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 autoAdjust="0"/>
    <p:restoredTop sz="95820" autoAdjust="0"/>
  </p:normalViewPr>
  <p:slideViewPr>
    <p:cSldViewPr>
      <p:cViewPr varScale="1">
        <p:scale>
          <a:sx n="107" d="100"/>
          <a:sy n="107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8081"/>
              </p:ext>
            </p:extLst>
          </p:nvPr>
        </p:nvGraphicFramePr>
        <p:xfrm>
          <a:off x="395536" y="2132856"/>
          <a:ext cx="412104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5136"/>
              </p:ext>
            </p:extLst>
          </p:nvPr>
        </p:nvGraphicFramePr>
        <p:xfrm>
          <a:off x="4670869" y="2126473"/>
          <a:ext cx="4200129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685"/>
              </p:ext>
            </p:extLst>
          </p:nvPr>
        </p:nvGraphicFramePr>
        <p:xfrm>
          <a:off x="378952" y="4653136"/>
          <a:ext cx="4121040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4869"/>
              </p:ext>
            </p:extLst>
          </p:nvPr>
        </p:nvGraphicFramePr>
        <p:xfrm>
          <a:off x="4670869" y="4653135"/>
          <a:ext cx="4121040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64904"/>
            <a:ext cx="8061325" cy="3588246"/>
          </a:xfrm>
        </p:spPr>
        <p:txBody>
          <a:bodyPr/>
          <a:lstStyle/>
          <a:p>
            <a:r>
              <a:rPr lang="en-US" altLang="ko-KR" dirty="0"/>
              <a:t>Generalization is hard for this task</a:t>
            </a:r>
          </a:p>
          <a:p>
            <a:r>
              <a:rPr lang="en-US" altLang="ko-KR" dirty="0"/>
              <a:t>Further work would allow to look at interesting </a:t>
            </a:r>
            <a:r>
              <a:rPr lang="en-US" altLang="ko-KR" dirty="0" err="1"/>
              <a:t>behaviour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Validation vs. Training accuracy for Data augmentation</a:t>
            </a:r>
          </a:p>
          <a:p>
            <a:pPr lvl="1"/>
            <a:r>
              <a:rPr lang="en-US" altLang="ko-KR" dirty="0"/>
              <a:t>Get better understanding of exact differences between datasets</a:t>
            </a:r>
          </a:p>
          <a:p>
            <a:pPr lvl="1"/>
            <a:r>
              <a:rPr lang="en-US" altLang="ko-KR" dirty="0"/>
              <a:t>Trying out more efficient implementations of </a:t>
            </a:r>
            <a:r>
              <a:rPr lang="en-US" altLang="ko-KR" dirty="0" err="1"/>
              <a:t>DenseNet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Thinner and more compact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 ( </a:t>
            </a:r>
            <a:r>
              <a:rPr lang="en-US" altLang="ko-KR" dirty="0" err="1"/>
              <a:t>DenseNet</a:t>
            </a:r>
            <a:r>
              <a:rPr lang="en-US" altLang="ko-KR" dirty="0"/>
              <a:t> is Memory hungry)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458</Words>
  <Application>Microsoft Macintosh PowerPoint</Application>
  <PresentationFormat>Bildschirmpräsentation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Dominik Seliner</cp:lastModifiedBy>
  <cp:revision>240</cp:revision>
  <cp:lastPrinted>2015-09-08T13:22:35Z</cp:lastPrinted>
  <dcterms:created xsi:type="dcterms:W3CDTF">2012-05-24T13:21:12Z</dcterms:created>
  <dcterms:modified xsi:type="dcterms:W3CDTF">2019-05-20T17:28:23Z</dcterms:modified>
</cp:coreProperties>
</file>