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e5fc0622_0_2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e5fc0622_0_2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fdf851a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fdf851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eb3591a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eb3591a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fdf851a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fdf851a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e5fc0622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e5fc0622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eb3591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eb3591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e5fc0622_0_2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e5fc0622_0_2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Talk about the data, for example that we had labeled training data and unlabeled test data.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1c0c9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1c0c9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1c0c9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1c0c9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1c0c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1c0c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fdf851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fdf851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Meaningful Phrases - We used Count Vectorizer, TF-IDF, and Word Embeddings for our analysis.  After assessing each method, we felt Word Embeddings provided the best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Prediction - We employed a deep learning neural net model that has over 86% accuracy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fdf85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fdf85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414004" y="2152975"/>
            <a:ext cx="4449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Sentiment Analysis on Movie Reviews</a:t>
            </a:r>
            <a:endParaRPr sz="36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 Salzman - </a:t>
            </a:r>
            <a:r>
              <a:rPr lang="en" sz="1800"/>
              <a:t>Gregy Thomas - Jude Alfuraih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Mingyu Liao - Shreerang Javadekar - Vandik Zaveri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425" y="723675"/>
            <a:ext cx="629999" cy="63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5825" y="326250"/>
            <a:ext cx="1135425" cy="11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</a:t>
            </a:r>
            <a:r>
              <a:rPr lang="en"/>
              <a:t>Results - Negative Reviews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6246600" y="1600950"/>
            <a:ext cx="25857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Sci-fi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Scary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Low Budget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700"/>
            <a:ext cx="5680856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Model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sentiment expressed in comments to understand how a campai</a:t>
            </a:r>
            <a:r>
              <a:rPr lang="en" sz="2400"/>
              <a:t>gn is perceived - drive future campaigns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Model Details: Deep Learning Neural Nets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800"/>
              <a:t>Accuracy: 86%</a:t>
            </a:r>
            <a:endParaRPr b="1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438150" y="1999050"/>
            <a:ext cx="226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Statement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Set &amp; Understanding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Analysis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 &amp; Recommendations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Marvel Pictures</a:t>
            </a:r>
            <a:r>
              <a:rPr lang="en" sz="2400"/>
              <a:t> wants to know what genre/type of movie to produce for 2020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Identifying </a:t>
            </a:r>
            <a:r>
              <a:rPr b="1" lang="en" sz="2400"/>
              <a:t>sentiments</a:t>
            </a:r>
            <a:r>
              <a:rPr lang="en" sz="2400"/>
              <a:t> associated with positively and negatively rated movies.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Using sentiments expressed across reviews to build </a:t>
            </a:r>
            <a:r>
              <a:rPr b="1" lang="en" sz="2400"/>
              <a:t>marketing campaigns</a:t>
            </a:r>
            <a:r>
              <a:rPr lang="en" sz="2400"/>
              <a:t> for upcoming movies.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and Understanding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50,000</a:t>
            </a:r>
            <a:r>
              <a:rPr lang="en" sz="2400"/>
              <a:t> IMDB labeled and unlabeled movie reviews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ID, Review, &amp; </a:t>
            </a:r>
            <a:r>
              <a:rPr lang="en" sz="2400"/>
              <a:t>Sentiment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400" y="137624"/>
            <a:ext cx="1949400" cy="9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Lemmatization and Stop-Word Removal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Stop Words considered that do not provide much information about the sentiment of the review.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Identifying Best Vectorizer based on review similarity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PCA and t-SNE: Identifying dimensions of highest variability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7575" y="4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Review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0" y="547250"/>
            <a:ext cx="7107776" cy="4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6975" y="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Review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619425"/>
            <a:ext cx="6930774" cy="43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311700" y="1087625"/>
            <a:ext cx="2278200" cy="12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Meaningful Phrases</a:t>
            </a:r>
            <a:endParaRPr b="1" sz="1800"/>
          </a:p>
        </p:txBody>
      </p:sp>
      <p:sp>
        <p:nvSpPr>
          <p:cNvPr id="111" name="Google Shape;111;p21"/>
          <p:cNvSpPr/>
          <p:nvPr/>
        </p:nvSpPr>
        <p:spPr>
          <a:xfrm>
            <a:off x="311700" y="2630250"/>
            <a:ext cx="2278200" cy="12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Sentiment Prediction</a:t>
            </a:r>
            <a:endParaRPr b="1" sz="1800"/>
          </a:p>
        </p:txBody>
      </p:sp>
      <p:sp>
        <p:nvSpPr>
          <p:cNvPr id="112" name="Google Shape;112;p21"/>
          <p:cNvSpPr txBox="1"/>
          <p:nvPr/>
        </p:nvSpPr>
        <p:spPr>
          <a:xfrm>
            <a:off x="2921175" y="1157525"/>
            <a:ext cx="56745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Ran analysis to uncover common themes for positive and negative reviews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921175" y="2770050"/>
            <a:ext cx="56745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Employed deep learning model to predict aspects for positive and negative reviews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33275" y="3930150"/>
            <a:ext cx="83991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Proxima Nova"/>
                <a:ea typeface="Proxima Nova"/>
                <a:cs typeface="Proxima Nova"/>
                <a:sym typeface="Proxima Nova"/>
              </a:rPr>
              <a:t>Learnings will help drive marketing focus for future movies</a:t>
            </a:r>
            <a:endParaRPr b="1" i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r>
              <a:rPr lang="en"/>
              <a:t> Results - Positive Reviews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246600" y="1418050"/>
            <a:ext cx="25857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Popular Actors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Based on true stories, especially war (WWII and Civil War)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57201" cy="38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