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2" r:id="rId5"/>
    <p:sldId id="271" r:id="rId6"/>
    <p:sldId id="258" r:id="rId7"/>
    <p:sldId id="264" r:id="rId8"/>
    <p:sldId id="268" r:id="rId9"/>
    <p:sldId id="269" r:id="rId10"/>
    <p:sldId id="263" r:id="rId11"/>
    <p:sldId id="260" r:id="rId12"/>
    <p:sldId id="266" r:id="rId13"/>
    <p:sldId id="267" r:id="rId14"/>
    <p:sldId id="26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6B1E-3FFD-4195-9B30-4A4C7C6AED64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B68BF3-00FF-4F04-9FF7-445EFC7A9B3A}">
      <dgm:prSet phldrT="[文字]"/>
      <dgm:spPr/>
      <dgm:t>
        <a:bodyPr/>
        <a:lstStyle/>
        <a:p>
          <a:r>
            <a:rPr lang="zh-CN" altLang="en-US" dirty="0" smtClean="0"/>
            <a:t>懶人</a:t>
          </a:r>
          <a:r>
            <a:rPr lang="en-US" altLang="zh-CN" dirty="0" smtClean="0"/>
            <a:t>『</a:t>
          </a:r>
          <a:r>
            <a:rPr lang="zh-CN" altLang="en-US" dirty="0" smtClean="0"/>
            <a:t>包</a:t>
          </a:r>
          <a:r>
            <a:rPr lang="en-US" altLang="zh-CN" dirty="0" smtClean="0"/>
            <a:t>』</a:t>
          </a:r>
          <a:endParaRPr lang="en-US" dirty="0"/>
        </a:p>
      </dgm:t>
    </dgm:pt>
    <dgm:pt modelId="{73EF0D1A-ED79-422E-93D5-65F1F458FB84}" type="parTrans" cxnId="{7132377D-A1A5-402B-9CF7-9239F4635163}">
      <dgm:prSet/>
      <dgm:spPr/>
      <dgm:t>
        <a:bodyPr/>
        <a:lstStyle/>
        <a:p>
          <a:endParaRPr lang="en-US"/>
        </a:p>
      </dgm:t>
    </dgm:pt>
    <dgm:pt modelId="{BA58D8DB-2CF2-4FCA-B25C-279D253101C9}" type="sibTrans" cxnId="{7132377D-A1A5-402B-9CF7-9239F4635163}">
      <dgm:prSet/>
      <dgm:spPr/>
      <dgm:t>
        <a:bodyPr/>
        <a:lstStyle/>
        <a:p>
          <a:endParaRPr lang="en-US"/>
        </a:p>
      </dgm:t>
    </dgm:pt>
    <dgm:pt modelId="{4C9E73BA-D658-48B4-8B7C-14FD5C9F1564}">
      <dgm:prSet phldrT="[文字]" custT="1"/>
      <dgm:spPr/>
      <dgm:t>
        <a:bodyPr/>
        <a:lstStyle/>
        <a:p>
          <a:r>
            <a:rPr lang="zh-TW" altLang="en-US" sz="2800" b="1" dirty="0" smtClean="0"/>
            <a:t>前端、美術設計</a:t>
          </a:r>
          <a:endParaRPr lang="en-US" altLang="zh-TW" sz="2800" b="1" dirty="0" smtClean="0"/>
        </a:p>
        <a:p>
          <a:r>
            <a:rPr lang="zh-TW" altLang="en-US" sz="2800" b="1" dirty="0" smtClean="0"/>
            <a:t>張力仁、張美詩</a:t>
          </a:r>
          <a:endParaRPr lang="en-US" sz="2800" b="1" dirty="0"/>
        </a:p>
      </dgm:t>
    </dgm:pt>
    <dgm:pt modelId="{DA09EBFF-9EE8-451C-A076-F1E27E3980C8}" type="parTrans" cxnId="{6D008BC2-79F3-4D5C-882A-9D7DA5CE9A5E}">
      <dgm:prSet/>
      <dgm:spPr/>
      <dgm:t>
        <a:bodyPr/>
        <a:lstStyle/>
        <a:p>
          <a:endParaRPr lang="en-US"/>
        </a:p>
      </dgm:t>
    </dgm:pt>
    <dgm:pt modelId="{6AA80629-DCF5-45BC-B241-79E1F50BF307}" type="sibTrans" cxnId="{6D008BC2-79F3-4D5C-882A-9D7DA5CE9A5E}">
      <dgm:prSet/>
      <dgm:spPr/>
      <dgm:t>
        <a:bodyPr/>
        <a:lstStyle/>
        <a:p>
          <a:endParaRPr lang="en-US"/>
        </a:p>
      </dgm:t>
    </dgm:pt>
    <dgm:pt modelId="{70F6E13B-189B-41BE-9918-F4C0D197BCED}">
      <dgm:prSet phldrT="[文字]" custT="1"/>
      <dgm:spPr/>
      <dgm:t>
        <a:bodyPr/>
        <a:lstStyle/>
        <a:p>
          <a:r>
            <a:rPr lang="zh-TW" altLang="en-US" sz="2800" b="1" dirty="0" smtClean="0"/>
            <a:t>後端</a:t>
          </a:r>
          <a:endParaRPr lang="en-US" altLang="zh-CN" sz="2800" b="1" dirty="0" smtClean="0"/>
        </a:p>
        <a:p>
          <a:r>
            <a:rPr lang="zh-TW" altLang="en-US" sz="2800" b="1" dirty="0" smtClean="0"/>
            <a:t>張力仁</a:t>
          </a:r>
          <a:r>
            <a:rPr lang="zh-CN" altLang="en-US" sz="2800" b="1" dirty="0" smtClean="0"/>
            <a:t>、</a:t>
          </a:r>
          <a:r>
            <a:rPr lang="zh-TW" altLang="en-US" sz="2800" b="1" dirty="0" smtClean="0"/>
            <a:t>王仁顥</a:t>
          </a:r>
          <a:endParaRPr lang="en-US" sz="2800" b="1" dirty="0"/>
        </a:p>
      </dgm:t>
    </dgm:pt>
    <dgm:pt modelId="{51971E4C-2F2B-4C99-9480-E0FA36802ED4}" type="parTrans" cxnId="{492676DA-446C-4DED-8DBF-3FC8AA2ADE50}">
      <dgm:prSet/>
      <dgm:spPr/>
      <dgm:t>
        <a:bodyPr/>
        <a:lstStyle/>
        <a:p>
          <a:endParaRPr lang="en-US"/>
        </a:p>
      </dgm:t>
    </dgm:pt>
    <dgm:pt modelId="{255634F2-10A6-4005-9155-2395223C9AC5}" type="sibTrans" cxnId="{492676DA-446C-4DED-8DBF-3FC8AA2ADE50}">
      <dgm:prSet/>
      <dgm:spPr/>
      <dgm:t>
        <a:bodyPr/>
        <a:lstStyle/>
        <a:p>
          <a:endParaRPr lang="en-US"/>
        </a:p>
      </dgm:t>
    </dgm:pt>
    <dgm:pt modelId="{1BCC6472-C4CF-4B36-B5CF-30ECCE693C48}">
      <dgm:prSet phldrT="[文字]" custT="1"/>
      <dgm:spPr/>
      <dgm:t>
        <a:bodyPr/>
        <a:lstStyle/>
        <a:p>
          <a:r>
            <a:rPr lang="zh-TW" altLang="en-US" sz="2800" b="1" dirty="0" smtClean="0"/>
            <a:t>網站架設、資料庫</a:t>
          </a:r>
          <a:endParaRPr lang="en-US" altLang="zh-TW" sz="2800" b="1" dirty="0" smtClean="0"/>
        </a:p>
        <a:p>
          <a:r>
            <a:rPr lang="zh-TW" altLang="en-US" sz="2800" b="1" dirty="0" smtClean="0"/>
            <a:t>吳銘彥</a:t>
          </a:r>
          <a:endParaRPr lang="en-US" sz="2800" b="1" dirty="0"/>
        </a:p>
      </dgm:t>
    </dgm:pt>
    <dgm:pt modelId="{5C112358-DA4C-4429-B18D-55D2957A8F30}" type="parTrans" cxnId="{F64687A1-4DF0-46ED-BC7E-DD096B0FDC3E}">
      <dgm:prSet/>
      <dgm:spPr/>
      <dgm:t>
        <a:bodyPr/>
        <a:lstStyle/>
        <a:p>
          <a:endParaRPr lang="en-US"/>
        </a:p>
      </dgm:t>
    </dgm:pt>
    <dgm:pt modelId="{6D8AFA2D-2774-47B2-9210-F57835A8C8AE}" type="sibTrans" cxnId="{F64687A1-4DF0-46ED-BC7E-DD096B0FDC3E}">
      <dgm:prSet/>
      <dgm:spPr/>
      <dgm:t>
        <a:bodyPr/>
        <a:lstStyle/>
        <a:p>
          <a:endParaRPr lang="en-US"/>
        </a:p>
      </dgm:t>
    </dgm:pt>
    <dgm:pt modelId="{293BAEBF-BA7B-4BBA-B822-548480D3A8E4}">
      <dgm:prSet custT="1"/>
      <dgm:spPr/>
      <dgm:t>
        <a:bodyPr/>
        <a:lstStyle/>
        <a:p>
          <a:r>
            <a:rPr lang="zh-TW" altLang="en-US" sz="2800" b="1" dirty="0" smtClean="0">
              <a:latin typeface="+mn-ea"/>
              <a:ea typeface="+mn-ea"/>
            </a:rPr>
            <a:t>簡報</a:t>
          </a:r>
          <a:endParaRPr lang="en-US" altLang="zh-TW" sz="2800" b="1" dirty="0" smtClean="0">
            <a:latin typeface="+mn-ea"/>
            <a:ea typeface="+mn-ea"/>
          </a:endParaRPr>
        </a:p>
        <a:p>
          <a:r>
            <a:rPr lang="zh-TW" altLang="en-US" sz="2800" b="1" dirty="0" smtClean="0">
              <a:latin typeface="+mn-ea"/>
              <a:ea typeface="+mn-ea"/>
            </a:rPr>
            <a:t>張美詩</a:t>
          </a:r>
          <a:endParaRPr lang="en-US" sz="2800" b="1" dirty="0">
            <a:latin typeface="+mn-ea"/>
            <a:ea typeface="+mn-ea"/>
          </a:endParaRPr>
        </a:p>
      </dgm:t>
    </dgm:pt>
    <dgm:pt modelId="{0304AB7A-BCC0-4F4B-9CE1-4E0273043046}" type="parTrans" cxnId="{B8DC7717-7F57-4DF3-A0AA-172EC2907261}">
      <dgm:prSet/>
      <dgm:spPr/>
      <dgm:t>
        <a:bodyPr/>
        <a:lstStyle/>
        <a:p>
          <a:endParaRPr lang="en-US"/>
        </a:p>
      </dgm:t>
    </dgm:pt>
    <dgm:pt modelId="{F00683CB-67C0-498B-9103-569FDB90BBC2}" type="sibTrans" cxnId="{B8DC7717-7F57-4DF3-A0AA-172EC2907261}">
      <dgm:prSet/>
      <dgm:spPr/>
      <dgm:t>
        <a:bodyPr/>
        <a:lstStyle/>
        <a:p>
          <a:endParaRPr lang="en-US"/>
        </a:p>
      </dgm:t>
    </dgm:pt>
    <dgm:pt modelId="{48DEC449-3ED4-47C8-AFEE-D060F20DF8E6}" type="pres">
      <dgm:prSet presAssocID="{4F2B6B1E-3FFD-4195-9B30-4A4C7C6AED6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E75064-1697-40AA-A60A-A828B4E6C474}" type="pres">
      <dgm:prSet presAssocID="{DBB68BF3-00FF-4F04-9FF7-445EFC7A9B3A}" presName="centerShape" presStyleLbl="node0" presStyleIdx="0" presStyleCnt="1" custScaleX="123197"/>
      <dgm:spPr/>
      <dgm:t>
        <a:bodyPr/>
        <a:lstStyle/>
        <a:p>
          <a:endParaRPr lang="en-US"/>
        </a:p>
      </dgm:t>
    </dgm:pt>
    <dgm:pt modelId="{DF08D3A9-9815-4666-BD6B-6A6587CD755A}" type="pres">
      <dgm:prSet presAssocID="{DA09EBFF-9EE8-451C-A076-F1E27E3980C8}" presName="parTrans" presStyleLbl="bgSibTrans2D1" presStyleIdx="0" presStyleCnt="4"/>
      <dgm:spPr/>
    </dgm:pt>
    <dgm:pt modelId="{09DDAE2C-1A5D-4058-A526-129A036A757F}" type="pres">
      <dgm:prSet presAssocID="{4C9E73BA-D658-48B4-8B7C-14FD5C9F1564}" presName="node" presStyleLbl="node1" presStyleIdx="0" presStyleCnt="4" custScaleX="122307" custScaleY="106185" custRadScaleRad="126320" custRadScaleInc="-15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E2531-095B-496D-9B08-1DD1CF10DC76}" type="pres">
      <dgm:prSet presAssocID="{51971E4C-2F2B-4C99-9480-E0FA36802ED4}" presName="parTrans" presStyleLbl="bgSibTrans2D1" presStyleIdx="1" presStyleCnt="4"/>
      <dgm:spPr/>
    </dgm:pt>
    <dgm:pt modelId="{8CD01A26-C946-4216-AE2C-F4756DFC02DC}" type="pres">
      <dgm:prSet presAssocID="{70F6E13B-189B-41BE-9918-F4C0D197BCED}" presName="node" presStyleLbl="node1" presStyleIdx="1" presStyleCnt="4" custScaleX="122307" custScaleY="106185" custRadScaleRad="100272" custRadScaleInc="-1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BFA50-1B48-41E4-B76E-5318CCAA41E9}" type="pres">
      <dgm:prSet presAssocID="{5C112358-DA4C-4429-B18D-55D2957A8F30}" presName="parTrans" presStyleLbl="bgSibTrans2D1" presStyleIdx="2" presStyleCnt="4"/>
      <dgm:spPr/>
    </dgm:pt>
    <dgm:pt modelId="{1BC5227B-7615-48AA-A94C-D0FA111357E4}" type="pres">
      <dgm:prSet presAssocID="{1BCC6472-C4CF-4B36-B5CF-30ECCE693C48}" presName="node" presStyleLbl="node1" presStyleIdx="2" presStyleCnt="4" custScaleX="122307" custScaleY="106185" custRadScaleRad="100573" custRadScaleInc="13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C53CB-785E-474A-889F-D7DB81EB8D9B}" type="pres">
      <dgm:prSet presAssocID="{0304AB7A-BCC0-4F4B-9CE1-4E0273043046}" presName="parTrans" presStyleLbl="bgSibTrans2D1" presStyleIdx="3" presStyleCnt="4"/>
      <dgm:spPr/>
    </dgm:pt>
    <dgm:pt modelId="{C4F6C703-7CB4-4014-8A93-592325AE8E4A}" type="pres">
      <dgm:prSet presAssocID="{293BAEBF-BA7B-4BBA-B822-548480D3A8E4}" presName="node" presStyleLbl="node1" presStyleIdx="3" presStyleCnt="4" custScaleX="122307" custScaleY="106185" custRadScaleRad="112032" custRadScaleInc="2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84513-0383-4331-B528-8B82981ADFC7}" type="presOf" srcId="{0304AB7A-BCC0-4F4B-9CE1-4E0273043046}" destId="{C92C53CB-785E-474A-889F-D7DB81EB8D9B}" srcOrd="0" destOrd="0" presId="urn:microsoft.com/office/officeart/2005/8/layout/radial4"/>
    <dgm:cxn modelId="{F64687A1-4DF0-46ED-BC7E-DD096B0FDC3E}" srcId="{DBB68BF3-00FF-4F04-9FF7-445EFC7A9B3A}" destId="{1BCC6472-C4CF-4B36-B5CF-30ECCE693C48}" srcOrd="2" destOrd="0" parTransId="{5C112358-DA4C-4429-B18D-55D2957A8F30}" sibTransId="{6D8AFA2D-2774-47B2-9210-F57835A8C8AE}"/>
    <dgm:cxn modelId="{9193AC16-D33B-412C-85C5-0DCE1B86D6D3}" type="presOf" srcId="{DBB68BF3-00FF-4F04-9FF7-445EFC7A9B3A}" destId="{77E75064-1697-40AA-A60A-A828B4E6C474}" srcOrd="0" destOrd="0" presId="urn:microsoft.com/office/officeart/2005/8/layout/radial4"/>
    <dgm:cxn modelId="{B8DC7717-7F57-4DF3-A0AA-172EC2907261}" srcId="{DBB68BF3-00FF-4F04-9FF7-445EFC7A9B3A}" destId="{293BAEBF-BA7B-4BBA-B822-548480D3A8E4}" srcOrd="3" destOrd="0" parTransId="{0304AB7A-BCC0-4F4B-9CE1-4E0273043046}" sibTransId="{F00683CB-67C0-498B-9103-569FDB90BBC2}"/>
    <dgm:cxn modelId="{1357D7D1-E332-43E5-A089-4D6E25ED1706}" type="presOf" srcId="{4C9E73BA-D658-48B4-8B7C-14FD5C9F1564}" destId="{09DDAE2C-1A5D-4058-A526-129A036A757F}" srcOrd="0" destOrd="0" presId="urn:microsoft.com/office/officeart/2005/8/layout/radial4"/>
    <dgm:cxn modelId="{CFB2301B-9C5C-468A-BB70-CF765B9B5C13}" type="presOf" srcId="{51971E4C-2F2B-4C99-9480-E0FA36802ED4}" destId="{6FAE2531-095B-496D-9B08-1DD1CF10DC76}" srcOrd="0" destOrd="0" presId="urn:microsoft.com/office/officeart/2005/8/layout/radial4"/>
    <dgm:cxn modelId="{3680B27C-F8CB-4646-8B42-42215A42DDD3}" type="presOf" srcId="{70F6E13B-189B-41BE-9918-F4C0D197BCED}" destId="{8CD01A26-C946-4216-AE2C-F4756DFC02DC}" srcOrd="0" destOrd="0" presId="urn:microsoft.com/office/officeart/2005/8/layout/radial4"/>
    <dgm:cxn modelId="{24C345B8-2F43-44CF-B156-48883ACD5A4B}" type="presOf" srcId="{DA09EBFF-9EE8-451C-A076-F1E27E3980C8}" destId="{DF08D3A9-9815-4666-BD6B-6A6587CD755A}" srcOrd="0" destOrd="0" presId="urn:microsoft.com/office/officeart/2005/8/layout/radial4"/>
    <dgm:cxn modelId="{492676DA-446C-4DED-8DBF-3FC8AA2ADE50}" srcId="{DBB68BF3-00FF-4F04-9FF7-445EFC7A9B3A}" destId="{70F6E13B-189B-41BE-9918-F4C0D197BCED}" srcOrd="1" destOrd="0" parTransId="{51971E4C-2F2B-4C99-9480-E0FA36802ED4}" sibTransId="{255634F2-10A6-4005-9155-2395223C9AC5}"/>
    <dgm:cxn modelId="{B52EEAFC-DC2D-4D70-AE6F-70C81B5AB36A}" type="presOf" srcId="{293BAEBF-BA7B-4BBA-B822-548480D3A8E4}" destId="{C4F6C703-7CB4-4014-8A93-592325AE8E4A}" srcOrd="0" destOrd="0" presId="urn:microsoft.com/office/officeart/2005/8/layout/radial4"/>
    <dgm:cxn modelId="{0BD42548-D26C-4851-8F60-D0875B7467C8}" type="presOf" srcId="{5C112358-DA4C-4429-B18D-55D2957A8F30}" destId="{4B7BFA50-1B48-41E4-B76E-5318CCAA41E9}" srcOrd="0" destOrd="0" presId="urn:microsoft.com/office/officeart/2005/8/layout/radial4"/>
    <dgm:cxn modelId="{C3830C63-EB35-43F8-B773-DC9052F87217}" type="presOf" srcId="{4F2B6B1E-3FFD-4195-9B30-4A4C7C6AED64}" destId="{48DEC449-3ED4-47C8-AFEE-D060F20DF8E6}" srcOrd="0" destOrd="0" presId="urn:microsoft.com/office/officeart/2005/8/layout/radial4"/>
    <dgm:cxn modelId="{6D008BC2-79F3-4D5C-882A-9D7DA5CE9A5E}" srcId="{DBB68BF3-00FF-4F04-9FF7-445EFC7A9B3A}" destId="{4C9E73BA-D658-48B4-8B7C-14FD5C9F1564}" srcOrd="0" destOrd="0" parTransId="{DA09EBFF-9EE8-451C-A076-F1E27E3980C8}" sibTransId="{6AA80629-DCF5-45BC-B241-79E1F50BF307}"/>
    <dgm:cxn modelId="{B84CF644-DF92-4684-ACBD-E70865B8A8B2}" type="presOf" srcId="{1BCC6472-C4CF-4B36-B5CF-30ECCE693C48}" destId="{1BC5227B-7615-48AA-A94C-D0FA111357E4}" srcOrd="0" destOrd="0" presId="urn:microsoft.com/office/officeart/2005/8/layout/radial4"/>
    <dgm:cxn modelId="{7132377D-A1A5-402B-9CF7-9239F4635163}" srcId="{4F2B6B1E-3FFD-4195-9B30-4A4C7C6AED64}" destId="{DBB68BF3-00FF-4F04-9FF7-445EFC7A9B3A}" srcOrd="0" destOrd="0" parTransId="{73EF0D1A-ED79-422E-93D5-65F1F458FB84}" sibTransId="{BA58D8DB-2CF2-4FCA-B25C-279D253101C9}"/>
    <dgm:cxn modelId="{903058AD-E31E-46FA-AC93-447786B4A395}" type="presParOf" srcId="{48DEC449-3ED4-47C8-AFEE-D060F20DF8E6}" destId="{77E75064-1697-40AA-A60A-A828B4E6C474}" srcOrd="0" destOrd="0" presId="urn:microsoft.com/office/officeart/2005/8/layout/radial4"/>
    <dgm:cxn modelId="{FF3C2995-D4B1-4B89-B1AE-CDE8542008C4}" type="presParOf" srcId="{48DEC449-3ED4-47C8-AFEE-D060F20DF8E6}" destId="{DF08D3A9-9815-4666-BD6B-6A6587CD755A}" srcOrd="1" destOrd="0" presId="urn:microsoft.com/office/officeart/2005/8/layout/radial4"/>
    <dgm:cxn modelId="{48DF2692-1E28-40C1-BA97-A4400242DC1D}" type="presParOf" srcId="{48DEC449-3ED4-47C8-AFEE-D060F20DF8E6}" destId="{09DDAE2C-1A5D-4058-A526-129A036A757F}" srcOrd="2" destOrd="0" presId="urn:microsoft.com/office/officeart/2005/8/layout/radial4"/>
    <dgm:cxn modelId="{16C9C5D1-4A0F-42E5-B180-8D65AE804DF6}" type="presParOf" srcId="{48DEC449-3ED4-47C8-AFEE-D060F20DF8E6}" destId="{6FAE2531-095B-496D-9B08-1DD1CF10DC76}" srcOrd="3" destOrd="0" presId="urn:microsoft.com/office/officeart/2005/8/layout/radial4"/>
    <dgm:cxn modelId="{1006AB9E-CFE7-4A81-911A-430CACBAFB5F}" type="presParOf" srcId="{48DEC449-3ED4-47C8-AFEE-D060F20DF8E6}" destId="{8CD01A26-C946-4216-AE2C-F4756DFC02DC}" srcOrd="4" destOrd="0" presId="urn:microsoft.com/office/officeart/2005/8/layout/radial4"/>
    <dgm:cxn modelId="{E6CF3677-C6B6-4790-AAAA-F3911A6117BC}" type="presParOf" srcId="{48DEC449-3ED4-47C8-AFEE-D060F20DF8E6}" destId="{4B7BFA50-1B48-41E4-B76E-5318CCAA41E9}" srcOrd="5" destOrd="0" presId="urn:microsoft.com/office/officeart/2005/8/layout/radial4"/>
    <dgm:cxn modelId="{D7DF9F70-1577-45E9-BDD1-028F7727FD10}" type="presParOf" srcId="{48DEC449-3ED4-47C8-AFEE-D060F20DF8E6}" destId="{1BC5227B-7615-48AA-A94C-D0FA111357E4}" srcOrd="6" destOrd="0" presId="urn:microsoft.com/office/officeart/2005/8/layout/radial4"/>
    <dgm:cxn modelId="{307B0485-42B3-4356-88B4-C6B56D8A4F82}" type="presParOf" srcId="{48DEC449-3ED4-47C8-AFEE-D060F20DF8E6}" destId="{C92C53CB-785E-474A-889F-D7DB81EB8D9B}" srcOrd="7" destOrd="0" presId="urn:microsoft.com/office/officeart/2005/8/layout/radial4"/>
    <dgm:cxn modelId="{ECE7F4A2-E48F-49B7-94B3-9BE52BA61BEE}" type="presParOf" srcId="{48DEC449-3ED4-47C8-AFEE-D060F20DF8E6}" destId="{C4F6C703-7CB4-4014-8A93-592325AE8E4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2885A-62C7-4B4F-925B-AF0D827CBE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0041A7E-BFE7-4C80-91DF-C562E7C2FF63}">
      <dgm:prSet phldrT="[文字]"/>
      <dgm:spPr/>
      <dgm:t>
        <a:bodyPr/>
        <a:lstStyle/>
        <a:p>
          <a:r>
            <a:rPr lang="en-US" altLang="zh-CN" dirty="0" smtClean="0"/>
            <a:t>5/2-5/8</a:t>
          </a:r>
        </a:p>
        <a:p>
          <a:r>
            <a:rPr lang="zh-CN" altLang="en-US" dirty="0" smtClean="0"/>
            <a:t>網站架構構想</a:t>
          </a:r>
          <a:endParaRPr lang="en-US" dirty="0"/>
        </a:p>
      </dgm:t>
    </dgm:pt>
    <dgm:pt modelId="{B3D574DA-E82C-47EA-97C1-EA26ACB8DEBD}" type="parTrans" cxnId="{C010B6B7-57E4-4A6D-93E3-7BB57E456468}">
      <dgm:prSet/>
      <dgm:spPr/>
      <dgm:t>
        <a:bodyPr/>
        <a:lstStyle/>
        <a:p>
          <a:endParaRPr lang="en-US"/>
        </a:p>
      </dgm:t>
    </dgm:pt>
    <dgm:pt modelId="{DD449FB8-AA70-46F6-9AC0-42116C189A39}" type="sibTrans" cxnId="{C010B6B7-57E4-4A6D-93E3-7BB57E456468}">
      <dgm:prSet/>
      <dgm:spPr/>
      <dgm:t>
        <a:bodyPr/>
        <a:lstStyle/>
        <a:p>
          <a:endParaRPr lang="en-US"/>
        </a:p>
      </dgm:t>
    </dgm:pt>
    <dgm:pt modelId="{DD41BE2F-2A9B-4730-9CD8-945656C3AB6E}">
      <dgm:prSet phldrT="[文字]"/>
      <dgm:spPr/>
      <dgm:t>
        <a:bodyPr/>
        <a:lstStyle/>
        <a:p>
          <a:r>
            <a:rPr lang="en-US" altLang="zh-CN" dirty="0" smtClean="0"/>
            <a:t>5/9-6/5</a:t>
          </a:r>
        </a:p>
        <a:p>
          <a:r>
            <a:rPr lang="zh-CN" altLang="en-US" dirty="0" smtClean="0"/>
            <a:t>網站草模</a:t>
          </a:r>
          <a:endParaRPr lang="en-US" dirty="0"/>
        </a:p>
      </dgm:t>
    </dgm:pt>
    <dgm:pt modelId="{D931FC2D-DCB0-46D5-A040-A56C9701C3D5}" type="parTrans" cxnId="{335D2BDE-8732-43E2-9F48-47A81CCF85C5}">
      <dgm:prSet/>
      <dgm:spPr/>
      <dgm:t>
        <a:bodyPr/>
        <a:lstStyle/>
        <a:p>
          <a:endParaRPr lang="en-US"/>
        </a:p>
      </dgm:t>
    </dgm:pt>
    <dgm:pt modelId="{2FDD3B0F-A9B5-4C20-AB29-120A0F8764E9}" type="sibTrans" cxnId="{335D2BDE-8732-43E2-9F48-47A81CCF85C5}">
      <dgm:prSet/>
      <dgm:spPr/>
      <dgm:t>
        <a:bodyPr/>
        <a:lstStyle/>
        <a:p>
          <a:endParaRPr lang="en-US"/>
        </a:p>
      </dgm:t>
    </dgm:pt>
    <dgm:pt modelId="{F95BC2F7-4B8B-46B6-8623-5D8EDF853B54}">
      <dgm:prSet phldrT="[文字]"/>
      <dgm:spPr/>
      <dgm:t>
        <a:bodyPr/>
        <a:lstStyle/>
        <a:p>
          <a:r>
            <a:rPr lang="en-US" altLang="zh-CN" dirty="0" smtClean="0"/>
            <a:t>6/6-6/16</a:t>
          </a:r>
        </a:p>
        <a:p>
          <a:r>
            <a:rPr lang="zh-CN" altLang="en-US" dirty="0" smtClean="0"/>
            <a:t>細項修改</a:t>
          </a:r>
          <a:endParaRPr lang="en-US" dirty="0"/>
        </a:p>
      </dgm:t>
    </dgm:pt>
    <dgm:pt modelId="{341AF34B-2A1C-4409-8914-2C113DE6EEC3}" type="parTrans" cxnId="{B8703710-D37F-4E3D-B540-58427E4F87A3}">
      <dgm:prSet/>
      <dgm:spPr/>
      <dgm:t>
        <a:bodyPr/>
        <a:lstStyle/>
        <a:p>
          <a:endParaRPr lang="en-US"/>
        </a:p>
      </dgm:t>
    </dgm:pt>
    <dgm:pt modelId="{6AAE2BD6-A1C1-44D2-B7A9-13A8FEB13EE8}" type="sibTrans" cxnId="{B8703710-D37F-4E3D-B540-58427E4F87A3}">
      <dgm:prSet/>
      <dgm:spPr/>
      <dgm:t>
        <a:bodyPr/>
        <a:lstStyle/>
        <a:p>
          <a:endParaRPr lang="en-US"/>
        </a:p>
      </dgm:t>
    </dgm:pt>
    <dgm:pt modelId="{9542D752-E2A8-495E-8BFA-1533D26AB69F}" type="pres">
      <dgm:prSet presAssocID="{9132885A-62C7-4B4F-925B-AF0D827CBE9F}" presName="Name0" presStyleCnt="0">
        <dgm:presLayoutVars>
          <dgm:dir/>
          <dgm:animLvl val="lvl"/>
          <dgm:resizeHandles val="exact"/>
        </dgm:presLayoutVars>
      </dgm:prSet>
      <dgm:spPr/>
    </dgm:pt>
    <dgm:pt modelId="{7FAF8954-2010-4E43-8A65-7A44200B8D98}" type="pres">
      <dgm:prSet presAssocID="{20041A7E-BFE7-4C80-91DF-C562E7C2FF63}" presName="parTxOnly" presStyleLbl="node1" presStyleIdx="0" presStyleCnt="3" custScaleX="109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B8EF4-82B8-4671-84B4-4F677357911A}" type="pres">
      <dgm:prSet presAssocID="{DD449FB8-AA70-46F6-9AC0-42116C189A39}" presName="parTxOnlySpace" presStyleCnt="0"/>
      <dgm:spPr/>
    </dgm:pt>
    <dgm:pt modelId="{39518375-55C5-497C-B23D-1F2968F73B36}" type="pres">
      <dgm:prSet presAssocID="{DD41BE2F-2A9B-4730-9CD8-945656C3AB6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6C730-F73A-4C13-9AD5-70BD416B1CE2}" type="pres">
      <dgm:prSet presAssocID="{2FDD3B0F-A9B5-4C20-AB29-120A0F8764E9}" presName="parTxOnlySpace" presStyleCnt="0"/>
      <dgm:spPr/>
    </dgm:pt>
    <dgm:pt modelId="{8DE7193A-2D5D-43B2-B267-5C8DCF447898}" type="pres">
      <dgm:prSet presAssocID="{F95BC2F7-4B8B-46B6-8623-5D8EDF853B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53944-A5A4-42B4-B87A-B2A2B5C34630}" type="presOf" srcId="{20041A7E-BFE7-4C80-91DF-C562E7C2FF63}" destId="{7FAF8954-2010-4E43-8A65-7A44200B8D98}" srcOrd="0" destOrd="0" presId="urn:microsoft.com/office/officeart/2005/8/layout/chevron1"/>
    <dgm:cxn modelId="{C010B6B7-57E4-4A6D-93E3-7BB57E456468}" srcId="{9132885A-62C7-4B4F-925B-AF0D827CBE9F}" destId="{20041A7E-BFE7-4C80-91DF-C562E7C2FF63}" srcOrd="0" destOrd="0" parTransId="{B3D574DA-E82C-47EA-97C1-EA26ACB8DEBD}" sibTransId="{DD449FB8-AA70-46F6-9AC0-42116C189A39}"/>
    <dgm:cxn modelId="{2EAE1786-5897-47B2-A04F-26A1EA03709F}" type="presOf" srcId="{F95BC2F7-4B8B-46B6-8623-5D8EDF853B54}" destId="{8DE7193A-2D5D-43B2-B267-5C8DCF447898}" srcOrd="0" destOrd="0" presId="urn:microsoft.com/office/officeart/2005/8/layout/chevron1"/>
    <dgm:cxn modelId="{072C1BB8-C916-4FD3-96E6-136D39526342}" type="presOf" srcId="{DD41BE2F-2A9B-4730-9CD8-945656C3AB6E}" destId="{39518375-55C5-497C-B23D-1F2968F73B36}" srcOrd="0" destOrd="0" presId="urn:microsoft.com/office/officeart/2005/8/layout/chevron1"/>
    <dgm:cxn modelId="{B8703710-D37F-4E3D-B540-58427E4F87A3}" srcId="{9132885A-62C7-4B4F-925B-AF0D827CBE9F}" destId="{F95BC2F7-4B8B-46B6-8623-5D8EDF853B54}" srcOrd="2" destOrd="0" parTransId="{341AF34B-2A1C-4409-8914-2C113DE6EEC3}" sibTransId="{6AAE2BD6-A1C1-44D2-B7A9-13A8FEB13EE8}"/>
    <dgm:cxn modelId="{1D1EBB71-6DD0-486E-A4AD-9D7F61228750}" type="presOf" srcId="{9132885A-62C7-4B4F-925B-AF0D827CBE9F}" destId="{9542D752-E2A8-495E-8BFA-1533D26AB69F}" srcOrd="0" destOrd="0" presId="urn:microsoft.com/office/officeart/2005/8/layout/chevron1"/>
    <dgm:cxn modelId="{335D2BDE-8732-43E2-9F48-47A81CCF85C5}" srcId="{9132885A-62C7-4B4F-925B-AF0D827CBE9F}" destId="{DD41BE2F-2A9B-4730-9CD8-945656C3AB6E}" srcOrd="1" destOrd="0" parTransId="{D931FC2D-DCB0-46D5-A040-A56C9701C3D5}" sibTransId="{2FDD3B0F-A9B5-4C20-AB29-120A0F8764E9}"/>
    <dgm:cxn modelId="{F4828037-01FA-421F-AF45-8AC24A02D1EA}" type="presParOf" srcId="{9542D752-E2A8-495E-8BFA-1533D26AB69F}" destId="{7FAF8954-2010-4E43-8A65-7A44200B8D98}" srcOrd="0" destOrd="0" presId="urn:microsoft.com/office/officeart/2005/8/layout/chevron1"/>
    <dgm:cxn modelId="{FA907D50-9980-405D-B000-8B2EF4D85B5F}" type="presParOf" srcId="{9542D752-E2A8-495E-8BFA-1533D26AB69F}" destId="{48CB8EF4-82B8-4671-84B4-4F677357911A}" srcOrd="1" destOrd="0" presId="urn:microsoft.com/office/officeart/2005/8/layout/chevron1"/>
    <dgm:cxn modelId="{99AABB03-AB79-4B9C-8D37-FF62E523C1C8}" type="presParOf" srcId="{9542D752-E2A8-495E-8BFA-1533D26AB69F}" destId="{39518375-55C5-497C-B23D-1F2968F73B36}" srcOrd="2" destOrd="0" presId="urn:microsoft.com/office/officeart/2005/8/layout/chevron1"/>
    <dgm:cxn modelId="{435FE041-6892-4B23-9370-DC2FFB56CBCB}" type="presParOf" srcId="{9542D752-E2A8-495E-8BFA-1533D26AB69F}" destId="{6496C730-F73A-4C13-9AD5-70BD416B1CE2}" srcOrd="3" destOrd="0" presId="urn:microsoft.com/office/officeart/2005/8/layout/chevron1"/>
    <dgm:cxn modelId="{7713E530-1BF0-4E2F-82AA-D7E177A169FD}" type="presParOf" srcId="{9542D752-E2A8-495E-8BFA-1533D26AB69F}" destId="{8DE7193A-2D5D-43B2-B267-5C8DCF44789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5064-1697-40AA-A60A-A828B4E6C474}">
      <dsp:nvSpPr>
        <dsp:cNvPr id="0" name=""/>
        <dsp:cNvSpPr/>
      </dsp:nvSpPr>
      <dsp:spPr>
        <a:xfrm>
          <a:off x="3913100" y="2828969"/>
          <a:ext cx="3294515" cy="26741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懶人</a:t>
          </a:r>
          <a:r>
            <a:rPr lang="en-US" altLang="zh-CN" sz="6100" kern="1200" dirty="0" smtClean="0"/>
            <a:t>『</a:t>
          </a:r>
          <a:r>
            <a:rPr lang="zh-CN" altLang="en-US" sz="6100" kern="1200" dirty="0" smtClean="0"/>
            <a:t>包</a:t>
          </a:r>
          <a:r>
            <a:rPr lang="en-US" altLang="zh-CN" sz="6100" kern="1200" dirty="0" smtClean="0"/>
            <a:t>』</a:t>
          </a:r>
          <a:endParaRPr lang="en-US" sz="6100" kern="1200" dirty="0"/>
        </a:p>
      </dsp:txBody>
      <dsp:txXfrm>
        <a:off x="4395571" y="3220594"/>
        <a:ext cx="2329573" cy="1890934"/>
      </dsp:txXfrm>
    </dsp:sp>
    <dsp:sp modelId="{DF08D3A9-9815-4666-BD6B-6A6587CD755A}">
      <dsp:nvSpPr>
        <dsp:cNvPr id="0" name=""/>
        <dsp:cNvSpPr/>
      </dsp:nvSpPr>
      <dsp:spPr>
        <a:xfrm rot="11306250">
          <a:off x="1541252" y="3357898"/>
          <a:ext cx="227977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DAE2C-1A5D-4058-A526-129A036A757F}">
      <dsp:nvSpPr>
        <dsp:cNvPr id="0" name=""/>
        <dsp:cNvSpPr/>
      </dsp:nvSpPr>
      <dsp:spPr>
        <a:xfrm>
          <a:off x="0" y="2492672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前端、美術設計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張力仁、張美詩</a:t>
          </a:r>
          <a:endParaRPr lang="en-US" sz="2800" b="1" kern="1200" dirty="0"/>
        </a:p>
      </dsp:txBody>
      <dsp:txXfrm>
        <a:off x="63208" y="2555880"/>
        <a:ext cx="2980763" cy="2031667"/>
      </dsp:txXfrm>
    </dsp:sp>
    <dsp:sp modelId="{6FAE2531-095B-496D-9B08-1DD1CF10DC76}">
      <dsp:nvSpPr>
        <dsp:cNvPr id="0" name=""/>
        <dsp:cNvSpPr/>
      </dsp:nvSpPr>
      <dsp:spPr>
        <a:xfrm rot="14385423">
          <a:off x="3342573" y="1642280"/>
          <a:ext cx="193709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1A26-C946-4216-AE2C-F4756DFC02DC}">
      <dsp:nvSpPr>
        <dsp:cNvPr id="0" name=""/>
        <dsp:cNvSpPr/>
      </dsp:nvSpPr>
      <dsp:spPr>
        <a:xfrm>
          <a:off x="2269705" y="107585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後端</a:t>
          </a: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</a:t>
          </a:r>
          <a:r>
            <a:rPr lang="zh-CN" altLang="en-US" sz="2800" b="1" kern="1200" dirty="0" smtClean="0"/>
            <a:t>、</a:t>
          </a:r>
          <a:r>
            <a:rPr lang="zh-TW" altLang="en-US" sz="2800" b="1" kern="1200" dirty="0" smtClean="0"/>
            <a:t>王仁顥</a:t>
          </a:r>
          <a:endParaRPr lang="en-US" sz="2800" b="1" kern="1200" dirty="0"/>
        </a:p>
      </dsp:txBody>
      <dsp:txXfrm>
        <a:off x="2332913" y="170793"/>
        <a:ext cx="2980763" cy="2031667"/>
      </dsp:txXfrm>
    </dsp:sp>
    <dsp:sp modelId="{4B7BFA50-1B48-41E4-B76E-5318CCAA41E9}">
      <dsp:nvSpPr>
        <dsp:cNvPr id="0" name=""/>
        <dsp:cNvSpPr/>
      </dsp:nvSpPr>
      <dsp:spPr>
        <a:xfrm rot="18069441">
          <a:off x="5875654" y="1656330"/>
          <a:ext cx="1943403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5227B-7615-48AA-A94C-D0FA111357E4}">
      <dsp:nvSpPr>
        <dsp:cNvPr id="0" name=""/>
        <dsp:cNvSpPr/>
      </dsp:nvSpPr>
      <dsp:spPr>
        <a:xfrm>
          <a:off x="5796515" y="126826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網站架設、資料庫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吳銘彥</a:t>
          </a:r>
          <a:endParaRPr lang="en-US" sz="2800" b="1" kern="1200" dirty="0"/>
        </a:p>
      </dsp:txBody>
      <dsp:txXfrm>
        <a:off x="5859723" y="190034"/>
        <a:ext cx="2980763" cy="2031667"/>
      </dsp:txXfrm>
    </dsp:sp>
    <dsp:sp modelId="{C92C53CB-785E-474A-889F-D7DB81EB8D9B}">
      <dsp:nvSpPr>
        <dsp:cNvPr id="0" name=""/>
        <dsp:cNvSpPr/>
      </dsp:nvSpPr>
      <dsp:spPr>
        <a:xfrm rot="21249099">
          <a:off x="7310162" y="3498778"/>
          <a:ext cx="2088887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6C703-7CB4-4014-8A93-592325AE8E4A}">
      <dsp:nvSpPr>
        <dsp:cNvPr id="0" name=""/>
        <dsp:cNvSpPr/>
      </dsp:nvSpPr>
      <dsp:spPr>
        <a:xfrm>
          <a:off x="7840023" y="2694384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簡報</a:t>
          </a:r>
          <a:endParaRPr lang="en-US" altLang="zh-TW" sz="2800" b="1" kern="1200" dirty="0" smtClean="0">
            <a:latin typeface="+mn-ea"/>
            <a:ea typeface="+mn-ea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張美詩</a:t>
          </a:r>
          <a:endParaRPr lang="en-US" sz="2800" b="1" kern="1200" dirty="0">
            <a:latin typeface="+mn-ea"/>
            <a:ea typeface="+mn-ea"/>
          </a:endParaRPr>
        </a:p>
      </dsp:txBody>
      <dsp:txXfrm>
        <a:off x="7903231" y="2757592"/>
        <a:ext cx="2980763" cy="203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8954-2010-4E43-8A65-7A44200B8D98}">
      <dsp:nvSpPr>
        <dsp:cNvPr id="0" name=""/>
        <dsp:cNvSpPr/>
      </dsp:nvSpPr>
      <dsp:spPr>
        <a:xfrm>
          <a:off x="747" y="2390167"/>
          <a:ext cx="4351564" cy="15935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5/2-5/8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網站架構構想</a:t>
          </a:r>
          <a:endParaRPr lang="en-US" sz="3300" kern="1200" dirty="0"/>
        </a:p>
      </dsp:txBody>
      <dsp:txXfrm>
        <a:off x="797532" y="2390167"/>
        <a:ext cx="2757994" cy="1593570"/>
      </dsp:txXfrm>
    </dsp:sp>
    <dsp:sp modelId="{39518375-55C5-497C-B23D-1F2968F73B36}">
      <dsp:nvSpPr>
        <dsp:cNvPr id="0" name=""/>
        <dsp:cNvSpPr/>
      </dsp:nvSpPr>
      <dsp:spPr>
        <a:xfrm>
          <a:off x="3953919" y="2390167"/>
          <a:ext cx="3983927" cy="15935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5/9-6/5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網站草模</a:t>
          </a:r>
          <a:endParaRPr lang="en-US" sz="3300" kern="1200" dirty="0"/>
        </a:p>
      </dsp:txBody>
      <dsp:txXfrm>
        <a:off x="4750704" y="2390167"/>
        <a:ext cx="2390357" cy="1593570"/>
      </dsp:txXfrm>
    </dsp:sp>
    <dsp:sp modelId="{8DE7193A-2D5D-43B2-B267-5C8DCF447898}">
      <dsp:nvSpPr>
        <dsp:cNvPr id="0" name=""/>
        <dsp:cNvSpPr/>
      </dsp:nvSpPr>
      <dsp:spPr>
        <a:xfrm>
          <a:off x="7539453" y="2390167"/>
          <a:ext cx="3983927" cy="15935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6/6-6/16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細項修改</a:t>
          </a:r>
          <a:endParaRPr lang="en-US" sz="3300" kern="1200" dirty="0"/>
        </a:p>
      </dsp:txBody>
      <dsp:txXfrm>
        <a:off x="8336238" y="2390167"/>
        <a:ext cx="2390357" cy="159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懶人</a:t>
            </a:r>
            <a:r>
              <a:rPr lang="en-US" altLang="zh-CN" b="1" dirty="0" smtClean="0"/>
              <a:t>『</a:t>
            </a:r>
            <a:r>
              <a:rPr lang="zh-CN" altLang="en-US" b="1" dirty="0" smtClean="0"/>
              <a:t>包</a:t>
            </a:r>
            <a:r>
              <a:rPr lang="en-US" altLang="zh-CN" b="1" dirty="0"/>
              <a:t>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尋找工具人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 rot="21377092">
            <a:off x="4747571" y="4671085"/>
            <a:ext cx="6489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王仁顥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B10309002 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張美詩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B10309008</a:t>
            </a:r>
          </a:p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張力仁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B10309009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吳銘彥</a:t>
            </a:r>
            <a:r>
              <a:rPr lang="zh-TW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B10309027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網站規劃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什麼都有 就怕你不要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87336" y="2024760"/>
            <a:ext cx="172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實名制註冊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會員登入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儲值點數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兌換點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數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987953" y="178937"/>
            <a:ext cx="1852930" cy="769441"/>
            <a:chOff x="5069840" y="711200"/>
            <a:chExt cx="1852930" cy="769441"/>
          </a:xfrm>
        </p:grpSpPr>
        <p:sp>
          <p:nvSpPr>
            <p:cNvPr id="5" name="文字方塊 4"/>
            <p:cNvSpPr txBox="1"/>
            <p:nvPr/>
          </p:nvSpPr>
          <p:spPr>
            <a:xfrm>
              <a:off x="5317490" y="71120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首頁</a:t>
              </a:r>
              <a:endParaRPr lang="zh-TW" altLang="en-US" sz="44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069840" y="78232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5607" y="1471887"/>
            <a:ext cx="1627369" cy="552451"/>
            <a:chOff x="765810" y="1999560"/>
            <a:chExt cx="2057061" cy="698321"/>
          </a:xfrm>
        </p:grpSpPr>
        <p:sp>
          <p:nvSpPr>
            <p:cNvPr id="8" name="文字方塊 7"/>
            <p:cNvSpPr txBox="1"/>
            <p:nvPr/>
          </p:nvSpPr>
          <p:spPr>
            <a:xfrm>
              <a:off x="765810" y="199956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會員中心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855007" y="199956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391611" y="1408047"/>
            <a:ext cx="2825190" cy="552561"/>
            <a:chOff x="3899198" y="2117620"/>
            <a:chExt cx="1852930" cy="69846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309168" y="2117620"/>
              <a:ext cx="1067327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商品地圖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899198" y="2117759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128920" y="1402624"/>
            <a:ext cx="1627369" cy="555367"/>
            <a:chOff x="6922770" y="2143755"/>
            <a:chExt cx="2057061" cy="7020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92277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客服中心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359289" y="1402624"/>
            <a:ext cx="1627369" cy="552451"/>
            <a:chOff x="9442450" y="2184390"/>
            <a:chExt cx="2057061" cy="698321"/>
          </a:xfrm>
        </p:grpSpPr>
        <p:sp>
          <p:nvSpPr>
            <p:cNvPr id="17" name="文字方塊 16"/>
            <p:cNvSpPr txBox="1"/>
            <p:nvPr/>
          </p:nvSpPr>
          <p:spPr>
            <a:xfrm>
              <a:off x="944245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刊登廣告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531647" y="218439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接點 18"/>
          <p:cNvCxnSpPr>
            <a:stCxn id="5" idx="2"/>
          </p:cNvCxnSpPr>
          <p:nvPr/>
        </p:nvCxnSpPr>
        <p:spPr>
          <a:xfrm>
            <a:off x="5892193" y="948378"/>
            <a:ext cx="0" cy="1754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582171" y="1123817"/>
            <a:ext cx="86200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582171" y="1123817"/>
            <a:ext cx="8620044" cy="284755"/>
            <a:chOff x="1635205" y="1889759"/>
            <a:chExt cx="8620044" cy="409120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163520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90672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8049213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0255249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865843" y="2020538"/>
            <a:ext cx="1822754" cy="166103"/>
            <a:chOff x="3870405" y="2702471"/>
            <a:chExt cx="1822754" cy="409119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870405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5693159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2908899" y="2242840"/>
            <a:ext cx="1627369" cy="555188"/>
            <a:chOff x="6922770" y="2143755"/>
            <a:chExt cx="2068586" cy="705712"/>
          </a:xfrm>
        </p:grpSpPr>
        <p:sp>
          <p:nvSpPr>
            <p:cNvPr id="30" name="文字方塊 29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建立訂單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028868" y="2242840"/>
            <a:ext cx="1627369" cy="555188"/>
            <a:chOff x="6922770" y="2143755"/>
            <a:chExt cx="2068586" cy="705712"/>
          </a:xfrm>
        </p:grpSpPr>
        <p:sp>
          <p:nvSpPr>
            <p:cNvPr id="33" name="文字方塊 32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接受訂單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2919649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2943448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537029" y="2851632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919059" y="4364141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收取總費用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評價送貨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人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0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2942858" y="4435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96001" y="4403641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084835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顯示商品地點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42" name="直線接點 41"/>
          <p:cNvCxnSpPr/>
          <p:nvPr/>
        </p:nvCxnSpPr>
        <p:spPr>
          <a:xfrm>
            <a:off x="5108634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696993" y="2854566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099040" y="4327141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獲得運費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獲得評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價</a:t>
            </a:r>
          </a:p>
        </p:txBody>
      </p:sp>
      <p:cxnSp>
        <p:nvCxnSpPr>
          <p:cNvPr id="45" name="直線接點 44"/>
          <p:cNvCxnSpPr/>
          <p:nvPr/>
        </p:nvCxnSpPr>
        <p:spPr>
          <a:xfrm>
            <a:off x="5122839" y="4398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665054" y="4398167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219009" y="1874897"/>
            <a:ext cx="1415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交易糾紛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系統故障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客服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專線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9221075" y="2086771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可開放廠商在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商品地圖顯示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推薦購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買</a:t>
            </a:r>
            <a:endParaRPr lang="zh-TW" altLang="en-US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endParaRPr lang="zh-TW" altLang="en-US" sz="24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1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團隊分工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923296592"/>
              </p:ext>
            </p:extLst>
          </p:nvPr>
        </p:nvGraphicFramePr>
        <p:xfrm>
          <a:off x="336176" y="0"/>
          <a:ext cx="11120717" cy="547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開發進度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18221051"/>
              </p:ext>
            </p:extLst>
          </p:nvPr>
        </p:nvGraphicFramePr>
        <p:xfrm>
          <a:off x="147919" y="0"/>
          <a:ext cx="11524129" cy="637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0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背景動機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一種想做的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概念。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現在</a:t>
            </a:r>
            <a:r>
              <a:rPr lang="zh-TW" altLang="en-US" sz="3200" dirty="0"/>
              <a:t>科技</a:t>
            </a:r>
            <a:r>
              <a:rPr lang="zh-CN" altLang="en-US" sz="3200" dirty="0"/>
              <a:t>發</a:t>
            </a:r>
            <a:r>
              <a:rPr lang="zh-TW" altLang="en-US" sz="3200" dirty="0"/>
              <a:t>達導致人性更加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懶散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/>
          </a:p>
          <a:p>
            <a:r>
              <a:rPr lang="zh-CN" altLang="en-US" sz="3200" dirty="0"/>
              <a:t>例子：</a:t>
            </a:r>
            <a:r>
              <a:rPr lang="en-US" sz="3200" dirty="0"/>
              <a:t> </a:t>
            </a:r>
            <a:r>
              <a:rPr lang="zh-TW" altLang="en-US" sz="3200" dirty="0"/>
              <a:t>像是從台科走去公館買東西可能會覺得遠覺得懶 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en-US" sz="3200" dirty="0"/>
              <a:t> </a:t>
            </a:r>
            <a:r>
              <a:rPr lang="zh-TW" altLang="en-US" sz="3200" dirty="0"/>
              <a:t>於是打算做出一個相當便利的互動平台 。</a:t>
            </a:r>
            <a:r>
              <a:rPr lang="en-US" sz="3200" dirty="0"/>
              <a:t> </a:t>
            </a:r>
          </a:p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>
                <a:latin typeface="PMingLiU-ExtB" panose="02020500000000000000" pitchFamily="18" charset="-120"/>
              </a:rPr>
              <a:t>網站介紹</a:t>
            </a:r>
            <a:endParaRPr lang="en-US" sz="8000" b="1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網站</a:t>
            </a:r>
            <a:r>
              <a:rPr lang="zh-CN" altLang="en-US" b="1" dirty="0" smtClean="0"/>
              <a:t>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969267"/>
            <a:ext cx="10744200" cy="342300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互動式</a:t>
            </a:r>
            <a:r>
              <a:rPr lang="zh-TW" altLang="en-US" sz="4100" dirty="0"/>
              <a:t>網站平台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限制訂單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金額</a:t>
            </a:r>
            <a:r>
              <a:rPr lang="zh-TW" altLang="en-US" sz="4100" dirty="0"/>
              <a:t>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4100" dirty="0"/>
              <a:t>限制</a:t>
            </a:r>
            <a:endParaRPr lang="en-US" altLang="zh-TW" sz="4100" dirty="0"/>
          </a:p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互相評分</a:t>
            </a:r>
            <a:r>
              <a:rPr lang="zh-TW" altLang="en-US" sz="4100" dirty="0"/>
              <a:t>的機制</a:t>
            </a:r>
            <a:endParaRPr lang="en-US" sz="4100" dirty="0"/>
          </a:p>
          <a:p>
            <a:r>
              <a:rPr lang="zh-TW" altLang="en-US" sz="4100" dirty="0"/>
              <a:t>以</a:t>
            </a:r>
            <a:r>
              <a:rPr lang="en-US" sz="4100" dirty="0"/>
              <a:t> 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C2C</a:t>
            </a:r>
            <a:r>
              <a:rPr lang="en-US" sz="4100" dirty="0"/>
              <a:t> </a:t>
            </a:r>
            <a:r>
              <a:rPr lang="zh-TW" altLang="en-US" sz="4100" dirty="0"/>
              <a:t>的方式經營</a:t>
            </a:r>
            <a:endParaRPr lang="en-US" sz="4100" dirty="0"/>
          </a:p>
          <a:p>
            <a:r>
              <a:rPr lang="zh-TW" altLang="en-US" sz="4100" dirty="0"/>
              <a:t>店家可以付我們費用</a:t>
            </a:r>
            <a:r>
              <a:rPr lang="en-US" sz="4100" dirty="0"/>
              <a:t> , </a:t>
            </a:r>
            <a:r>
              <a:rPr lang="zh-TW" altLang="en-US" sz="4100" dirty="0"/>
              <a:t>在網站地圖上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提供店家資訊</a:t>
            </a:r>
            <a:r>
              <a:rPr lang="zh-TW" altLang="en-US" sz="4100" dirty="0"/>
              <a:t>供消費者參考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店家可向代購者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抽成</a:t>
            </a:r>
            <a:r>
              <a:rPr lang="zh-TW" altLang="en-US" sz="4100" dirty="0"/>
              <a:t>運費 </a:t>
            </a:r>
            <a:endParaRPr lang="en-US" altLang="zh-CN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10" y="94129"/>
            <a:ext cx="7983355" cy="62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下拉式選單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23" y="1927731"/>
            <a:ext cx="3223492" cy="3583564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95" y="2167778"/>
            <a:ext cx="2691960" cy="3103470"/>
          </a:xfrm>
        </p:spPr>
      </p:pic>
    </p:spTree>
    <p:extLst>
      <p:ext uri="{BB962C8B-B14F-4D97-AF65-F5344CB8AC3E}">
        <p14:creationId xmlns:p14="http://schemas.microsoft.com/office/powerpoint/2010/main" val="32454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0"/>
            <a:ext cx="8767483" cy="67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79"/>
          <a:stretch/>
        </p:blipFill>
        <p:spPr>
          <a:xfrm>
            <a:off x="1613646" y="26896"/>
            <a:ext cx="8942294" cy="68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1343</TotalTime>
  <Words>250</Words>
  <Application>Microsoft Office PowerPoint</Application>
  <PresentationFormat>寬螢幕</PresentationFormat>
  <Paragraphs>75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PMingLiU</vt:lpstr>
      <vt:lpstr>PMingLiU-ExtB</vt:lpstr>
      <vt:lpstr>宋体</vt:lpstr>
      <vt:lpstr>華康竹風體W4</vt:lpstr>
      <vt:lpstr>黑体</vt:lpstr>
      <vt:lpstr>Arial</vt:lpstr>
      <vt:lpstr>Impact</vt:lpstr>
      <vt:lpstr>主要賽事</vt:lpstr>
      <vt:lpstr>懶人『包』</vt:lpstr>
      <vt:lpstr>背景動機</vt:lpstr>
      <vt:lpstr>背景動機</vt:lpstr>
      <vt:lpstr>網站介紹</vt:lpstr>
      <vt:lpstr>網站介紹</vt:lpstr>
      <vt:lpstr>PowerPoint 簡報</vt:lpstr>
      <vt:lpstr>下拉式選單</vt:lpstr>
      <vt:lpstr>PowerPoint 簡報</vt:lpstr>
      <vt:lpstr>PowerPoint 簡報</vt:lpstr>
      <vt:lpstr>網站規劃</vt:lpstr>
      <vt:lpstr>PowerPoint 簡報</vt:lpstr>
      <vt:lpstr>團隊分工</vt:lpstr>
      <vt:lpstr>PowerPoint 簡報</vt:lpstr>
      <vt:lpstr>開發進度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『懶人，包』</dc:title>
  <dc:creator>asus</dc:creator>
  <cp:lastModifiedBy>See Muii</cp:lastModifiedBy>
  <cp:revision>9</cp:revision>
  <dcterms:created xsi:type="dcterms:W3CDTF">2016-05-04T15:35:41Z</dcterms:created>
  <dcterms:modified xsi:type="dcterms:W3CDTF">2016-05-05T13:58:47Z</dcterms:modified>
</cp:coreProperties>
</file>