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71" r:id="rId4"/>
    <p:sldId id="258" r:id="rId5"/>
    <p:sldId id="273" r:id="rId6"/>
    <p:sldId id="266" r:id="rId7"/>
    <p:sldId id="268" r:id="rId8"/>
    <p:sldId id="274" r:id="rId9"/>
    <p:sldId id="275" r:id="rId10"/>
    <p:sldId id="259" r:id="rId11"/>
    <p:sldId id="264" r:id="rId12"/>
    <p:sldId id="260" r:id="rId13"/>
    <p:sldId id="269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B6B1E-3FFD-4195-9B30-4A4C7C6AED64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B68BF3-00FF-4F04-9FF7-445EFC7A9B3A}">
      <dgm:prSet phldrT="[文字]"/>
      <dgm:spPr/>
      <dgm:t>
        <a:bodyPr/>
        <a:lstStyle/>
        <a:p>
          <a:r>
            <a:rPr lang="zh-CN" altLang="en-US" dirty="0" smtClean="0"/>
            <a:t>懶人</a:t>
          </a:r>
          <a:r>
            <a:rPr lang="en-US" altLang="zh-CN" dirty="0" smtClean="0"/>
            <a:t>『</a:t>
          </a:r>
          <a:r>
            <a:rPr lang="zh-CN" altLang="en-US" dirty="0" smtClean="0"/>
            <a:t>包</a:t>
          </a:r>
          <a:r>
            <a:rPr lang="en-US" altLang="zh-CN" dirty="0" smtClean="0"/>
            <a:t>』</a:t>
          </a:r>
          <a:endParaRPr lang="en-US" dirty="0"/>
        </a:p>
      </dgm:t>
    </dgm:pt>
    <dgm:pt modelId="{73EF0D1A-ED79-422E-93D5-65F1F458FB84}" type="parTrans" cxnId="{7132377D-A1A5-402B-9CF7-9239F4635163}">
      <dgm:prSet/>
      <dgm:spPr/>
      <dgm:t>
        <a:bodyPr/>
        <a:lstStyle/>
        <a:p>
          <a:endParaRPr lang="en-US"/>
        </a:p>
      </dgm:t>
    </dgm:pt>
    <dgm:pt modelId="{BA58D8DB-2CF2-4FCA-B25C-279D253101C9}" type="sibTrans" cxnId="{7132377D-A1A5-402B-9CF7-9239F4635163}">
      <dgm:prSet/>
      <dgm:spPr/>
      <dgm:t>
        <a:bodyPr/>
        <a:lstStyle/>
        <a:p>
          <a:endParaRPr lang="en-US"/>
        </a:p>
      </dgm:t>
    </dgm:pt>
    <dgm:pt modelId="{4C9E73BA-D658-48B4-8B7C-14FD5C9F1564}">
      <dgm:prSet phldrT="[文字]" custT="1"/>
      <dgm:spPr/>
      <dgm:t>
        <a:bodyPr/>
        <a:lstStyle/>
        <a:p>
          <a:r>
            <a:rPr lang="zh-TW" altLang="en-US" sz="2800" b="1" dirty="0" smtClean="0"/>
            <a:t>前端、美術設計</a:t>
          </a:r>
          <a:endParaRPr lang="en-US" altLang="zh-TW" sz="2800" b="1" dirty="0" smtClean="0"/>
        </a:p>
        <a:p>
          <a:r>
            <a:rPr lang="zh-TW" altLang="en-US" sz="2800" b="1" dirty="0" smtClean="0"/>
            <a:t>張力仁、張美詩</a:t>
          </a:r>
          <a:endParaRPr lang="en-US" sz="2800" b="1" dirty="0"/>
        </a:p>
      </dgm:t>
    </dgm:pt>
    <dgm:pt modelId="{DA09EBFF-9EE8-451C-A076-F1E27E3980C8}" type="parTrans" cxnId="{6D008BC2-79F3-4D5C-882A-9D7DA5CE9A5E}">
      <dgm:prSet/>
      <dgm:spPr/>
      <dgm:t>
        <a:bodyPr/>
        <a:lstStyle/>
        <a:p>
          <a:endParaRPr lang="en-US"/>
        </a:p>
      </dgm:t>
    </dgm:pt>
    <dgm:pt modelId="{6AA80629-DCF5-45BC-B241-79E1F50BF307}" type="sibTrans" cxnId="{6D008BC2-79F3-4D5C-882A-9D7DA5CE9A5E}">
      <dgm:prSet/>
      <dgm:spPr/>
      <dgm:t>
        <a:bodyPr/>
        <a:lstStyle/>
        <a:p>
          <a:endParaRPr lang="en-US"/>
        </a:p>
      </dgm:t>
    </dgm:pt>
    <dgm:pt modelId="{70F6E13B-189B-41BE-9918-F4C0D197BCED}">
      <dgm:prSet phldrT="[文字]" custT="1"/>
      <dgm:spPr/>
      <dgm:t>
        <a:bodyPr/>
        <a:lstStyle/>
        <a:p>
          <a:r>
            <a:rPr lang="zh-TW" altLang="en-US" sz="2800" b="1" dirty="0" smtClean="0"/>
            <a:t>後端</a:t>
          </a:r>
          <a:endParaRPr lang="en-US" altLang="zh-CN" sz="2800" b="1" dirty="0" smtClean="0"/>
        </a:p>
        <a:p>
          <a:r>
            <a:rPr lang="zh-TW" altLang="en-US" sz="2800" b="1" dirty="0" smtClean="0"/>
            <a:t>張力仁</a:t>
          </a:r>
          <a:r>
            <a:rPr lang="zh-CN" altLang="en-US" sz="2800" b="1" dirty="0" smtClean="0"/>
            <a:t>、</a:t>
          </a:r>
          <a:r>
            <a:rPr lang="zh-TW" altLang="en-US" sz="2800" b="1" dirty="0" smtClean="0"/>
            <a:t>王仁顥</a:t>
          </a:r>
          <a:endParaRPr lang="en-US" sz="2800" b="1" dirty="0"/>
        </a:p>
      </dgm:t>
    </dgm:pt>
    <dgm:pt modelId="{51971E4C-2F2B-4C99-9480-E0FA36802ED4}" type="parTrans" cxnId="{492676DA-446C-4DED-8DBF-3FC8AA2ADE50}">
      <dgm:prSet/>
      <dgm:spPr/>
      <dgm:t>
        <a:bodyPr/>
        <a:lstStyle/>
        <a:p>
          <a:endParaRPr lang="en-US"/>
        </a:p>
      </dgm:t>
    </dgm:pt>
    <dgm:pt modelId="{255634F2-10A6-4005-9155-2395223C9AC5}" type="sibTrans" cxnId="{492676DA-446C-4DED-8DBF-3FC8AA2ADE50}">
      <dgm:prSet/>
      <dgm:spPr/>
      <dgm:t>
        <a:bodyPr/>
        <a:lstStyle/>
        <a:p>
          <a:endParaRPr lang="en-US"/>
        </a:p>
      </dgm:t>
    </dgm:pt>
    <dgm:pt modelId="{1BCC6472-C4CF-4B36-B5CF-30ECCE693C48}">
      <dgm:prSet phldrT="[文字]" custT="1"/>
      <dgm:spPr/>
      <dgm:t>
        <a:bodyPr/>
        <a:lstStyle/>
        <a:p>
          <a:r>
            <a:rPr lang="zh-TW" altLang="en-US" sz="2800" b="1" dirty="0" smtClean="0"/>
            <a:t>網站架設、資料庫</a:t>
          </a:r>
          <a:endParaRPr lang="en-US" altLang="zh-TW" sz="2800" b="1" dirty="0" smtClean="0"/>
        </a:p>
        <a:p>
          <a:r>
            <a:rPr lang="zh-TW" altLang="en-US" sz="2800" b="1" dirty="0" smtClean="0"/>
            <a:t>吳銘彥</a:t>
          </a:r>
          <a:endParaRPr lang="en-US" sz="2800" b="1" dirty="0"/>
        </a:p>
      </dgm:t>
    </dgm:pt>
    <dgm:pt modelId="{5C112358-DA4C-4429-B18D-55D2957A8F30}" type="parTrans" cxnId="{F64687A1-4DF0-46ED-BC7E-DD096B0FDC3E}">
      <dgm:prSet/>
      <dgm:spPr/>
      <dgm:t>
        <a:bodyPr/>
        <a:lstStyle/>
        <a:p>
          <a:endParaRPr lang="en-US"/>
        </a:p>
      </dgm:t>
    </dgm:pt>
    <dgm:pt modelId="{6D8AFA2D-2774-47B2-9210-F57835A8C8AE}" type="sibTrans" cxnId="{F64687A1-4DF0-46ED-BC7E-DD096B0FDC3E}">
      <dgm:prSet/>
      <dgm:spPr/>
      <dgm:t>
        <a:bodyPr/>
        <a:lstStyle/>
        <a:p>
          <a:endParaRPr lang="en-US"/>
        </a:p>
      </dgm:t>
    </dgm:pt>
    <dgm:pt modelId="{293BAEBF-BA7B-4BBA-B822-548480D3A8E4}">
      <dgm:prSet custT="1"/>
      <dgm:spPr/>
      <dgm:t>
        <a:bodyPr/>
        <a:lstStyle/>
        <a:p>
          <a:r>
            <a:rPr lang="zh-TW" altLang="en-US" sz="2800" b="1" dirty="0" smtClean="0">
              <a:latin typeface="+mn-ea"/>
              <a:ea typeface="+mn-ea"/>
            </a:rPr>
            <a:t>簡報</a:t>
          </a:r>
          <a:endParaRPr lang="en-US" altLang="zh-TW" sz="2800" b="1" dirty="0" smtClean="0">
            <a:latin typeface="+mn-ea"/>
            <a:ea typeface="+mn-ea"/>
          </a:endParaRPr>
        </a:p>
        <a:p>
          <a:r>
            <a:rPr lang="zh-TW" altLang="en-US" sz="2800" b="1" dirty="0" smtClean="0">
              <a:latin typeface="+mn-ea"/>
              <a:ea typeface="+mn-ea"/>
            </a:rPr>
            <a:t>張美詩</a:t>
          </a:r>
          <a:endParaRPr lang="en-US" sz="2800" b="1" dirty="0">
            <a:latin typeface="+mn-ea"/>
            <a:ea typeface="+mn-ea"/>
          </a:endParaRPr>
        </a:p>
      </dgm:t>
    </dgm:pt>
    <dgm:pt modelId="{0304AB7A-BCC0-4F4B-9CE1-4E0273043046}" type="parTrans" cxnId="{B8DC7717-7F57-4DF3-A0AA-172EC2907261}">
      <dgm:prSet/>
      <dgm:spPr/>
      <dgm:t>
        <a:bodyPr/>
        <a:lstStyle/>
        <a:p>
          <a:endParaRPr lang="en-US"/>
        </a:p>
      </dgm:t>
    </dgm:pt>
    <dgm:pt modelId="{F00683CB-67C0-498B-9103-569FDB90BBC2}" type="sibTrans" cxnId="{B8DC7717-7F57-4DF3-A0AA-172EC2907261}">
      <dgm:prSet/>
      <dgm:spPr/>
      <dgm:t>
        <a:bodyPr/>
        <a:lstStyle/>
        <a:p>
          <a:endParaRPr lang="en-US"/>
        </a:p>
      </dgm:t>
    </dgm:pt>
    <dgm:pt modelId="{48DEC449-3ED4-47C8-AFEE-D060F20DF8E6}" type="pres">
      <dgm:prSet presAssocID="{4F2B6B1E-3FFD-4195-9B30-4A4C7C6AED6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7E75064-1697-40AA-A60A-A828B4E6C474}" type="pres">
      <dgm:prSet presAssocID="{DBB68BF3-00FF-4F04-9FF7-445EFC7A9B3A}" presName="centerShape" presStyleLbl="node0" presStyleIdx="0" presStyleCnt="1" custScaleX="123197"/>
      <dgm:spPr/>
      <dgm:t>
        <a:bodyPr/>
        <a:lstStyle/>
        <a:p>
          <a:endParaRPr lang="en-US"/>
        </a:p>
      </dgm:t>
    </dgm:pt>
    <dgm:pt modelId="{DF08D3A9-9815-4666-BD6B-6A6587CD755A}" type="pres">
      <dgm:prSet presAssocID="{DA09EBFF-9EE8-451C-A076-F1E27E3980C8}" presName="parTrans" presStyleLbl="bgSibTrans2D1" presStyleIdx="0" presStyleCnt="4"/>
      <dgm:spPr/>
    </dgm:pt>
    <dgm:pt modelId="{09DDAE2C-1A5D-4058-A526-129A036A757F}" type="pres">
      <dgm:prSet presAssocID="{4C9E73BA-D658-48B4-8B7C-14FD5C9F1564}" presName="node" presStyleLbl="node1" presStyleIdx="0" presStyleCnt="4" custScaleX="122307" custScaleY="106185" custRadScaleRad="126320" custRadScaleInc="-15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E2531-095B-496D-9B08-1DD1CF10DC76}" type="pres">
      <dgm:prSet presAssocID="{51971E4C-2F2B-4C99-9480-E0FA36802ED4}" presName="parTrans" presStyleLbl="bgSibTrans2D1" presStyleIdx="1" presStyleCnt="4"/>
      <dgm:spPr/>
    </dgm:pt>
    <dgm:pt modelId="{8CD01A26-C946-4216-AE2C-F4756DFC02DC}" type="pres">
      <dgm:prSet presAssocID="{70F6E13B-189B-41BE-9918-F4C0D197BCED}" presName="node" presStyleLbl="node1" presStyleIdx="1" presStyleCnt="4" custScaleX="122307" custScaleY="106185" custRadScaleRad="100272" custRadScaleInc="-11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BFA50-1B48-41E4-B76E-5318CCAA41E9}" type="pres">
      <dgm:prSet presAssocID="{5C112358-DA4C-4429-B18D-55D2957A8F30}" presName="parTrans" presStyleLbl="bgSibTrans2D1" presStyleIdx="2" presStyleCnt="4"/>
      <dgm:spPr/>
    </dgm:pt>
    <dgm:pt modelId="{1BC5227B-7615-48AA-A94C-D0FA111357E4}" type="pres">
      <dgm:prSet presAssocID="{1BCC6472-C4CF-4B36-B5CF-30ECCE693C48}" presName="node" presStyleLbl="node1" presStyleIdx="2" presStyleCnt="4" custScaleX="122307" custScaleY="106185" custRadScaleRad="100573" custRadScaleInc="13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C53CB-785E-474A-889F-D7DB81EB8D9B}" type="pres">
      <dgm:prSet presAssocID="{0304AB7A-BCC0-4F4B-9CE1-4E0273043046}" presName="parTrans" presStyleLbl="bgSibTrans2D1" presStyleIdx="3" presStyleCnt="4"/>
      <dgm:spPr/>
    </dgm:pt>
    <dgm:pt modelId="{C4F6C703-7CB4-4014-8A93-592325AE8E4A}" type="pres">
      <dgm:prSet presAssocID="{293BAEBF-BA7B-4BBA-B822-548480D3A8E4}" presName="node" presStyleLbl="node1" presStyleIdx="3" presStyleCnt="4" custScaleX="122307" custScaleY="106185" custRadScaleRad="112032" custRadScaleInc="2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333359-E116-43C5-84B4-D81D75181906}" type="presOf" srcId="{1BCC6472-C4CF-4B36-B5CF-30ECCE693C48}" destId="{1BC5227B-7615-48AA-A94C-D0FA111357E4}" srcOrd="0" destOrd="0" presId="urn:microsoft.com/office/officeart/2005/8/layout/radial4"/>
    <dgm:cxn modelId="{820E7237-EF09-4767-85DE-E39ADDD38666}" type="presOf" srcId="{DBB68BF3-00FF-4F04-9FF7-445EFC7A9B3A}" destId="{77E75064-1697-40AA-A60A-A828B4E6C474}" srcOrd="0" destOrd="0" presId="urn:microsoft.com/office/officeart/2005/8/layout/radial4"/>
    <dgm:cxn modelId="{F64687A1-4DF0-46ED-BC7E-DD096B0FDC3E}" srcId="{DBB68BF3-00FF-4F04-9FF7-445EFC7A9B3A}" destId="{1BCC6472-C4CF-4B36-B5CF-30ECCE693C48}" srcOrd="2" destOrd="0" parTransId="{5C112358-DA4C-4429-B18D-55D2957A8F30}" sibTransId="{6D8AFA2D-2774-47B2-9210-F57835A8C8AE}"/>
    <dgm:cxn modelId="{22F1E11A-E40F-49B8-95B8-AA83E81C3F7D}" type="presOf" srcId="{DA09EBFF-9EE8-451C-A076-F1E27E3980C8}" destId="{DF08D3A9-9815-4666-BD6B-6A6587CD755A}" srcOrd="0" destOrd="0" presId="urn:microsoft.com/office/officeart/2005/8/layout/radial4"/>
    <dgm:cxn modelId="{B8DC7717-7F57-4DF3-A0AA-172EC2907261}" srcId="{DBB68BF3-00FF-4F04-9FF7-445EFC7A9B3A}" destId="{293BAEBF-BA7B-4BBA-B822-548480D3A8E4}" srcOrd="3" destOrd="0" parTransId="{0304AB7A-BCC0-4F4B-9CE1-4E0273043046}" sibTransId="{F00683CB-67C0-498B-9103-569FDB90BBC2}"/>
    <dgm:cxn modelId="{31B190F1-C6A5-4FA2-87E7-5923E80A9845}" type="presOf" srcId="{4F2B6B1E-3FFD-4195-9B30-4A4C7C6AED64}" destId="{48DEC449-3ED4-47C8-AFEE-D060F20DF8E6}" srcOrd="0" destOrd="0" presId="urn:microsoft.com/office/officeart/2005/8/layout/radial4"/>
    <dgm:cxn modelId="{761C9773-EA65-41D6-9053-6DD1467B2C7D}" type="presOf" srcId="{0304AB7A-BCC0-4F4B-9CE1-4E0273043046}" destId="{C92C53CB-785E-474A-889F-D7DB81EB8D9B}" srcOrd="0" destOrd="0" presId="urn:microsoft.com/office/officeart/2005/8/layout/radial4"/>
    <dgm:cxn modelId="{3C623148-5F9E-454C-BBA9-1CFF1E98703B}" type="presOf" srcId="{51971E4C-2F2B-4C99-9480-E0FA36802ED4}" destId="{6FAE2531-095B-496D-9B08-1DD1CF10DC76}" srcOrd="0" destOrd="0" presId="urn:microsoft.com/office/officeart/2005/8/layout/radial4"/>
    <dgm:cxn modelId="{492676DA-446C-4DED-8DBF-3FC8AA2ADE50}" srcId="{DBB68BF3-00FF-4F04-9FF7-445EFC7A9B3A}" destId="{70F6E13B-189B-41BE-9918-F4C0D197BCED}" srcOrd="1" destOrd="0" parTransId="{51971E4C-2F2B-4C99-9480-E0FA36802ED4}" sibTransId="{255634F2-10A6-4005-9155-2395223C9AC5}"/>
    <dgm:cxn modelId="{0D4C4BE9-7351-411C-B480-96234D942D40}" type="presOf" srcId="{5C112358-DA4C-4429-B18D-55D2957A8F30}" destId="{4B7BFA50-1B48-41E4-B76E-5318CCAA41E9}" srcOrd="0" destOrd="0" presId="urn:microsoft.com/office/officeart/2005/8/layout/radial4"/>
    <dgm:cxn modelId="{FD8D0B5A-EFE3-4A4C-AA3A-F0EE1D4D758B}" type="presOf" srcId="{293BAEBF-BA7B-4BBA-B822-548480D3A8E4}" destId="{C4F6C703-7CB4-4014-8A93-592325AE8E4A}" srcOrd="0" destOrd="0" presId="urn:microsoft.com/office/officeart/2005/8/layout/radial4"/>
    <dgm:cxn modelId="{6D008BC2-79F3-4D5C-882A-9D7DA5CE9A5E}" srcId="{DBB68BF3-00FF-4F04-9FF7-445EFC7A9B3A}" destId="{4C9E73BA-D658-48B4-8B7C-14FD5C9F1564}" srcOrd="0" destOrd="0" parTransId="{DA09EBFF-9EE8-451C-A076-F1E27E3980C8}" sibTransId="{6AA80629-DCF5-45BC-B241-79E1F50BF307}"/>
    <dgm:cxn modelId="{95FC0288-913D-47D0-B3F8-CDDE50F663F2}" type="presOf" srcId="{4C9E73BA-D658-48B4-8B7C-14FD5C9F1564}" destId="{09DDAE2C-1A5D-4058-A526-129A036A757F}" srcOrd="0" destOrd="0" presId="urn:microsoft.com/office/officeart/2005/8/layout/radial4"/>
    <dgm:cxn modelId="{0A1B1E1B-A8D6-404F-85FA-5A8E3747D9EB}" type="presOf" srcId="{70F6E13B-189B-41BE-9918-F4C0D197BCED}" destId="{8CD01A26-C946-4216-AE2C-F4756DFC02DC}" srcOrd="0" destOrd="0" presId="urn:microsoft.com/office/officeart/2005/8/layout/radial4"/>
    <dgm:cxn modelId="{7132377D-A1A5-402B-9CF7-9239F4635163}" srcId="{4F2B6B1E-3FFD-4195-9B30-4A4C7C6AED64}" destId="{DBB68BF3-00FF-4F04-9FF7-445EFC7A9B3A}" srcOrd="0" destOrd="0" parTransId="{73EF0D1A-ED79-422E-93D5-65F1F458FB84}" sibTransId="{BA58D8DB-2CF2-4FCA-B25C-279D253101C9}"/>
    <dgm:cxn modelId="{F7756C90-9AF9-4B4F-87CA-05952A097031}" type="presParOf" srcId="{48DEC449-3ED4-47C8-AFEE-D060F20DF8E6}" destId="{77E75064-1697-40AA-A60A-A828B4E6C474}" srcOrd="0" destOrd="0" presId="urn:microsoft.com/office/officeart/2005/8/layout/radial4"/>
    <dgm:cxn modelId="{78E5DB57-399C-4787-A002-E18F09F09530}" type="presParOf" srcId="{48DEC449-3ED4-47C8-AFEE-D060F20DF8E6}" destId="{DF08D3A9-9815-4666-BD6B-6A6587CD755A}" srcOrd="1" destOrd="0" presId="urn:microsoft.com/office/officeart/2005/8/layout/radial4"/>
    <dgm:cxn modelId="{B8C937C8-4399-4430-B0E6-DFAA9FF09CB8}" type="presParOf" srcId="{48DEC449-3ED4-47C8-AFEE-D060F20DF8E6}" destId="{09DDAE2C-1A5D-4058-A526-129A036A757F}" srcOrd="2" destOrd="0" presId="urn:microsoft.com/office/officeart/2005/8/layout/radial4"/>
    <dgm:cxn modelId="{D54AEB55-8BB5-4C9C-961F-20039ED02FBD}" type="presParOf" srcId="{48DEC449-3ED4-47C8-AFEE-D060F20DF8E6}" destId="{6FAE2531-095B-496D-9B08-1DD1CF10DC76}" srcOrd="3" destOrd="0" presId="urn:microsoft.com/office/officeart/2005/8/layout/radial4"/>
    <dgm:cxn modelId="{57DECB3C-CC4E-4798-B6FA-BB4AAC2DB77A}" type="presParOf" srcId="{48DEC449-3ED4-47C8-AFEE-D060F20DF8E6}" destId="{8CD01A26-C946-4216-AE2C-F4756DFC02DC}" srcOrd="4" destOrd="0" presId="urn:microsoft.com/office/officeart/2005/8/layout/radial4"/>
    <dgm:cxn modelId="{62ADC82B-ED52-4BCD-BB90-7EB1AB083DE8}" type="presParOf" srcId="{48DEC449-3ED4-47C8-AFEE-D060F20DF8E6}" destId="{4B7BFA50-1B48-41E4-B76E-5318CCAA41E9}" srcOrd="5" destOrd="0" presId="urn:microsoft.com/office/officeart/2005/8/layout/radial4"/>
    <dgm:cxn modelId="{F91189D8-15C3-4E95-8C9E-55983EA9E344}" type="presParOf" srcId="{48DEC449-3ED4-47C8-AFEE-D060F20DF8E6}" destId="{1BC5227B-7615-48AA-A94C-D0FA111357E4}" srcOrd="6" destOrd="0" presId="urn:microsoft.com/office/officeart/2005/8/layout/radial4"/>
    <dgm:cxn modelId="{3C658C06-217E-4E62-87A1-7FB56FFA7C48}" type="presParOf" srcId="{48DEC449-3ED4-47C8-AFEE-D060F20DF8E6}" destId="{C92C53CB-785E-474A-889F-D7DB81EB8D9B}" srcOrd="7" destOrd="0" presId="urn:microsoft.com/office/officeart/2005/8/layout/radial4"/>
    <dgm:cxn modelId="{28A8ABA5-9C07-4CC1-84F8-C1CB24671CF3}" type="presParOf" srcId="{48DEC449-3ED4-47C8-AFEE-D060F20DF8E6}" destId="{C4F6C703-7CB4-4014-8A93-592325AE8E4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2885A-62C7-4B4F-925B-AF0D827CBE9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20041A7E-BFE7-4C80-91DF-C562E7C2FF63}">
      <dgm:prSet phldrT="[文字]"/>
      <dgm:spPr/>
      <dgm:t>
        <a:bodyPr/>
        <a:lstStyle/>
        <a:p>
          <a:r>
            <a:rPr lang="en-US" altLang="zh-CN" dirty="0" smtClean="0"/>
            <a:t>5/2-5/8</a:t>
          </a:r>
        </a:p>
        <a:p>
          <a:r>
            <a:rPr lang="zh-CN" altLang="en-US" dirty="0" smtClean="0"/>
            <a:t>網站架構構想</a:t>
          </a:r>
          <a:endParaRPr lang="en-US" dirty="0"/>
        </a:p>
      </dgm:t>
    </dgm:pt>
    <dgm:pt modelId="{B3D574DA-E82C-47EA-97C1-EA26ACB8DEBD}" type="parTrans" cxnId="{C010B6B7-57E4-4A6D-93E3-7BB57E456468}">
      <dgm:prSet/>
      <dgm:spPr/>
      <dgm:t>
        <a:bodyPr/>
        <a:lstStyle/>
        <a:p>
          <a:endParaRPr lang="en-US"/>
        </a:p>
      </dgm:t>
    </dgm:pt>
    <dgm:pt modelId="{DD449FB8-AA70-46F6-9AC0-42116C189A39}" type="sibTrans" cxnId="{C010B6B7-57E4-4A6D-93E3-7BB57E456468}">
      <dgm:prSet/>
      <dgm:spPr/>
      <dgm:t>
        <a:bodyPr/>
        <a:lstStyle/>
        <a:p>
          <a:endParaRPr lang="en-US"/>
        </a:p>
      </dgm:t>
    </dgm:pt>
    <dgm:pt modelId="{DD41BE2F-2A9B-4730-9CD8-945656C3AB6E}">
      <dgm:prSet phldrT="[文字]"/>
      <dgm:spPr/>
      <dgm:t>
        <a:bodyPr/>
        <a:lstStyle/>
        <a:p>
          <a:r>
            <a:rPr lang="en-US" altLang="zh-CN" dirty="0" smtClean="0"/>
            <a:t>5/9-6/5</a:t>
          </a:r>
        </a:p>
        <a:p>
          <a:r>
            <a:rPr lang="zh-CN" altLang="en-US" dirty="0" smtClean="0"/>
            <a:t>網站草模</a:t>
          </a:r>
          <a:endParaRPr lang="en-US" dirty="0"/>
        </a:p>
      </dgm:t>
    </dgm:pt>
    <dgm:pt modelId="{D931FC2D-DCB0-46D5-A040-A56C9701C3D5}" type="parTrans" cxnId="{335D2BDE-8732-43E2-9F48-47A81CCF85C5}">
      <dgm:prSet/>
      <dgm:spPr/>
      <dgm:t>
        <a:bodyPr/>
        <a:lstStyle/>
        <a:p>
          <a:endParaRPr lang="en-US"/>
        </a:p>
      </dgm:t>
    </dgm:pt>
    <dgm:pt modelId="{2FDD3B0F-A9B5-4C20-AB29-120A0F8764E9}" type="sibTrans" cxnId="{335D2BDE-8732-43E2-9F48-47A81CCF85C5}">
      <dgm:prSet/>
      <dgm:spPr/>
      <dgm:t>
        <a:bodyPr/>
        <a:lstStyle/>
        <a:p>
          <a:endParaRPr lang="en-US"/>
        </a:p>
      </dgm:t>
    </dgm:pt>
    <dgm:pt modelId="{F95BC2F7-4B8B-46B6-8623-5D8EDF853B54}">
      <dgm:prSet phldrT="[文字]"/>
      <dgm:spPr/>
      <dgm:t>
        <a:bodyPr/>
        <a:lstStyle/>
        <a:p>
          <a:r>
            <a:rPr lang="en-US" altLang="zh-CN" dirty="0" smtClean="0"/>
            <a:t>6/6-6/16</a:t>
          </a:r>
        </a:p>
        <a:p>
          <a:r>
            <a:rPr lang="zh-CN" altLang="en-US" dirty="0" smtClean="0"/>
            <a:t>細項修改</a:t>
          </a:r>
          <a:endParaRPr lang="en-US" dirty="0"/>
        </a:p>
      </dgm:t>
    </dgm:pt>
    <dgm:pt modelId="{341AF34B-2A1C-4409-8914-2C113DE6EEC3}" type="parTrans" cxnId="{B8703710-D37F-4E3D-B540-58427E4F87A3}">
      <dgm:prSet/>
      <dgm:spPr/>
      <dgm:t>
        <a:bodyPr/>
        <a:lstStyle/>
        <a:p>
          <a:endParaRPr lang="en-US"/>
        </a:p>
      </dgm:t>
    </dgm:pt>
    <dgm:pt modelId="{6AAE2BD6-A1C1-44D2-B7A9-13A8FEB13EE8}" type="sibTrans" cxnId="{B8703710-D37F-4E3D-B540-58427E4F87A3}">
      <dgm:prSet/>
      <dgm:spPr/>
      <dgm:t>
        <a:bodyPr/>
        <a:lstStyle/>
        <a:p>
          <a:endParaRPr lang="en-US"/>
        </a:p>
      </dgm:t>
    </dgm:pt>
    <dgm:pt modelId="{9542D752-E2A8-495E-8BFA-1533D26AB69F}" type="pres">
      <dgm:prSet presAssocID="{9132885A-62C7-4B4F-925B-AF0D827CBE9F}" presName="Name0" presStyleCnt="0">
        <dgm:presLayoutVars>
          <dgm:dir/>
          <dgm:animLvl val="lvl"/>
          <dgm:resizeHandles val="exact"/>
        </dgm:presLayoutVars>
      </dgm:prSet>
      <dgm:spPr/>
    </dgm:pt>
    <dgm:pt modelId="{7FAF8954-2010-4E43-8A65-7A44200B8D98}" type="pres">
      <dgm:prSet presAssocID="{20041A7E-BFE7-4C80-91DF-C562E7C2FF63}" presName="parTxOnly" presStyleLbl="node1" presStyleIdx="0" presStyleCnt="3" custScaleX="1092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B8EF4-82B8-4671-84B4-4F677357911A}" type="pres">
      <dgm:prSet presAssocID="{DD449FB8-AA70-46F6-9AC0-42116C189A39}" presName="parTxOnlySpace" presStyleCnt="0"/>
      <dgm:spPr/>
    </dgm:pt>
    <dgm:pt modelId="{39518375-55C5-497C-B23D-1F2968F73B36}" type="pres">
      <dgm:prSet presAssocID="{DD41BE2F-2A9B-4730-9CD8-945656C3AB6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6C730-F73A-4C13-9AD5-70BD416B1CE2}" type="pres">
      <dgm:prSet presAssocID="{2FDD3B0F-A9B5-4C20-AB29-120A0F8764E9}" presName="parTxOnlySpace" presStyleCnt="0"/>
      <dgm:spPr/>
    </dgm:pt>
    <dgm:pt modelId="{8DE7193A-2D5D-43B2-B267-5C8DCF447898}" type="pres">
      <dgm:prSet presAssocID="{F95BC2F7-4B8B-46B6-8623-5D8EDF853B5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4E5F0A-762F-482F-BD8D-8BB6497A7822}" type="presOf" srcId="{9132885A-62C7-4B4F-925B-AF0D827CBE9F}" destId="{9542D752-E2A8-495E-8BFA-1533D26AB69F}" srcOrd="0" destOrd="0" presId="urn:microsoft.com/office/officeart/2005/8/layout/chevron1"/>
    <dgm:cxn modelId="{84E2DF6A-ABB3-4D94-AD93-3ECD18A0EC7F}" type="presOf" srcId="{F95BC2F7-4B8B-46B6-8623-5D8EDF853B54}" destId="{8DE7193A-2D5D-43B2-B267-5C8DCF447898}" srcOrd="0" destOrd="0" presId="urn:microsoft.com/office/officeart/2005/8/layout/chevron1"/>
    <dgm:cxn modelId="{C010B6B7-57E4-4A6D-93E3-7BB57E456468}" srcId="{9132885A-62C7-4B4F-925B-AF0D827CBE9F}" destId="{20041A7E-BFE7-4C80-91DF-C562E7C2FF63}" srcOrd="0" destOrd="0" parTransId="{B3D574DA-E82C-47EA-97C1-EA26ACB8DEBD}" sibTransId="{DD449FB8-AA70-46F6-9AC0-42116C189A39}"/>
    <dgm:cxn modelId="{B8703710-D37F-4E3D-B540-58427E4F87A3}" srcId="{9132885A-62C7-4B4F-925B-AF0D827CBE9F}" destId="{F95BC2F7-4B8B-46B6-8623-5D8EDF853B54}" srcOrd="2" destOrd="0" parTransId="{341AF34B-2A1C-4409-8914-2C113DE6EEC3}" sibTransId="{6AAE2BD6-A1C1-44D2-B7A9-13A8FEB13EE8}"/>
    <dgm:cxn modelId="{335D2BDE-8732-43E2-9F48-47A81CCF85C5}" srcId="{9132885A-62C7-4B4F-925B-AF0D827CBE9F}" destId="{DD41BE2F-2A9B-4730-9CD8-945656C3AB6E}" srcOrd="1" destOrd="0" parTransId="{D931FC2D-DCB0-46D5-A040-A56C9701C3D5}" sibTransId="{2FDD3B0F-A9B5-4C20-AB29-120A0F8764E9}"/>
    <dgm:cxn modelId="{3223B86E-E9F7-4093-B7DC-254260D21C0B}" type="presOf" srcId="{20041A7E-BFE7-4C80-91DF-C562E7C2FF63}" destId="{7FAF8954-2010-4E43-8A65-7A44200B8D98}" srcOrd="0" destOrd="0" presId="urn:microsoft.com/office/officeart/2005/8/layout/chevron1"/>
    <dgm:cxn modelId="{F62E94EC-D40A-4A9E-B1EB-A3443ADC5E43}" type="presOf" srcId="{DD41BE2F-2A9B-4730-9CD8-945656C3AB6E}" destId="{39518375-55C5-497C-B23D-1F2968F73B36}" srcOrd="0" destOrd="0" presId="urn:microsoft.com/office/officeart/2005/8/layout/chevron1"/>
    <dgm:cxn modelId="{1C9A1F56-33B6-468D-B914-E8F91E962513}" type="presParOf" srcId="{9542D752-E2A8-495E-8BFA-1533D26AB69F}" destId="{7FAF8954-2010-4E43-8A65-7A44200B8D98}" srcOrd="0" destOrd="0" presId="urn:microsoft.com/office/officeart/2005/8/layout/chevron1"/>
    <dgm:cxn modelId="{27BE2241-7CC8-40DE-A789-FC89E2F22742}" type="presParOf" srcId="{9542D752-E2A8-495E-8BFA-1533D26AB69F}" destId="{48CB8EF4-82B8-4671-84B4-4F677357911A}" srcOrd="1" destOrd="0" presId="urn:microsoft.com/office/officeart/2005/8/layout/chevron1"/>
    <dgm:cxn modelId="{8A9D33A7-B184-48E9-ACA6-BAF120A9AB9D}" type="presParOf" srcId="{9542D752-E2A8-495E-8BFA-1533D26AB69F}" destId="{39518375-55C5-497C-B23D-1F2968F73B36}" srcOrd="2" destOrd="0" presId="urn:microsoft.com/office/officeart/2005/8/layout/chevron1"/>
    <dgm:cxn modelId="{7C2F7026-5F5B-4E99-9050-1E534D1C58B5}" type="presParOf" srcId="{9542D752-E2A8-495E-8BFA-1533D26AB69F}" destId="{6496C730-F73A-4C13-9AD5-70BD416B1CE2}" srcOrd="3" destOrd="0" presId="urn:microsoft.com/office/officeart/2005/8/layout/chevron1"/>
    <dgm:cxn modelId="{DA904485-6C8E-4A88-9072-7ED36D9DF703}" type="presParOf" srcId="{9542D752-E2A8-495E-8BFA-1533D26AB69F}" destId="{8DE7193A-2D5D-43B2-B267-5C8DCF44789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75064-1697-40AA-A60A-A828B4E6C474}">
      <dsp:nvSpPr>
        <dsp:cNvPr id="0" name=""/>
        <dsp:cNvSpPr/>
      </dsp:nvSpPr>
      <dsp:spPr>
        <a:xfrm>
          <a:off x="3913100" y="2828969"/>
          <a:ext cx="3294515" cy="2674184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100" kern="1200" dirty="0" smtClean="0"/>
            <a:t>懶人</a:t>
          </a:r>
          <a:r>
            <a:rPr lang="en-US" altLang="zh-CN" sz="6100" kern="1200" dirty="0" smtClean="0"/>
            <a:t>『</a:t>
          </a:r>
          <a:r>
            <a:rPr lang="zh-CN" altLang="en-US" sz="6100" kern="1200" dirty="0" smtClean="0"/>
            <a:t>包</a:t>
          </a:r>
          <a:r>
            <a:rPr lang="en-US" altLang="zh-CN" sz="6100" kern="1200" dirty="0" smtClean="0"/>
            <a:t>』</a:t>
          </a:r>
          <a:endParaRPr lang="en-US" sz="6100" kern="1200" dirty="0"/>
        </a:p>
      </dsp:txBody>
      <dsp:txXfrm>
        <a:off x="4395571" y="3220594"/>
        <a:ext cx="2329573" cy="1890934"/>
      </dsp:txXfrm>
    </dsp:sp>
    <dsp:sp modelId="{DF08D3A9-9815-4666-BD6B-6A6587CD755A}">
      <dsp:nvSpPr>
        <dsp:cNvPr id="0" name=""/>
        <dsp:cNvSpPr/>
      </dsp:nvSpPr>
      <dsp:spPr>
        <a:xfrm rot="11306250">
          <a:off x="1541252" y="3357898"/>
          <a:ext cx="2279772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DAE2C-1A5D-4058-A526-129A036A757F}">
      <dsp:nvSpPr>
        <dsp:cNvPr id="0" name=""/>
        <dsp:cNvSpPr/>
      </dsp:nvSpPr>
      <dsp:spPr>
        <a:xfrm>
          <a:off x="0" y="2492672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前端、美術設計</a:t>
          </a:r>
          <a:endParaRPr lang="en-US" altLang="zh-TW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張力仁、張美詩</a:t>
          </a:r>
          <a:endParaRPr lang="en-US" sz="2800" b="1" kern="1200" dirty="0"/>
        </a:p>
      </dsp:txBody>
      <dsp:txXfrm>
        <a:off x="63208" y="2555880"/>
        <a:ext cx="2980763" cy="2031667"/>
      </dsp:txXfrm>
    </dsp:sp>
    <dsp:sp modelId="{6FAE2531-095B-496D-9B08-1DD1CF10DC76}">
      <dsp:nvSpPr>
        <dsp:cNvPr id="0" name=""/>
        <dsp:cNvSpPr/>
      </dsp:nvSpPr>
      <dsp:spPr>
        <a:xfrm rot="14385423">
          <a:off x="3342573" y="1642280"/>
          <a:ext cx="1937092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01A26-C946-4216-AE2C-F4756DFC02DC}">
      <dsp:nvSpPr>
        <dsp:cNvPr id="0" name=""/>
        <dsp:cNvSpPr/>
      </dsp:nvSpPr>
      <dsp:spPr>
        <a:xfrm>
          <a:off x="2269705" y="107585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後端</a:t>
          </a:r>
          <a:endParaRPr lang="en-US" altLang="zh-CN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張力仁</a:t>
          </a:r>
          <a:r>
            <a:rPr lang="zh-CN" altLang="en-US" sz="2800" b="1" kern="1200" dirty="0" smtClean="0"/>
            <a:t>、</a:t>
          </a:r>
          <a:r>
            <a:rPr lang="zh-TW" altLang="en-US" sz="2800" b="1" kern="1200" dirty="0" smtClean="0"/>
            <a:t>王仁顥</a:t>
          </a:r>
          <a:endParaRPr lang="en-US" sz="2800" b="1" kern="1200" dirty="0"/>
        </a:p>
      </dsp:txBody>
      <dsp:txXfrm>
        <a:off x="2332913" y="170793"/>
        <a:ext cx="2980763" cy="2031667"/>
      </dsp:txXfrm>
    </dsp:sp>
    <dsp:sp modelId="{4B7BFA50-1B48-41E4-B76E-5318CCAA41E9}">
      <dsp:nvSpPr>
        <dsp:cNvPr id="0" name=""/>
        <dsp:cNvSpPr/>
      </dsp:nvSpPr>
      <dsp:spPr>
        <a:xfrm rot="18069441">
          <a:off x="5875654" y="1656330"/>
          <a:ext cx="1943403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5227B-7615-48AA-A94C-D0FA111357E4}">
      <dsp:nvSpPr>
        <dsp:cNvPr id="0" name=""/>
        <dsp:cNvSpPr/>
      </dsp:nvSpPr>
      <dsp:spPr>
        <a:xfrm>
          <a:off x="5796515" y="126826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網站架設、資料庫</a:t>
          </a:r>
          <a:endParaRPr lang="en-US" altLang="zh-TW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吳銘彥</a:t>
          </a:r>
          <a:endParaRPr lang="en-US" sz="2800" b="1" kern="1200" dirty="0"/>
        </a:p>
      </dsp:txBody>
      <dsp:txXfrm>
        <a:off x="5859723" y="190034"/>
        <a:ext cx="2980763" cy="2031667"/>
      </dsp:txXfrm>
    </dsp:sp>
    <dsp:sp modelId="{C92C53CB-785E-474A-889F-D7DB81EB8D9B}">
      <dsp:nvSpPr>
        <dsp:cNvPr id="0" name=""/>
        <dsp:cNvSpPr/>
      </dsp:nvSpPr>
      <dsp:spPr>
        <a:xfrm rot="21249099">
          <a:off x="7310162" y="3498778"/>
          <a:ext cx="2088887" cy="76214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F6C703-7CB4-4014-8A93-592325AE8E4A}">
      <dsp:nvSpPr>
        <dsp:cNvPr id="0" name=""/>
        <dsp:cNvSpPr/>
      </dsp:nvSpPr>
      <dsp:spPr>
        <a:xfrm>
          <a:off x="7840023" y="2694384"/>
          <a:ext cx="3107179" cy="21580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+mn-ea"/>
              <a:ea typeface="+mn-ea"/>
            </a:rPr>
            <a:t>簡報</a:t>
          </a:r>
          <a:endParaRPr lang="en-US" altLang="zh-TW" sz="2800" b="1" kern="1200" dirty="0" smtClean="0">
            <a:latin typeface="+mn-ea"/>
            <a:ea typeface="+mn-ea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+mn-ea"/>
              <a:ea typeface="+mn-ea"/>
            </a:rPr>
            <a:t>張美詩</a:t>
          </a:r>
          <a:endParaRPr lang="en-US" sz="2800" b="1" kern="1200" dirty="0">
            <a:latin typeface="+mn-ea"/>
            <a:ea typeface="+mn-ea"/>
          </a:endParaRPr>
        </a:p>
      </dsp:txBody>
      <dsp:txXfrm>
        <a:off x="7903231" y="2757592"/>
        <a:ext cx="2980763" cy="2031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8954-2010-4E43-8A65-7A44200B8D98}">
      <dsp:nvSpPr>
        <dsp:cNvPr id="0" name=""/>
        <dsp:cNvSpPr/>
      </dsp:nvSpPr>
      <dsp:spPr>
        <a:xfrm>
          <a:off x="747" y="2390167"/>
          <a:ext cx="4351564" cy="15935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5/2-5/8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網站架構構想</a:t>
          </a:r>
          <a:endParaRPr lang="en-US" sz="3300" kern="1200" dirty="0"/>
        </a:p>
      </dsp:txBody>
      <dsp:txXfrm>
        <a:off x="797532" y="2390167"/>
        <a:ext cx="2757994" cy="1593570"/>
      </dsp:txXfrm>
    </dsp:sp>
    <dsp:sp modelId="{39518375-55C5-497C-B23D-1F2968F73B36}">
      <dsp:nvSpPr>
        <dsp:cNvPr id="0" name=""/>
        <dsp:cNvSpPr/>
      </dsp:nvSpPr>
      <dsp:spPr>
        <a:xfrm>
          <a:off x="3953919" y="2390167"/>
          <a:ext cx="3983927" cy="15935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5/9-6/5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網站草模</a:t>
          </a:r>
          <a:endParaRPr lang="en-US" sz="3300" kern="1200" dirty="0"/>
        </a:p>
      </dsp:txBody>
      <dsp:txXfrm>
        <a:off x="4750704" y="2390167"/>
        <a:ext cx="2390357" cy="1593570"/>
      </dsp:txXfrm>
    </dsp:sp>
    <dsp:sp modelId="{8DE7193A-2D5D-43B2-B267-5C8DCF447898}">
      <dsp:nvSpPr>
        <dsp:cNvPr id="0" name=""/>
        <dsp:cNvSpPr/>
      </dsp:nvSpPr>
      <dsp:spPr>
        <a:xfrm>
          <a:off x="7539453" y="2390167"/>
          <a:ext cx="3983927" cy="15935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6/6-6/16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細項修改</a:t>
          </a:r>
          <a:endParaRPr lang="en-US" sz="3300" kern="1200" dirty="0"/>
        </a:p>
      </dsp:txBody>
      <dsp:txXfrm>
        <a:off x="8336238" y="2390167"/>
        <a:ext cx="2390357" cy="1593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0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0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8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4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6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4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8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5/4/2016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懶人</a:t>
            </a:r>
            <a:r>
              <a:rPr lang="en-US" altLang="zh-CN" b="1" dirty="0" smtClean="0"/>
              <a:t>『</a:t>
            </a:r>
            <a:r>
              <a:rPr lang="zh-CN" altLang="en-US" b="1" dirty="0" smtClean="0"/>
              <a:t>包</a:t>
            </a:r>
            <a:r>
              <a:rPr lang="en-US" altLang="zh-CN" b="1" dirty="0" smtClean="0"/>
              <a:t>』</a:t>
            </a:r>
            <a:endParaRPr 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1560" y="4617719"/>
            <a:ext cx="8114493" cy="1971339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王仁顥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B10309002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張美詩 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B10309008</a:t>
            </a: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張力仁 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B10309009	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吳銘彥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B10309027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5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網站規劃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什麼都有 就怕你不要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6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4" y="365520"/>
            <a:ext cx="10784540" cy="60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團隊分工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做我們會做的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7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646616656"/>
              </p:ext>
            </p:extLst>
          </p:nvPr>
        </p:nvGraphicFramePr>
        <p:xfrm>
          <a:off x="578222" y="537882"/>
          <a:ext cx="11120717" cy="547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開發進度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777694593"/>
              </p:ext>
            </p:extLst>
          </p:nvPr>
        </p:nvGraphicFramePr>
        <p:xfrm>
          <a:off x="268942" y="242047"/>
          <a:ext cx="11524129" cy="6373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1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背景動機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一種想做的概念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20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85799"/>
            <a:ext cx="7283824" cy="60108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800" dirty="0"/>
              <a:t>背景</a:t>
            </a:r>
            <a:r>
              <a:rPr lang="zh-CN" altLang="en-US" sz="4800" dirty="0" smtClean="0"/>
              <a:t>動機</a:t>
            </a:r>
            <a:endParaRPr lang="en-US" altLang="zh-CN" sz="4800" dirty="0" smtClean="0"/>
          </a:p>
          <a:p>
            <a:r>
              <a:rPr lang="zh-TW" altLang="en-US" sz="3600" dirty="0" smtClean="0"/>
              <a:t>現在科技</a:t>
            </a:r>
            <a:r>
              <a:rPr lang="zh-CN" altLang="en-US" sz="3600" dirty="0"/>
              <a:t>發</a:t>
            </a:r>
            <a:r>
              <a:rPr lang="zh-TW" altLang="en-US" sz="3600" dirty="0" smtClean="0"/>
              <a:t>達導致</a:t>
            </a:r>
            <a:r>
              <a:rPr lang="zh-TW" altLang="en-US" sz="3600" dirty="0"/>
              <a:t>人性更加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懶散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r>
              <a:rPr lang="zh-CN" altLang="en-US" sz="3600" dirty="0" smtClean="0"/>
              <a:t>例子：</a:t>
            </a:r>
            <a:r>
              <a:rPr lang="en-US" sz="3600" dirty="0" smtClean="0"/>
              <a:t> </a:t>
            </a:r>
            <a:r>
              <a:rPr lang="zh-TW" altLang="en-US" sz="3600" dirty="0"/>
              <a:t>像是從台科走去公館買東西可能會覺得遠覺得懶 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/>
          </a:p>
          <a:p>
            <a:r>
              <a:rPr lang="en-US" sz="3600" dirty="0" smtClean="0"/>
              <a:t> </a:t>
            </a:r>
            <a:r>
              <a:rPr lang="zh-TW" altLang="en-US" sz="3600" dirty="0"/>
              <a:t>於是打算做出一個相當便利的互動平台 。</a:t>
            </a:r>
            <a:r>
              <a:rPr lang="en-US" sz="3600" dirty="0"/>
              <a:t> 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37176" y="954741"/>
            <a:ext cx="3412864" cy="4760259"/>
          </a:xfrm>
        </p:spPr>
        <p:txBody>
          <a:bodyPr vert="eaVert" anchor="ctr">
            <a:normAutofit/>
          </a:bodyPr>
          <a:lstStyle/>
          <a:p>
            <a:pPr algn="ctr"/>
            <a:r>
              <a:rPr lang="zh-CN" altLang="en-US" sz="5400" b="1" dirty="0"/>
              <a:t>懶人</a:t>
            </a:r>
            <a:r>
              <a:rPr lang="en-US" altLang="zh-CN" sz="5400" b="1" dirty="0"/>
              <a:t>『</a:t>
            </a:r>
            <a:r>
              <a:rPr lang="zh-CN" altLang="en-US" sz="5400" b="1" dirty="0"/>
              <a:t>包</a:t>
            </a:r>
            <a:r>
              <a:rPr lang="en-US" altLang="zh-CN" sz="5400" b="1" dirty="0"/>
              <a:t>』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160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網站介紹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你懂的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4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85799"/>
            <a:ext cx="7283824" cy="6010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b="1" dirty="0" smtClean="0"/>
              <a:t>網站介紹</a:t>
            </a:r>
            <a:endParaRPr lang="en-US" altLang="zh-CN" sz="4800" b="1" dirty="0" smtClean="0"/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互動式</a:t>
            </a:r>
            <a:r>
              <a:rPr lang="zh-TW" altLang="en-US" sz="3600" dirty="0"/>
              <a:t>網站平台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zh-TW" altLang="en-US" sz="3600" dirty="0" smtClean="0"/>
              <a:t>限制</a:t>
            </a:r>
            <a:r>
              <a:rPr lang="zh-TW" altLang="en-US" sz="3600" dirty="0"/>
              <a:t>訂單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金額</a:t>
            </a:r>
            <a:r>
              <a:rPr lang="zh-TW" altLang="en-US" sz="3600" dirty="0"/>
              <a:t>及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</a:t>
            </a:r>
            <a:r>
              <a:rPr lang="zh-TW" altLang="en-US" sz="3600" dirty="0" smtClean="0"/>
              <a:t>限制</a:t>
            </a:r>
            <a:endParaRPr lang="en-US" altLang="zh-TW" sz="3600" dirty="0" smtClean="0"/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互相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評分</a:t>
            </a:r>
            <a:r>
              <a:rPr lang="zh-TW" altLang="en-US" sz="3600" dirty="0"/>
              <a:t>的</a:t>
            </a:r>
            <a:r>
              <a:rPr lang="zh-TW" altLang="en-US" sz="3600" dirty="0" smtClean="0"/>
              <a:t>機制</a:t>
            </a:r>
            <a:endParaRPr lang="en-US" sz="3600" dirty="0"/>
          </a:p>
          <a:p>
            <a:r>
              <a:rPr lang="zh-TW" altLang="en-US" sz="3600" dirty="0"/>
              <a:t>以</a:t>
            </a:r>
            <a:r>
              <a:rPr lang="en-US" sz="3600" dirty="0"/>
              <a:t>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C2C</a:t>
            </a:r>
            <a:r>
              <a:rPr lang="en-US" sz="3600" dirty="0"/>
              <a:t> </a:t>
            </a:r>
            <a:r>
              <a:rPr lang="zh-TW" altLang="en-US" sz="3600" dirty="0"/>
              <a:t>的方式</a:t>
            </a:r>
            <a:r>
              <a:rPr lang="zh-TW" altLang="en-US" sz="3600" dirty="0" smtClean="0"/>
              <a:t>經營</a:t>
            </a:r>
            <a:endParaRPr lang="en-US" sz="3600" dirty="0"/>
          </a:p>
          <a:p>
            <a:r>
              <a:rPr lang="zh-TW" altLang="en-US" sz="3600" dirty="0"/>
              <a:t>店家可以付我們費用</a:t>
            </a:r>
            <a:r>
              <a:rPr lang="en-US" sz="3600" dirty="0"/>
              <a:t> , </a:t>
            </a:r>
            <a:r>
              <a:rPr lang="zh-TW" altLang="en-US" sz="3600" dirty="0" smtClean="0"/>
              <a:t>在</a:t>
            </a:r>
            <a:r>
              <a:rPr lang="zh-TW" altLang="en-US" sz="3600" dirty="0"/>
              <a:t>網站地圖上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提供店家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  <a:r>
              <a:rPr lang="zh-TW" altLang="en-US" sz="3600" dirty="0"/>
              <a:t>供消費者參考</a:t>
            </a:r>
            <a:r>
              <a:rPr lang="en-US" sz="3600" dirty="0"/>
              <a:t> </a:t>
            </a:r>
          </a:p>
          <a:p>
            <a:r>
              <a:rPr lang="zh-TW" altLang="en-US" sz="3600" dirty="0" smtClean="0"/>
              <a:t>店家</a:t>
            </a:r>
            <a:r>
              <a:rPr lang="zh-TW" altLang="en-US" sz="3600" dirty="0"/>
              <a:t>可向代購者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抽成</a:t>
            </a:r>
            <a:r>
              <a:rPr lang="zh-TW" altLang="en-US" sz="3600" dirty="0"/>
              <a:t>運費 </a:t>
            </a:r>
            <a:endParaRPr lang="en-US" sz="3600" dirty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37176" y="954741"/>
            <a:ext cx="3412864" cy="4760259"/>
          </a:xfrm>
        </p:spPr>
        <p:txBody>
          <a:bodyPr vert="eaVert" anchor="ctr">
            <a:normAutofit/>
          </a:bodyPr>
          <a:lstStyle/>
          <a:p>
            <a:pPr algn="ctr"/>
            <a:r>
              <a:rPr lang="zh-CN" altLang="en-US" sz="5400" b="1" dirty="0"/>
              <a:t>懶人</a:t>
            </a:r>
            <a:r>
              <a:rPr lang="en-US" altLang="zh-CN" sz="5400" b="1" dirty="0"/>
              <a:t>『</a:t>
            </a:r>
            <a:r>
              <a:rPr lang="zh-CN" altLang="en-US" sz="5400" b="1" dirty="0"/>
              <a:t>包</a:t>
            </a:r>
            <a:r>
              <a:rPr lang="en-US" altLang="zh-CN" sz="5400" b="1" dirty="0"/>
              <a:t>』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287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73" y="0"/>
            <a:ext cx="876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dirty="0" smtClean="0"/>
              <a:t>下拉式選單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94" y="2194095"/>
            <a:ext cx="3916924" cy="4354454"/>
          </a:xfr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44" y="2297522"/>
            <a:ext cx="3271050" cy="3771082"/>
          </a:xfrm>
        </p:spPr>
      </p:pic>
    </p:spTree>
    <p:extLst>
      <p:ext uri="{BB962C8B-B14F-4D97-AF65-F5344CB8AC3E}">
        <p14:creationId xmlns:p14="http://schemas.microsoft.com/office/powerpoint/2010/main" val="22606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73" y="0"/>
            <a:ext cx="876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8" b="396"/>
          <a:stretch/>
        </p:blipFill>
        <p:spPr>
          <a:xfrm>
            <a:off x="1734673" y="0"/>
            <a:ext cx="866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木刻字型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1830</TotalTime>
  <Words>172</Words>
  <Application>Microsoft Office PowerPoint</Application>
  <PresentationFormat>寬螢幕</PresentationFormat>
  <Paragraphs>45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Microsoft JhengHei</vt:lpstr>
      <vt:lpstr>黑体</vt:lpstr>
      <vt:lpstr>Arial</vt:lpstr>
      <vt:lpstr>Arial Black</vt:lpstr>
      <vt:lpstr>Wingdings</vt:lpstr>
      <vt:lpstr>木刻字型</vt:lpstr>
      <vt:lpstr>懶人『包』</vt:lpstr>
      <vt:lpstr>背景動機</vt:lpstr>
      <vt:lpstr> </vt:lpstr>
      <vt:lpstr>網站介紹</vt:lpstr>
      <vt:lpstr> </vt:lpstr>
      <vt:lpstr>PowerPoint 簡報</vt:lpstr>
      <vt:lpstr>下拉式選單</vt:lpstr>
      <vt:lpstr>PowerPoint 簡報</vt:lpstr>
      <vt:lpstr>PowerPoint 簡報</vt:lpstr>
      <vt:lpstr>網站規劃</vt:lpstr>
      <vt:lpstr>PowerPoint 簡報</vt:lpstr>
      <vt:lpstr>團隊分工</vt:lpstr>
      <vt:lpstr>PowerPoint 簡報</vt:lpstr>
      <vt:lpstr>開發進度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『懶人，包』</dc:title>
  <dc:creator>asus</dc:creator>
  <cp:lastModifiedBy>See Muii</cp:lastModifiedBy>
  <cp:revision>20</cp:revision>
  <dcterms:created xsi:type="dcterms:W3CDTF">2016-05-04T07:28:15Z</dcterms:created>
  <dcterms:modified xsi:type="dcterms:W3CDTF">2016-05-05T13:59:12Z</dcterms:modified>
</cp:coreProperties>
</file>