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E4357-753A-42C4-99BC-D166701AE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D2DE0-935A-4FBB-9AEB-1E24A07F3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B790F-A827-4759-9E54-A799DC1C8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BBD9-F924-42EE-B553-EBD53CA0E287}" type="datetimeFigureOut">
              <a:rPr lang="nl-NL" smtClean="0"/>
              <a:t>18-6-2020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BC54E-CB03-4414-8BA7-4282568C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EAFDC-85B0-43C9-942E-2F7CA769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E663-9FC3-4FF5-81F1-EEF8979FEC7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250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F0FBC-A4FA-4C5B-A246-281E744E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69696-2790-4D0E-BFAA-14E6BF53C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CFED4-6370-4182-A603-B2E5F054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BBD9-F924-42EE-B553-EBD53CA0E287}" type="datetimeFigureOut">
              <a:rPr lang="nl-NL" smtClean="0"/>
              <a:t>18-6-2020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2A95B-BBBC-4848-9020-DDAF357F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7B27B-9B7B-462B-960A-6DF323E75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E663-9FC3-4FF5-81F1-EEF8979FEC7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239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1997A2-B64A-4F95-AA0C-8616AE66A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1F833-A331-4E83-A2C1-8C8823BAC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A9280-9604-40E0-8D5D-CC7E843C1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BBD9-F924-42EE-B553-EBD53CA0E287}" type="datetimeFigureOut">
              <a:rPr lang="nl-NL" smtClean="0"/>
              <a:t>18-6-2020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FB597-21FD-4934-AA66-AC64DAB4A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93DA7-01D4-40BD-99A2-9F37267D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E663-9FC3-4FF5-81F1-EEF8979FEC7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249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9DFA6-8D70-4404-8450-21E75387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A0195-255A-4EDC-8CDE-3B8A939D5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08D5C-6C8B-4975-8CBE-B9DC31569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BBD9-F924-42EE-B553-EBD53CA0E287}" type="datetimeFigureOut">
              <a:rPr lang="nl-NL" smtClean="0"/>
              <a:t>18-6-2020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66270-059D-4CB0-B7F8-5FC38D8A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1B015-1B80-4B57-A2AF-20596DA4F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E663-9FC3-4FF5-81F1-EEF8979FEC7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263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EB10B-DC10-4119-A16B-D84B22BA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E4C5B-7E63-430E-B7E5-1546E3083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DC62B-7DED-4AC9-8370-25C7D1B4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BBD9-F924-42EE-B553-EBD53CA0E287}" type="datetimeFigureOut">
              <a:rPr lang="nl-NL" smtClean="0"/>
              <a:t>18-6-2020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7E668-6C0A-4208-AA7E-6E4DB053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D1158-7BC5-405B-997D-799DA416B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E663-9FC3-4FF5-81F1-EEF8979FEC7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594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389B2-592C-4E58-AC86-CC576E1FB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C3B6B-5022-497E-88CF-D502B6E70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D44DB-C424-403A-B8BF-C819EE2D5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EEC76-A85B-4DD8-93F4-8D449117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BBD9-F924-42EE-B553-EBD53CA0E287}" type="datetimeFigureOut">
              <a:rPr lang="nl-NL" smtClean="0"/>
              <a:t>18-6-2020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0E320-36E4-4B57-89DF-11C3AADB3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A8827-689E-476F-BB21-9FA6A561F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E663-9FC3-4FF5-81F1-EEF8979FEC7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091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E7D5-150F-4A38-BDBB-31F297E2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EAA6D-D6E4-4616-86D4-8E2353DB7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ACF23-562C-41D8-B789-9D304008D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270AA-B0EE-4E66-AB87-1599D54C5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7F514-5B2A-4CF7-8646-E711DFF46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64FD89-370A-4429-87DA-60994B8B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BBD9-F924-42EE-B553-EBD53CA0E287}" type="datetimeFigureOut">
              <a:rPr lang="nl-NL" smtClean="0"/>
              <a:t>18-6-2020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8A5555-9A43-4D70-8DEA-12222D074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1EADDA-91D1-49F8-AC12-BF9223D22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E663-9FC3-4FF5-81F1-EEF8979FEC7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796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1D50C-2684-44F0-81BA-44BC817B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8DB0F5-8921-4E1A-9C91-FC555C90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BBD9-F924-42EE-B553-EBD53CA0E287}" type="datetimeFigureOut">
              <a:rPr lang="nl-NL" smtClean="0"/>
              <a:t>18-6-2020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BFD11-829B-4CCC-BE4F-057D39A0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8B987-B60A-4218-ACDB-D180214C4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E663-9FC3-4FF5-81F1-EEF8979FEC7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174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54A42-1669-447F-BEEC-2AC5CA062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BBD9-F924-42EE-B553-EBD53CA0E287}" type="datetimeFigureOut">
              <a:rPr lang="nl-NL" smtClean="0"/>
              <a:t>18-6-2020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43E9F0-717C-4648-8BAF-929A368BD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19F41-83A1-4A43-9D2A-CC0D55C5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E663-9FC3-4FF5-81F1-EEF8979FEC7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400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80168-A964-4C42-9966-2D0D63916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2B637-AEC5-42B5-98BD-FF84B6F39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29806-0384-4131-B5B3-7B497BDEE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30F67-7365-4A3F-AC27-E51E7D0F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BBD9-F924-42EE-B553-EBD53CA0E287}" type="datetimeFigureOut">
              <a:rPr lang="nl-NL" smtClean="0"/>
              <a:t>18-6-2020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B906C-5D68-449B-8170-71EAA42A1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12B9D-D6E8-45D3-B5DC-3BF386507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E663-9FC3-4FF5-81F1-EEF8979FEC7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747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62902-9346-4DAC-98B8-B020DED3B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A79E2-D5C4-4295-A14F-0D8CB7476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16F19-1AED-4C13-BCF0-F65AB398A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538A9-ADC4-4008-B30A-A82546A1E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BBD9-F924-42EE-B553-EBD53CA0E287}" type="datetimeFigureOut">
              <a:rPr lang="nl-NL" smtClean="0"/>
              <a:t>18-6-2020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FE462-B843-4C1E-AC61-5AB04A31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D047A-CCC1-4FF0-87F4-7BBDE250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E663-9FC3-4FF5-81F1-EEF8979FEC7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434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367F9F-861D-4482-B3E4-99A91A9D9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20217-B7B3-4126-9D61-3104FC4D7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698CE-A5C2-49F6-9394-136895EA2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6BBD9-F924-42EE-B553-EBD53CA0E287}" type="datetimeFigureOut">
              <a:rPr lang="nl-NL" smtClean="0"/>
              <a:t>18-6-2020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EDA98-BDB3-44E9-B6F0-59502B5A1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6AFCD-3038-4EB8-9432-B53D31F3B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9E663-9FC3-4FF5-81F1-EEF8979FEC7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226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44C344-CC4D-40BD-8F26-D19BF616E7DE}"/>
              </a:ext>
            </a:extLst>
          </p:cNvPr>
          <p:cNvSpPr/>
          <p:nvPr/>
        </p:nvSpPr>
        <p:spPr>
          <a:xfrm>
            <a:off x="2121031" y="499620"/>
            <a:ext cx="8276733" cy="6175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4D5F47-95AD-4C8C-BC6B-DE5588BF5E0E}"/>
              </a:ext>
            </a:extLst>
          </p:cNvPr>
          <p:cNvSpPr/>
          <p:nvPr/>
        </p:nvSpPr>
        <p:spPr>
          <a:xfrm>
            <a:off x="4173128" y="5309640"/>
            <a:ext cx="3845743" cy="12488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F66B49-E764-4E6D-809B-C218B2433FB8}"/>
              </a:ext>
            </a:extLst>
          </p:cNvPr>
          <p:cNvSpPr/>
          <p:nvPr/>
        </p:nvSpPr>
        <p:spPr>
          <a:xfrm>
            <a:off x="2479643" y="1189942"/>
            <a:ext cx="7591326" cy="458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Tekst </a:t>
            </a:r>
            <a:r>
              <a:rPr lang="nl-NL" dirty="0" err="1">
                <a:solidFill>
                  <a:schemeClr val="tx1"/>
                </a:solidFill>
              </a:rPr>
              <a:t>description</a:t>
            </a:r>
            <a:r>
              <a:rPr lang="nl-NL" dirty="0">
                <a:solidFill>
                  <a:schemeClr val="tx1"/>
                </a:solidFill>
              </a:rPr>
              <a:t> of GUI here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5D9E3B-B735-4BDC-9BB1-D6C209673B9A}"/>
              </a:ext>
            </a:extLst>
          </p:cNvPr>
          <p:cNvSpPr txBox="1"/>
          <p:nvPr/>
        </p:nvSpPr>
        <p:spPr>
          <a:xfrm>
            <a:off x="5448495" y="5616614"/>
            <a:ext cx="2102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China map + </a:t>
            </a:r>
            <a:r>
              <a:rPr lang="nl-NL" dirty="0" err="1"/>
              <a:t>concentrations</a:t>
            </a:r>
            <a:endParaRPr lang="nl-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1A0363-38E3-4078-8014-298C48E7BE8A}"/>
              </a:ext>
            </a:extLst>
          </p:cNvPr>
          <p:cNvSpPr/>
          <p:nvPr/>
        </p:nvSpPr>
        <p:spPr>
          <a:xfrm>
            <a:off x="2436830" y="3429000"/>
            <a:ext cx="2186625" cy="646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Insert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coordinates</a:t>
            </a:r>
            <a:r>
              <a:rPr lang="nl-NL" dirty="0">
                <a:solidFill>
                  <a:schemeClr val="tx1"/>
                </a:solidFill>
              </a:rPr>
              <a:t> top </a:t>
            </a:r>
            <a:r>
              <a:rPr lang="nl-NL" dirty="0" err="1">
                <a:solidFill>
                  <a:schemeClr val="tx1"/>
                </a:solidFill>
              </a:rPr>
              <a:t>left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rectangle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F733A8-A69E-4E4C-975C-A23DADC7BC37}"/>
              </a:ext>
            </a:extLst>
          </p:cNvPr>
          <p:cNvSpPr/>
          <p:nvPr/>
        </p:nvSpPr>
        <p:spPr>
          <a:xfrm>
            <a:off x="4960270" y="3424040"/>
            <a:ext cx="2550339" cy="646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Insert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coordinates</a:t>
            </a:r>
            <a:r>
              <a:rPr lang="nl-NL" dirty="0">
                <a:solidFill>
                  <a:schemeClr val="tx1"/>
                </a:solidFill>
              </a:rPr>
              <a:t> </a:t>
            </a:r>
            <a:r>
              <a:rPr lang="nl-NL" dirty="0" err="1">
                <a:solidFill>
                  <a:schemeClr val="tx1"/>
                </a:solidFill>
              </a:rPr>
              <a:t>bottom</a:t>
            </a:r>
            <a:r>
              <a:rPr lang="nl-NL" dirty="0">
                <a:solidFill>
                  <a:schemeClr val="tx1"/>
                </a:solidFill>
              </a:rPr>
              <a:t> right </a:t>
            </a:r>
            <a:r>
              <a:rPr lang="nl-NL" dirty="0" err="1">
                <a:solidFill>
                  <a:schemeClr val="tx1"/>
                </a:solidFill>
              </a:rPr>
              <a:t>rectangle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6B4826-6E47-46BB-B8C1-F29F84587C13}"/>
              </a:ext>
            </a:extLst>
          </p:cNvPr>
          <p:cNvSpPr/>
          <p:nvPr/>
        </p:nvSpPr>
        <p:spPr>
          <a:xfrm>
            <a:off x="2121031" y="499620"/>
            <a:ext cx="8276733" cy="4587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>
                <a:solidFill>
                  <a:schemeClr val="tx1"/>
                </a:solidFill>
              </a:rPr>
              <a:t>TROPOMI GUI                                                                                                                              X    					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A49DC4-E33C-482F-BF20-7B35A270AC63}"/>
              </a:ext>
            </a:extLst>
          </p:cNvPr>
          <p:cNvSpPr/>
          <p:nvPr/>
        </p:nvSpPr>
        <p:spPr>
          <a:xfrm>
            <a:off x="3615177" y="4231396"/>
            <a:ext cx="1008276" cy="458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612AE3-8D85-443D-8F4E-19FD61B53D8E}"/>
              </a:ext>
            </a:extLst>
          </p:cNvPr>
          <p:cNvSpPr/>
          <p:nvPr/>
        </p:nvSpPr>
        <p:spPr>
          <a:xfrm>
            <a:off x="2436830" y="4779178"/>
            <a:ext cx="1008276" cy="458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lon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36BCDD-C83B-4F90-8908-297AEFCA0CB9}"/>
              </a:ext>
            </a:extLst>
          </p:cNvPr>
          <p:cNvSpPr/>
          <p:nvPr/>
        </p:nvSpPr>
        <p:spPr>
          <a:xfrm>
            <a:off x="4944357" y="4186496"/>
            <a:ext cx="1008276" cy="458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lat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B347BA-CEFF-46CE-808F-DB2D4ED981D7}"/>
              </a:ext>
            </a:extLst>
          </p:cNvPr>
          <p:cNvSpPr/>
          <p:nvPr/>
        </p:nvSpPr>
        <p:spPr>
          <a:xfrm>
            <a:off x="4944357" y="4779178"/>
            <a:ext cx="1008276" cy="458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lon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83F702-64B3-40B0-AFCD-52FE05DB9156}"/>
              </a:ext>
            </a:extLst>
          </p:cNvPr>
          <p:cNvSpPr/>
          <p:nvPr/>
        </p:nvSpPr>
        <p:spPr>
          <a:xfrm>
            <a:off x="7627144" y="4472204"/>
            <a:ext cx="1715285" cy="458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Apply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E46DE8-8257-4604-BB04-5B7454792557}"/>
              </a:ext>
            </a:extLst>
          </p:cNvPr>
          <p:cNvSpPr/>
          <p:nvPr/>
        </p:nvSpPr>
        <p:spPr>
          <a:xfrm>
            <a:off x="4960270" y="1818871"/>
            <a:ext cx="2186625" cy="646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F9ADA0-81D3-4555-8FC6-77AF771B4E50}"/>
              </a:ext>
            </a:extLst>
          </p:cNvPr>
          <p:cNvSpPr/>
          <p:nvPr/>
        </p:nvSpPr>
        <p:spPr>
          <a:xfrm>
            <a:off x="2436829" y="1827834"/>
            <a:ext cx="2186625" cy="646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Insert</a:t>
            </a:r>
            <a:r>
              <a:rPr lang="nl-NL" dirty="0">
                <a:solidFill>
                  <a:schemeClr val="tx1"/>
                </a:solidFill>
              </a:rPr>
              <a:t> start </a:t>
            </a:r>
            <a:r>
              <a:rPr lang="nl-NL" dirty="0" err="1">
                <a:solidFill>
                  <a:schemeClr val="tx1"/>
                </a:solidFill>
              </a:rPr>
              <a:t>day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E6B2C3-0175-467A-AC47-3053CA428341}"/>
              </a:ext>
            </a:extLst>
          </p:cNvPr>
          <p:cNvSpPr/>
          <p:nvPr/>
        </p:nvSpPr>
        <p:spPr>
          <a:xfrm>
            <a:off x="2436828" y="2645310"/>
            <a:ext cx="2186625" cy="646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Insert</a:t>
            </a:r>
            <a:r>
              <a:rPr lang="nl-NL" dirty="0">
                <a:solidFill>
                  <a:schemeClr val="tx1"/>
                </a:solidFill>
              </a:rPr>
              <a:t> start </a:t>
            </a:r>
            <a:r>
              <a:rPr lang="nl-NL" dirty="0" err="1">
                <a:solidFill>
                  <a:schemeClr val="tx1"/>
                </a:solidFill>
              </a:rPr>
              <a:t>day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03ABE5-06F8-45A2-9FD1-BD54C5E4ED1A}"/>
              </a:ext>
            </a:extLst>
          </p:cNvPr>
          <p:cNvSpPr/>
          <p:nvPr/>
        </p:nvSpPr>
        <p:spPr>
          <a:xfrm>
            <a:off x="4944357" y="2645310"/>
            <a:ext cx="2186625" cy="646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92A999-5B0D-4981-8DBB-42D2D210ABDE}"/>
              </a:ext>
            </a:extLst>
          </p:cNvPr>
          <p:cNvSpPr/>
          <p:nvPr/>
        </p:nvSpPr>
        <p:spPr>
          <a:xfrm>
            <a:off x="2436830" y="4233875"/>
            <a:ext cx="1008276" cy="458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lat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FD050F-B962-48DC-8F2C-24DBD84930FF}"/>
              </a:ext>
            </a:extLst>
          </p:cNvPr>
          <p:cNvSpPr/>
          <p:nvPr/>
        </p:nvSpPr>
        <p:spPr>
          <a:xfrm>
            <a:off x="3615177" y="4779178"/>
            <a:ext cx="1008276" cy="458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83A8C3-D72E-4E94-98B3-BC6635E3DE4F}"/>
              </a:ext>
            </a:extLst>
          </p:cNvPr>
          <p:cNvSpPr/>
          <p:nvPr/>
        </p:nvSpPr>
        <p:spPr>
          <a:xfrm>
            <a:off x="6218136" y="4777747"/>
            <a:ext cx="1008276" cy="458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9443B5B-6973-4CFE-AF71-4E5199F531D0}"/>
              </a:ext>
            </a:extLst>
          </p:cNvPr>
          <p:cNvSpPr/>
          <p:nvPr/>
        </p:nvSpPr>
        <p:spPr>
          <a:xfrm>
            <a:off x="6218136" y="4186496"/>
            <a:ext cx="1008276" cy="458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629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Sabljić S, Samir</dc:creator>
  <cp:lastModifiedBy>Sabljić S, Samir</cp:lastModifiedBy>
  <cp:revision>8</cp:revision>
  <dcterms:created xsi:type="dcterms:W3CDTF">2020-06-13T11:48:02Z</dcterms:created>
  <dcterms:modified xsi:type="dcterms:W3CDTF">2020-06-18T21:53:52Z</dcterms:modified>
</cp:coreProperties>
</file>