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69F9-5116-F0B8-0552-1BD74B4D6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172252-BAE8-C9B3-2064-7AA85191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E726D-DFCE-8D08-4A54-087BC49D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199C8-0095-E80E-75F6-FF647D28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97D47-FBE9-98FC-417B-0FA34421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5F6B7-889A-B1F6-9121-316DE7E6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70DA1C-2A29-DD9D-FED5-261FE3826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B5015-6A8B-36DA-5355-EDAA2CE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5CF49-A6DB-7195-FF4E-DAD7A495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625B1-8495-930A-E8D8-62804F5D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A26F45-73AE-438F-3FAC-5E8263B07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AA779-62D3-9989-DB54-9D59BF5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F3698-ABCF-1AF9-1722-CE059D40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C8522-267A-FA6A-80A2-73FE863B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17B8F-6516-D5E5-51C9-CB9486E6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0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14DD3-FDAC-154B-CF85-FDC1EAEF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C76DF-654F-ADD1-BFD9-7D10367A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A7E03-064F-7972-BDB5-F01643F2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F4604-14DF-A7AF-84FB-D8D908D8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D08A6-4017-8DC1-C52E-3E10135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A5673-4314-1119-E27F-7A7E20C6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A6A04-F9F2-8189-2B2A-91E739FE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4ED1-A227-7274-15A9-DED0FEEE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F5FCB-D81B-23E7-5FBB-AB91E365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9B015-65D2-2237-B2D7-29605BE7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FB09C-B58B-917A-8257-6E117E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BED5E-D9FC-D106-DEA9-E630DB932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1687B-98C5-3B2F-F83F-BF1CD3D8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3F6E4-842C-B899-B333-5CFCCF14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CB645-BFA0-D4C0-ED9A-C0C2315C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A6C59-A315-CD8C-F778-52E1DC74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3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1E64B-F242-A1F1-B906-9F9EAE3A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B0D4A-476A-A20E-ECBB-647BEE44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D6364-4461-6796-911B-1AD33E80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B7F8FD-A05E-DEDF-95B4-9B5AB803C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6FE8A-921F-DB83-F633-47C4F9763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C7A55A-BD2E-FD61-2C88-E0254319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EB220A-BD31-0CE7-E149-06736A53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A17F9D-BE80-6796-808B-7CCAF6EA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7854E-8464-8473-CA88-C64B196D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F5863A-16CD-D74B-33EB-3BB4985C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29ADA-6DB3-01E5-E4AB-FA6D4981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BB2A73-BF46-7C8E-ADA0-0D4B6CA4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D78CC3-790B-E212-CB78-6F133F50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209D7D-35B3-C3CD-A73F-FC44DD7D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86ABA4-AD4E-8E47-21BB-E8BEF0C9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2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22C89-2531-EF2D-0775-3100DB97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FEE89-8720-0A19-2157-DEA3904C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90CEA-7CEB-F647-77B4-59968596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48417-0E64-E03B-1BF6-CB5A4D64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B97AF-3EA6-0CE1-C8F3-D1AD3A29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0D761-5359-2D0D-7EF7-BF40B459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7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4ABE2-7B29-EACF-B811-4DC541F8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C7272-E279-4293-EFA3-5D5AD73B8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3B207-B73C-E5AF-BBE6-2BD79398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8657A-A211-D335-E8F6-2B2AC1C3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3C327-F716-E7B6-F1EE-10342CEF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9ED9F-647B-C901-507E-9734BC6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798DE9-956A-70F6-E5B7-FE23E75F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35E06-D616-D68D-40B1-31F2AE43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11AF6-87C1-9A30-4694-68AA1D78B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3566-5047-40AC-B923-92DF8AC1838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1895A-0184-C4C8-575C-0FB8D3C8E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D1295-1A3A-E04B-1CD3-842DE79C6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1564-96B6-4AC2-932F-78F36C333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8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9C157-FA94-CFFA-486A-B90AEA5B5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2DB40-F42B-C830-FC5B-45B374EF0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3B860D-6223-508E-0177-31D15194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7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E2E9-4F1A-86A9-512A-C6FDD3D6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45D87-34EE-1152-8897-46229B6B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2EF48-6A73-782D-8665-AA5CB42D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Meibo Zhang</dc:creator>
  <cp:lastModifiedBy>Meibo Zhang</cp:lastModifiedBy>
  <cp:revision>1</cp:revision>
  <dcterms:created xsi:type="dcterms:W3CDTF">2023-11-21T04:08:44Z</dcterms:created>
  <dcterms:modified xsi:type="dcterms:W3CDTF">2023-11-21T04:09:17Z</dcterms:modified>
</cp:coreProperties>
</file>