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54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58177-7293-C019-8467-87DA4A2C3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81C255-ABA4-C842-05A2-3DB98CFC3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D9A9A-F0F0-3030-82EC-2E352763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35E5-4433-4BB7-9581-97189C154D9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3B86B-9B76-CF46-7E36-6FA6B9E3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4A140-CFE7-5522-F56B-FDC2D1CB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399-3312-44A9-A8E7-43C04C750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34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B59C-F75C-EFD3-F5B3-D63622B5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259213-DEF8-28A6-637B-AFCF7A991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F3EA8-3A5B-469D-11D0-783B6D57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35E5-4433-4BB7-9581-97189C154D9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57E03-C66B-4AF6-671F-6AEA6AFE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7803E-C64C-B574-6F45-737342DE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399-3312-44A9-A8E7-43C04C750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92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3F8704-69D8-E70F-9E37-C1C212B28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27C341-3D0F-9BE7-EAC6-E87286B82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4CE97-4ACA-9CB4-3C2A-199C4E50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35E5-4433-4BB7-9581-97189C154D9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F6E45-A702-3281-8937-E03EB908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7E051-8DA3-F93B-EC16-11FEAA96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399-3312-44A9-A8E7-43C04C750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5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2829D-9816-70EE-B29C-06E7C11C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EC05C-CEF0-3F57-7168-B8AB1E38E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088C8-6007-FC5B-9329-62E15262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35E5-4433-4BB7-9581-97189C154D9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9477C-F022-F023-1956-AADAB1D9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08103-851F-6D11-34D0-DEE1EE65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399-3312-44A9-A8E7-43C04C750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4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95781-84D3-D0E4-5E9A-FA50ACD2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C033DE-4CC6-4146-3C0D-D9F2CB3B1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5D328-8B2C-D353-E4B5-030C0D0B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35E5-4433-4BB7-9581-97189C154D9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54E1D-15BD-26FC-12DD-F0EBEA41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206C9F-1368-C75E-CF63-B233901E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399-3312-44A9-A8E7-43C04C750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12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3AF5C-4657-1EF1-89DA-0C9036DA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7D1C2-EFA8-54C8-307D-210A0A9A0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2ACF99-544F-192B-E509-A45DDDA96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65CD38-3ADD-DB8A-314A-3E7EF310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35E5-4433-4BB7-9581-97189C154D9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7E941B-C2B2-6424-78BB-DE8302E8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2754A4-2877-0CA5-04AE-46713A59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399-3312-44A9-A8E7-43C04C750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4189E-D73F-9324-6B99-41D39B14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CCC80-FD4B-989B-6C6D-55D1E0E64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1C5069-F455-DC8F-A677-C8CDAB736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2A6E6C-AA61-D3A4-7BBF-468D904C5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8E8215-E4F1-49E5-909B-FED1CC544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DD6150-705D-C61A-25A8-939E02E0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35E5-4433-4BB7-9581-97189C154D9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6DC108-C682-EF2E-50D7-F5773672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B4B944-1DC1-5A90-B10A-37E1E634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399-3312-44A9-A8E7-43C04C750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38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AD437-CDD1-545E-1D69-FACE5BC0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B512F1-035E-9E7D-61F1-D3769719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35E5-4433-4BB7-9581-97189C154D9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A15ED2-B770-53F6-9CF0-67BA89DC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FC1E42-ED97-91FE-5643-EBD7FD02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399-3312-44A9-A8E7-43C04C750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37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B53C33-BE10-9FB9-88B8-837475F4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35E5-4433-4BB7-9581-97189C154D9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E3780D-6F89-37D6-F51D-1F7A93CB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E900D0-5988-8342-A0A6-0F8C83D7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399-3312-44A9-A8E7-43C04C750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09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FCFDC-DBE6-A281-6EE0-DB28D584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5553F-A781-315B-890E-696E56FE7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5D5313-601B-AFC3-7614-56CB28C16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226755-7B1C-754C-C9A0-DD7DF86A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35E5-4433-4BB7-9581-97189C154D9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31A959-7445-EB8F-5231-A9A843B2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23605-CB3C-2D74-9E85-7A8ED16C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399-3312-44A9-A8E7-43C04C750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83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041D8-8D3A-D19F-C6EF-61E5A5FF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2BDECC-39A1-6031-03AB-592530941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8088C2-D24B-DC66-6B12-DF7AFFAF6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C3EDB7-1F6D-E34B-4B35-B9C0534D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35E5-4433-4BB7-9581-97189C154D9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C88113-A341-8152-3BE0-F39F5994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FD58DE-575C-18E2-79AF-D96836EB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399-3312-44A9-A8E7-43C04C750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54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45C5F4-08B2-67CB-4EF6-A2C2E713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A5E11-B38F-9FC5-2BC3-F45083FA0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C3AE0-CFDD-D7F9-9123-2381BD67A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235E5-4433-4BB7-9581-97189C154D9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44CA7-0321-41B7-46A5-F38C0460F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BAE7C-B4C4-379B-6430-0D781EBEE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21399-3312-44A9-A8E7-43C04C750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93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723687D-40F4-3710-5D5D-23CD3932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30893-E85B-1A84-2368-A87F07F48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51A340-D93A-EC52-7BE6-E5F04D45C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29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Cybersecurity Reference Architecture (MCRA) - 2023-04</dc:title>
  <dc:creator>Meibo Zhang</dc:creator>
  <cp:lastModifiedBy>Meibo Zhang</cp:lastModifiedBy>
  <cp:revision>4</cp:revision>
  <dcterms:created xsi:type="dcterms:W3CDTF">2023-04-14T03:49:11Z</dcterms:created>
  <dcterms:modified xsi:type="dcterms:W3CDTF">2024-03-25T13:00:40Z</dcterms:modified>
</cp:coreProperties>
</file>