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667F2-020C-4E5E-A753-C39D51882A2A}" type="doc">
      <dgm:prSet loTypeId="urn:microsoft.com/office/officeart/2005/8/layout/cycle2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DC63BACF-E227-4F11-93E7-741EF089181A}">
      <dgm:prSet phldrT="[Text]" custT="1"/>
      <dgm:spPr/>
      <dgm:t>
        <a:bodyPr/>
        <a:lstStyle/>
        <a:p>
          <a:r>
            <a:rPr lang="en-ID" sz="20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Latar</a:t>
          </a:r>
          <a:r>
            <a:rPr lang="en-ID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 </a:t>
          </a:r>
          <a:r>
            <a:rPr lang="en-ID" sz="20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Belakang</a:t>
          </a:r>
          <a:endParaRPr lang="en-US" sz="20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0687BB0-DD59-4C58-91FC-A8422EAE1213}" type="parTrans" cxnId="{A79311C2-EF1F-47A6-BC91-A92986408253}">
      <dgm:prSet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9C4AFEBD-458F-4255-87F5-0B5C50B35540}" type="sibTrans" cxnId="{A79311C2-EF1F-47A6-BC91-A92986408253}">
      <dgm:prSet custT="1"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A2BE0800-6FED-4A45-B190-10F8577597E4}">
      <dgm:prSet phldrT="[Text]" custT="1"/>
      <dgm:spPr/>
      <dgm:t>
        <a:bodyPr/>
        <a:lstStyle/>
        <a:p>
          <a:r>
            <a:rPr lang="en-ID" sz="20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Tujuan</a:t>
          </a:r>
          <a:endParaRPr lang="en-US" sz="20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6174A4A-AF47-4296-B744-880ADAFDBA46}" type="parTrans" cxnId="{8F408115-6335-4F3E-9AF9-7441B70FA81C}">
      <dgm:prSet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219A196A-D0B2-4810-901B-FDE2C44B444F}" type="sibTrans" cxnId="{8F408115-6335-4F3E-9AF9-7441B70FA81C}">
      <dgm:prSet custT="1"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6EEC0352-6C67-4618-A0BC-93BCA7F0B3D3}">
      <dgm:prSet phldrT="[Text]" custT="1"/>
      <dgm:spPr/>
      <dgm:t>
        <a:bodyPr/>
        <a:lstStyle/>
        <a:p>
          <a:r>
            <a:rPr lang="en-ID" sz="2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ERD</a:t>
          </a:r>
          <a:endParaRPr lang="en-US" sz="20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8541B68-1EAF-4810-80DD-95A3AEFD50E0}" type="parTrans" cxnId="{0A64BF2A-FA9F-4391-B36D-F82C7A07E77F}">
      <dgm:prSet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E0FC014E-8F07-4EB5-8985-5546C6739BD4}" type="sibTrans" cxnId="{0A64BF2A-FA9F-4391-B36D-F82C7A07E77F}">
      <dgm:prSet custT="1"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03A2DCA8-EB4A-40B4-A00E-206F42BF3264}">
      <dgm:prSet phldrT="[Text]" custT="1"/>
      <dgm:spPr/>
      <dgm:t>
        <a:bodyPr/>
        <a:lstStyle/>
        <a:p>
          <a:r>
            <a:rPr lang="en-ID" sz="20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Tampilan</a:t>
          </a:r>
          <a:endParaRPr lang="en-US" sz="20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726D98DF-5206-4173-B930-D85D6A1DE4D6}" type="parTrans" cxnId="{401E57A4-644F-489A-A152-DA16716D826D}">
      <dgm:prSet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F12582C6-F6F1-428D-A8DD-B10F0589E5FB}" type="sibTrans" cxnId="{401E57A4-644F-489A-A152-DA16716D826D}">
      <dgm:prSet custT="1"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8F2893D8-1149-489D-A4F3-93986F7C0B0E}">
      <dgm:prSet phldrT="[Text]" custT="1"/>
      <dgm:spPr/>
      <dgm:t>
        <a:bodyPr/>
        <a:lstStyle/>
        <a:p>
          <a:r>
            <a:rPr lang="en-ID" sz="20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Kesimpulan</a:t>
          </a:r>
          <a:endParaRPr lang="en-US" sz="20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033FD9E3-EF03-435A-BAAC-45F6A13B6AAC}" type="parTrans" cxnId="{2D8C6448-3AA9-4A47-9286-F5A557E5F289}">
      <dgm:prSet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B5189143-DDAB-4865-97C0-AF437C6F9ACF}" type="sibTrans" cxnId="{2D8C6448-3AA9-4A47-9286-F5A557E5F289}">
      <dgm:prSet custT="1"/>
      <dgm:spPr/>
      <dgm:t>
        <a:bodyPr/>
        <a:lstStyle/>
        <a:p>
          <a:endParaRPr lang="en-US" sz="20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44946A49-BC83-4372-9914-FC1E16F41706}" type="pres">
      <dgm:prSet presAssocID="{702667F2-020C-4E5E-A753-C39D51882A2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004862-61D3-488E-9B57-7D70D61F4027}" type="pres">
      <dgm:prSet presAssocID="{DC63BACF-E227-4F11-93E7-741EF089181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E5C49-ABA7-4A59-8B06-68DBFA5D3409}" type="pres">
      <dgm:prSet presAssocID="{9C4AFEBD-458F-4255-87F5-0B5C50B3554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C9824E-3711-4C98-90A6-7596AACB701C}" type="pres">
      <dgm:prSet presAssocID="{9C4AFEBD-458F-4255-87F5-0B5C50B3554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219A8CC-F12B-49CD-A764-99D000C44441}" type="pres">
      <dgm:prSet presAssocID="{A2BE0800-6FED-4A45-B190-10F8577597E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29DE9-DE7F-4DF5-B334-72D01AD7DED3}" type="pres">
      <dgm:prSet presAssocID="{219A196A-D0B2-4810-901B-FDE2C44B444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B039A0-F436-4C4B-B4DF-CC8F5E45DF17}" type="pres">
      <dgm:prSet presAssocID="{219A196A-D0B2-4810-901B-FDE2C44B444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4F19B0C-F7BF-4367-B04E-55E70D388FEB}" type="pres">
      <dgm:prSet presAssocID="{6EEC0352-6C67-4618-A0BC-93BCA7F0B3D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1FFCC-2448-4173-B922-595EE3AB0BC2}" type="pres">
      <dgm:prSet presAssocID="{E0FC014E-8F07-4EB5-8985-5546C6739BD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38C864F-30F5-4F09-95BC-C8868575AE50}" type="pres">
      <dgm:prSet presAssocID="{E0FC014E-8F07-4EB5-8985-5546C6739BD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277456C-64B0-447B-A611-5EAE00B4A761}" type="pres">
      <dgm:prSet presAssocID="{03A2DCA8-EB4A-40B4-A00E-206F42BF326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43C01-2B2A-43CB-AE7C-EAF41E9E3EA0}" type="pres">
      <dgm:prSet presAssocID="{F12582C6-F6F1-428D-A8DD-B10F0589E5F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5506E94-1C71-4031-94BA-55FB9601341D}" type="pres">
      <dgm:prSet presAssocID="{F12582C6-F6F1-428D-A8DD-B10F0589E5F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F4DF509-8BD9-46CD-A891-3003183554DD}" type="pres">
      <dgm:prSet presAssocID="{8F2893D8-1149-489D-A4F3-93986F7C0B0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E23A7-F546-41C9-9034-01EECD2D9848}" type="pres">
      <dgm:prSet presAssocID="{B5189143-DDAB-4865-97C0-AF437C6F9ACF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A824BF4-9678-4384-B6D3-9D358BA180DD}" type="pres">
      <dgm:prSet presAssocID="{B5189143-DDAB-4865-97C0-AF437C6F9ACF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7CD0367-945B-49DA-A7A7-C58E2D0212ED}" type="presOf" srcId="{DC63BACF-E227-4F11-93E7-741EF089181A}" destId="{A2004862-61D3-488E-9B57-7D70D61F4027}" srcOrd="0" destOrd="0" presId="urn:microsoft.com/office/officeart/2005/8/layout/cycle2"/>
    <dgm:cxn modelId="{CC1269BA-501C-4670-AFD6-D10A9C2B79B9}" type="presOf" srcId="{219A196A-D0B2-4810-901B-FDE2C44B444F}" destId="{06229DE9-DE7F-4DF5-B334-72D01AD7DED3}" srcOrd="0" destOrd="0" presId="urn:microsoft.com/office/officeart/2005/8/layout/cycle2"/>
    <dgm:cxn modelId="{905A74AF-C1D8-4A33-B0FD-838E69484BFD}" type="presOf" srcId="{03A2DCA8-EB4A-40B4-A00E-206F42BF3264}" destId="{9277456C-64B0-447B-A611-5EAE00B4A761}" srcOrd="0" destOrd="0" presId="urn:microsoft.com/office/officeart/2005/8/layout/cycle2"/>
    <dgm:cxn modelId="{C4D9B01F-9E7A-49A4-8826-9F01A7BE1A9E}" type="presOf" srcId="{F12582C6-F6F1-428D-A8DD-B10F0589E5FB}" destId="{A3C43C01-2B2A-43CB-AE7C-EAF41E9E3EA0}" srcOrd="0" destOrd="0" presId="urn:microsoft.com/office/officeart/2005/8/layout/cycle2"/>
    <dgm:cxn modelId="{A79311C2-EF1F-47A6-BC91-A92986408253}" srcId="{702667F2-020C-4E5E-A753-C39D51882A2A}" destId="{DC63BACF-E227-4F11-93E7-741EF089181A}" srcOrd="0" destOrd="0" parTransId="{40687BB0-DD59-4C58-91FC-A8422EAE1213}" sibTransId="{9C4AFEBD-458F-4255-87F5-0B5C50B35540}"/>
    <dgm:cxn modelId="{6327A54F-ECE9-438C-B779-70993B67EAD6}" type="presOf" srcId="{B5189143-DDAB-4865-97C0-AF437C6F9ACF}" destId="{E38E23A7-F546-41C9-9034-01EECD2D9848}" srcOrd="0" destOrd="0" presId="urn:microsoft.com/office/officeart/2005/8/layout/cycle2"/>
    <dgm:cxn modelId="{687892E8-B75F-415A-AF73-BC8D36CEE888}" type="presOf" srcId="{E0FC014E-8F07-4EB5-8985-5546C6739BD4}" destId="{538C864F-30F5-4F09-95BC-C8868575AE50}" srcOrd="1" destOrd="0" presId="urn:microsoft.com/office/officeart/2005/8/layout/cycle2"/>
    <dgm:cxn modelId="{92B64425-8C4C-4520-9F6C-6C916D046753}" type="presOf" srcId="{702667F2-020C-4E5E-A753-C39D51882A2A}" destId="{44946A49-BC83-4372-9914-FC1E16F41706}" srcOrd="0" destOrd="0" presId="urn:microsoft.com/office/officeart/2005/8/layout/cycle2"/>
    <dgm:cxn modelId="{EEB147F0-B665-4F50-83FE-26C52FB565EE}" type="presOf" srcId="{9C4AFEBD-458F-4255-87F5-0B5C50B35540}" destId="{68C9824E-3711-4C98-90A6-7596AACB701C}" srcOrd="1" destOrd="0" presId="urn:microsoft.com/office/officeart/2005/8/layout/cycle2"/>
    <dgm:cxn modelId="{753FCF00-8161-4A88-B5AE-49EE20FEBBC2}" type="presOf" srcId="{9C4AFEBD-458F-4255-87F5-0B5C50B35540}" destId="{231E5C49-ABA7-4A59-8B06-68DBFA5D3409}" srcOrd="0" destOrd="0" presId="urn:microsoft.com/office/officeart/2005/8/layout/cycle2"/>
    <dgm:cxn modelId="{5C977CE5-D687-4BE6-BF97-9EAADB77AFFA}" type="presOf" srcId="{6EEC0352-6C67-4618-A0BC-93BCA7F0B3D3}" destId="{14F19B0C-F7BF-4367-B04E-55E70D388FEB}" srcOrd="0" destOrd="0" presId="urn:microsoft.com/office/officeart/2005/8/layout/cycle2"/>
    <dgm:cxn modelId="{0A64BF2A-FA9F-4391-B36D-F82C7A07E77F}" srcId="{702667F2-020C-4E5E-A753-C39D51882A2A}" destId="{6EEC0352-6C67-4618-A0BC-93BCA7F0B3D3}" srcOrd="2" destOrd="0" parTransId="{78541B68-1EAF-4810-80DD-95A3AEFD50E0}" sibTransId="{E0FC014E-8F07-4EB5-8985-5546C6739BD4}"/>
    <dgm:cxn modelId="{D1297457-AAC6-42B4-B40B-4D03E6148EBC}" type="presOf" srcId="{A2BE0800-6FED-4A45-B190-10F8577597E4}" destId="{F219A8CC-F12B-49CD-A764-99D000C44441}" srcOrd="0" destOrd="0" presId="urn:microsoft.com/office/officeart/2005/8/layout/cycle2"/>
    <dgm:cxn modelId="{1F66F710-AAA5-47A7-B280-6E27D50F4B71}" type="presOf" srcId="{219A196A-D0B2-4810-901B-FDE2C44B444F}" destId="{4FB039A0-F436-4C4B-B4DF-CC8F5E45DF17}" srcOrd="1" destOrd="0" presId="urn:microsoft.com/office/officeart/2005/8/layout/cycle2"/>
    <dgm:cxn modelId="{401E57A4-644F-489A-A152-DA16716D826D}" srcId="{702667F2-020C-4E5E-A753-C39D51882A2A}" destId="{03A2DCA8-EB4A-40B4-A00E-206F42BF3264}" srcOrd="3" destOrd="0" parTransId="{726D98DF-5206-4173-B930-D85D6A1DE4D6}" sibTransId="{F12582C6-F6F1-428D-A8DD-B10F0589E5FB}"/>
    <dgm:cxn modelId="{B647A977-EA90-4B68-AB90-D1ECD5C56216}" type="presOf" srcId="{B5189143-DDAB-4865-97C0-AF437C6F9ACF}" destId="{7A824BF4-9678-4384-B6D3-9D358BA180DD}" srcOrd="1" destOrd="0" presId="urn:microsoft.com/office/officeart/2005/8/layout/cycle2"/>
    <dgm:cxn modelId="{2D8C6448-3AA9-4A47-9286-F5A557E5F289}" srcId="{702667F2-020C-4E5E-A753-C39D51882A2A}" destId="{8F2893D8-1149-489D-A4F3-93986F7C0B0E}" srcOrd="4" destOrd="0" parTransId="{033FD9E3-EF03-435A-BAAC-45F6A13B6AAC}" sibTransId="{B5189143-DDAB-4865-97C0-AF437C6F9ACF}"/>
    <dgm:cxn modelId="{7C4CA6EA-EAFA-42E8-A64C-B2D62C70CDEE}" type="presOf" srcId="{E0FC014E-8F07-4EB5-8985-5546C6739BD4}" destId="{7141FFCC-2448-4173-B922-595EE3AB0BC2}" srcOrd="0" destOrd="0" presId="urn:microsoft.com/office/officeart/2005/8/layout/cycle2"/>
    <dgm:cxn modelId="{A0D567C4-F460-4F5E-BF27-58EC513B5EFF}" type="presOf" srcId="{8F2893D8-1149-489D-A4F3-93986F7C0B0E}" destId="{5F4DF509-8BD9-46CD-A891-3003183554DD}" srcOrd="0" destOrd="0" presId="urn:microsoft.com/office/officeart/2005/8/layout/cycle2"/>
    <dgm:cxn modelId="{8F408115-6335-4F3E-9AF9-7441B70FA81C}" srcId="{702667F2-020C-4E5E-A753-C39D51882A2A}" destId="{A2BE0800-6FED-4A45-B190-10F8577597E4}" srcOrd="1" destOrd="0" parTransId="{A6174A4A-AF47-4296-B744-880ADAFDBA46}" sibTransId="{219A196A-D0B2-4810-901B-FDE2C44B444F}"/>
    <dgm:cxn modelId="{6F038697-DDC1-493D-A8CE-1402CBB99C85}" type="presOf" srcId="{F12582C6-F6F1-428D-A8DD-B10F0589E5FB}" destId="{B5506E94-1C71-4031-94BA-55FB9601341D}" srcOrd="1" destOrd="0" presId="urn:microsoft.com/office/officeart/2005/8/layout/cycle2"/>
    <dgm:cxn modelId="{6ADA3F97-79CE-4D7B-9B9F-2A0EAA99E30C}" type="presParOf" srcId="{44946A49-BC83-4372-9914-FC1E16F41706}" destId="{A2004862-61D3-488E-9B57-7D70D61F4027}" srcOrd="0" destOrd="0" presId="urn:microsoft.com/office/officeart/2005/8/layout/cycle2"/>
    <dgm:cxn modelId="{6E9929B6-6A88-4917-A061-D937C38B4D13}" type="presParOf" srcId="{44946A49-BC83-4372-9914-FC1E16F41706}" destId="{231E5C49-ABA7-4A59-8B06-68DBFA5D3409}" srcOrd="1" destOrd="0" presId="urn:microsoft.com/office/officeart/2005/8/layout/cycle2"/>
    <dgm:cxn modelId="{FD632FF6-3296-4D4D-878D-A2A0B163489C}" type="presParOf" srcId="{231E5C49-ABA7-4A59-8B06-68DBFA5D3409}" destId="{68C9824E-3711-4C98-90A6-7596AACB701C}" srcOrd="0" destOrd="0" presId="urn:microsoft.com/office/officeart/2005/8/layout/cycle2"/>
    <dgm:cxn modelId="{88F7CD09-FC9F-4400-9F06-A68832AF37D1}" type="presParOf" srcId="{44946A49-BC83-4372-9914-FC1E16F41706}" destId="{F219A8CC-F12B-49CD-A764-99D000C44441}" srcOrd="2" destOrd="0" presId="urn:microsoft.com/office/officeart/2005/8/layout/cycle2"/>
    <dgm:cxn modelId="{611114C8-C962-482F-993D-E54FB572497F}" type="presParOf" srcId="{44946A49-BC83-4372-9914-FC1E16F41706}" destId="{06229DE9-DE7F-4DF5-B334-72D01AD7DED3}" srcOrd="3" destOrd="0" presId="urn:microsoft.com/office/officeart/2005/8/layout/cycle2"/>
    <dgm:cxn modelId="{345E2F2C-D7D4-45E7-B74E-D8FCCCB25E3E}" type="presParOf" srcId="{06229DE9-DE7F-4DF5-B334-72D01AD7DED3}" destId="{4FB039A0-F436-4C4B-B4DF-CC8F5E45DF17}" srcOrd="0" destOrd="0" presId="urn:microsoft.com/office/officeart/2005/8/layout/cycle2"/>
    <dgm:cxn modelId="{6771B9E8-661A-450A-A66D-8F0E9F5CF20E}" type="presParOf" srcId="{44946A49-BC83-4372-9914-FC1E16F41706}" destId="{14F19B0C-F7BF-4367-B04E-55E70D388FEB}" srcOrd="4" destOrd="0" presId="urn:microsoft.com/office/officeart/2005/8/layout/cycle2"/>
    <dgm:cxn modelId="{EF238D3A-6589-4CA0-A701-15A4FFC7F408}" type="presParOf" srcId="{44946A49-BC83-4372-9914-FC1E16F41706}" destId="{7141FFCC-2448-4173-B922-595EE3AB0BC2}" srcOrd="5" destOrd="0" presId="urn:microsoft.com/office/officeart/2005/8/layout/cycle2"/>
    <dgm:cxn modelId="{82C231E8-5326-4D00-BB7A-C551B81A9AAF}" type="presParOf" srcId="{7141FFCC-2448-4173-B922-595EE3AB0BC2}" destId="{538C864F-30F5-4F09-95BC-C8868575AE50}" srcOrd="0" destOrd="0" presId="urn:microsoft.com/office/officeart/2005/8/layout/cycle2"/>
    <dgm:cxn modelId="{3A3B7E28-AEE1-4A3F-9939-F336F7E2B1ED}" type="presParOf" srcId="{44946A49-BC83-4372-9914-FC1E16F41706}" destId="{9277456C-64B0-447B-A611-5EAE00B4A761}" srcOrd="6" destOrd="0" presId="urn:microsoft.com/office/officeart/2005/8/layout/cycle2"/>
    <dgm:cxn modelId="{F2B1327F-97D9-4CE5-A685-9F1661B8DB1C}" type="presParOf" srcId="{44946A49-BC83-4372-9914-FC1E16F41706}" destId="{A3C43C01-2B2A-43CB-AE7C-EAF41E9E3EA0}" srcOrd="7" destOrd="0" presId="urn:microsoft.com/office/officeart/2005/8/layout/cycle2"/>
    <dgm:cxn modelId="{440E9894-97AC-494C-8063-6191981D483F}" type="presParOf" srcId="{A3C43C01-2B2A-43CB-AE7C-EAF41E9E3EA0}" destId="{B5506E94-1C71-4031-94BA-55FB9601341D}" srcOrd="0" destOrd="0" presId="urn:microsoft.com/office/officeart/2005/8/layout/cycle2"/>
    <dgm:cxn modelId="{AC04D62A-CD88-4B57-97FC-1B02D454D50B}" type="presParOf" srcId="{44946A49-BC83-4372-9914-FC1E16F41706}" destId="{5F4DF509-8BD9-46CD-A891-3003183554DD}" srcOrd="8" destOrd="0" presId="urn:microsoft.com/office/officeart/2005/8/layout/cycle2"/>
    <dgm:cxn modelId="{EFAA68B4-A3C1-4613-8B83-6CA4C93BAB19}" type="presParOf" srcId="{44946A49-BC83-4372-9914-FC1E16F41706}" destId="{E38E23A7-F546-41C9-9034-01EECD2D9848}" srcOrd="9" destOrd="0" presId="urn:microsoft.com/office/officeart/2005/8/layout/cycle2"/>
    <dgm:cxn modelId="{E29A4F94-1E0F-4693-BF5D-1DDB92F8E009}" type="presParOf" srcId="{E38E23A7-F546-41C9-9034-01EECD2D9848}" destId="{7A824BF4-9678-4384-B6D3-9D358BA180D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04862-61D3-488E-9B57-7D70D61F4027}">
      <dsp:nvSpPr>
        <dsp:cNvPr id="0" name=""/>
        <dsp:cNvSpPr/>
      </dsp:nvSpPr>
      <dsp:spPr>
        <a:xfrm>
          <a:off x="3635167" y="2628"/>
          <a:ext cx="1912302" cy="1912302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Latar</a:t>
          </a:r>
          <a:r>
            <a:rPr lang="en-ID" sz="2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 </a:t>
          </a:r>
          <a:r>
            <a:rPr lang="en-ID" sz="2000" kern="12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Belakang</a:t>
          </a:r>
          <a:endParaRPr lang="en-US" sz="20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915217" y="282678"/>
        <a:ext cx="1352202" cy="1352202"/>
      </dsp:txXfrm>
    </dsp:sp>
    <dsp:sp modelId="{231E5C49-ABA7-4A59-8B06-68DBFA5D3409}">
      <dsp:nvSpPr>
        <dsp:cNvPr id="0" name=""/>
        <dsp:cNvSpPr/>
      </dsp:nvSpPr>
      <dsp:spPr>
        <a:xfrm rot="2160000">
          <a:off x="5487042" y="1471545"/>
          <a:ext cx="508396" cy="645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5501606" y="1555801"/>
        <a:ext cx="355877" cy="387241"/>
      </dsp:txXfrm>
    </dsp:sp>
    <dsp:sp modelId="{F219A8CC-F12B-49CD-A764-99D000C44441}">
      <dsp:nvSpPr>
        <dsp:cNvPr id="0" name=""/>
        <dsp:cNvSpPr/>
      </dsp:nvSpPr>
      <dsp:spPr>
        <a:xfrm>
          <a:off x="5958292" y="1690477"/>
          <a:ext cx="1912302" cy="1912302"/>
        </a:xfrm>
        <a:prstGeom prst="ellipse">
          <a:avLst/>
        </a:prstGeom>
        <a:solidFill>
          <a:schemeClr val="accent1">
            <a:shade val="50000"/>
            <a:hueOff val="177650"/>
            <a:satOff val="-5107"/>
            <a:lumOff val="175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Tujuan</a:t>
          </a:r>
          <a:endParaRPr lang="en-US" sz="20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6238342" y="1970527"/>
        <a:ext cx="1352202" cy="1352202"/>
      </dsp:txXfrm>
    </dsp:sp>
    <dsp:sp modelId="{06229DE9-DE7F-4DF5-B334-72D01AD7DED3}">
      <dsp:nvSpPr>
        <dsp:cNvPr id="0" name=""/>
        <dsp:cNvSpPr/>
      </dsp:nvSpPr>
      <dsp:spPr>
        <a:xfrm rot="6480000">
          <a:off x="6221014" y="3675741"/>
          <a:ext cx="508396" cy="645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4976"/>
            <a:satOff val="-4625"/>
            <a:lumOff val="137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 rot="10800000">
        <a:off x="6320839" y="3732294"/>
        <a:ext cx="355877" cy="387241"/>
      </dsp:txXfrm>
    </dsp:sp>
    <dsp:sp modelId="{14F19B0C-F7BF-4367-B04E-55E70D388FEB}">
      <dsp:nvSpPr>
        <dsp:cNvPr id="0" name=""/>
        <dsp:cNvSpPr/>
      </dsp:nvSpPr>
      <dsp:spPr>
        <a:xfrm>
          <a:off x="5070937" y="4421474"/>
          <a:ext cx="1912302" cy="1912302"/>
        </a:xfrm>
        <a:prstGeom prst="ellipse">
          <a:avLst/>
        </a:prstGeom>
        <a:solidFill>
          <a:schemeClr val="accent1">
            <a:shade val="50000"/>
            <a:hueOff val="355301"/>
            <a:satOff val="-10214"/>
            <a:lumOff val="351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ERD</a:t>
          </a:r>
          <a:endParaRPr lang="en-US" sz="20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5350987" y="4701524"/>
        <a:ext cx="1352202" cy="1352202"/>
      </dsp:txXfrm>
    </dsp:sp>
    <dsp:sp modelId="{7141FFCC-2448-4173-B922-595EE3AB0BC2}">
      <dsp:nvSpPr>
        <dsp:cNvPr id="0" name=""/>
        <dsp:cNvSpPr/>
      </dsp:nvSpPr>
      <dsp:spPr>
        <a:xfrm rot="10800000">
          <a:off x="4351508" y="5054924"/>
          <a:ext cx="508396" cy="645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69951"/>
            <a:satOff val="-9250"/>
            <a:lumOff val="27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 rot="10800000">
        <a:off x="4504027" y="5184004"/>
        <a:ext cx="355877" cy="387241"/>
      </dsp:txXfrm>
    </dsp:sp>
    <dsp:sp modelId="{9277456C-64B0-447B-A611-5EAE00B4A761}">
      <dsp:nvSpPr>
        <dsp:cNvPr id="0" name=""/>
        <dsp:cNvSpPr/>
      </dsp:nvSpPr>
      <dsp:spPr>
        <a:xfrm>
          <a:off x="2199397" y="4421474"/>
          <a:ext cx="1912302" cy="1912302"/>
        </a:xfrm>
        <a:prstGeom prst="ellipse">
          <a:avLst/>
        </a:prstGeom>
        <a:solidFill>
          <a:schemeClr val="accent1">
            <a:shade val="50000"/>
            <a:hueOff val="355301"/>
            <a:satOff val="-10214"/>
            <a:lumOff val="351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Tampilan</a:t>
          </a:r>
          <a:endParaRPr lang="en-US" sz="20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2479447" y="4701524"/>
        <a:ext cx="1352202" cy="1352202"/>
      </dsp:txXfrm>
    </dsp:sp>
    <dsp:sp modelId="{A3C43C01-2B2A-43CB-AE7C-EAF41E9E3EA0}">
      <dsp:nvSpPr>
        <dsp:cNvPr id="0" name=""/>
        <dsp:cNvSpPr/>
      </dsp:nvSpPr>
      <dsp:spPr>
        <a:xfrm rot="15120000">
          <a:off x="2462119" y="3703110"/>
          <a:ext cx="508396" cy="645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69951"/>
            <a:satOff val="-9250"/>
            <a:lumOff val="27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 rot="10800000">
        <a:off x="2561944" y="3904717"/>
        <a:ext cx="355877" cy="387241"/>
      </dsp:txXfrm>
    </dsp:sp>
    <dsp:sp modelId="{5F4DF509-8BD9-46CD-A891-3003183554DD}">
      <dsp:nvSpPr>
        <dsp:cNvPr id="0" name=""/>
        <dsp:cNvSpPr/>
      </dsp:nvSpPr>
      <dsp:spPr>
        <a:xfrm>
          <a:off x="1312042" y="1690477"/>
          <a:ext cx="1912302" cy="1912302"/>
        </a:xfrm>
        <a:prstGeom prst="ellipse">
          <a:avLst/>
        </a:prstGeom>
        <a:solidFill>
          <a:schemeClr val="accent1">
            <a:shade val="50000"/>
            <a:hueOff val="177650"/>
            <a:satOff val="-5107"/>
            <a:lumOff val="175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 err="1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Kesimpulan</a:t>
          </a:r>
          <a:endParaRPr lang="en-US" sz="20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1592092" y="1970527"/>
        <a:ext cx="1352202" cy="1352202"/>
      </dsp:txXfrm>
    </dsp:sp>
    <dsp:sp modelId="{E38E23A7-F546-41C9-9034-01EECD2D9848}">
      <dsp:nvSpPr>
        <dsp:cNvPr id="0" name=""/>
        <dsp:cNvSpPr/>
      </dsp:nvSpPr>
      <dsp:spPr>
        <a:xfrm rot="19440000">
          <a:off x="3163917" y="1488460"/>
          <a:ext cx="508396" cy="645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4976"/>
            <a:satOff val="-4625"/>
            <a:lumOff val="137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178481" y="1662364"/>
        <a:ext cx="355877" cy="387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Booking </a:t>
            </a:r>
            <a:r>
              <a:rPr lang="en-ID" dirty="0" err="1" smtClean="0"/>
              <a:t>Kost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Meidini</a:t>
            </a:r>
            <a:r>
              <a:rPr lang="en-ID" dirty="0" smtClean="0"/>
              <a:t> </a:t>
            </a:r>
            <a:r>
              <a:rPr lang="en-ID" dirty="0" err="1" smtClean="0"/>
              <a:t>Riski</a:t>
            </a:r>
            <a:r>
              <a:rPr lang="en-ID" dirty="0" smtClean="0"/>
              <a:t> </a:t>
            </a:r>
            <a:r>
              <a:rPr lang="en-ID" dirty="0" err="1" smtClean="0"/>
              <a:t>Amalia</a:t>
            </a:r>
            <a:endParaRPr lang="en-ID" dirty="0" smtClean="0"/>
          </a:p>
          <a:p>
            <a:r>
              <a:rPr lang="en-ID" dirty="0" err="1" smtClean="0"/>
              <a:t>Princessca</a:t>
            </a:r>
            <a:r>
              <a:rPr lang="en-ID" dirty="0" smtClean="0"/>
              <a:t> </a:t>
            </a:r>
            <a:r>
              <a:rPr lang="en-ID" dirty="0" err="1" smtClean="0"/>
              <a:t>Adyska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0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7084991"/>
              </p:ext>
            </p:extLst>
          </p:nvPr>
        </p:nvGraphicFramePr>
        <p:xfrm>
          <a:off x="1687132" y="231820"/>
          <a:ext cx="9182637" cy="6336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32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06" y="1579723"/>
            <a:ext cx="9720073" cy="2767670"/>
          </a:xfrm>
        </p:spPr>
        <p:txBody>
          <a:bodyPr anchor="ctr"/>
          <a:lstStyle/>
          <a:p>
            <a:pPr algn="ctr"/>
            <a:r>
              <a:rPr lang="en-ID" spc="300" dirty="0" err="1" smtClean="0"/>
              <a:t>Mobilitas</a:t>
            </a:r>
            <a:r>
              <a:rPr lang="en-ID" spc="300" dirty="0" smtClean="0"/>
              <a:t> </a:t>
            </a:r>
            <a:r>
              <a:rPr lang="en-ID" spc="300" dirty="0" err="1" smtClean="0"/>
              <a:t>penduduk</a:t>
            </a:r>
            <a:r>
              <a:rPr lang="en-ID" spc="300" dirty="0" smtClean="0"/>
              <a:t> di </a:t>
            </a:r>
            <a:r>
              <a:rPr lang="en-ID" spc="300" dirty="0" err="1" smtClean="0"/>
              <a:t>kota-kota</a:t>
            </a:r>
            <a:r>
              <a:rPr lang="en-ID" spc="300" dirty="0" smtClean="0"/>
              <a:t> </a:t>
            </a:r>
            <a:r>
              <a:rPr lang="en-ID" spc="300" dirty="0" err="1" smtClean="0"/>
              <a:t>besar</a:t>
            </a:r>
            <a:r>
              <a:rPr lang="en-ID" spc="300" dirty="0" smtClean="0"/>
              <a:t> </a:t>
            </a:r>
            <a:r>
              <a:rPr lang="en-ID" spc="300" dirty="0" err="1" smtClean="0"/>
              <a:t>mengalami</a:t>
            </a:r>
            <a:r>
              <a:rPr lang="en-ID" spc="300" dirty="0" smtClean="0"/>
              <a:t> </a:t>
            </a:r>
            <a:r>
              <a:rPr lang="en-ID" spc="300" dirty="0" err="1" smtClean="0"/>
              <a:t>kenaikan</a:t>
            </a:r>
            <a:r>
              <a:rPr lang="en-ID" spc="300" dirty="0" smtClean="0"/>
              <a:t> </a:t>
            </a:r>
            <a:r>
              <a:rPr lang="en-ID" spc="300" dirty="0" err="1" smtClean="0"/>
              <a:t>yg</a:t>
            </a:r>
            <a:r>
              <a:rPr lang="en-ID" spc="300" dirty="0" smtClean="0"/>
              <a:t> </a:t>
            </a:r>
            <a:r>
              <a:rPr lang="en-ID" spc="300" dirty="0" err="1" smtClean="0"/>
              <a:t>cukup</a:t>
            </a:r>
            <a:r>
              <a:rPr lang="en-ID" spc="300" dirty="0" smtClean="0"/>
              <a:t> </a:t>
            </a:r>
            <a:r>
              <a:rPr lang="en-ID" spc="300" dirty="0" err="1" smtClean="0"/>
              <a:t>signifikan</a:t>
            </a:r>
            <a:r>
              <a:rPr lang="en-ID" spc="300" dirty="0" smtClean="0"/>
              <a:t> </a:t>
            </a:r>
            <a:r>
              <a:rPr lang="en-ID" spc="300" dirty="0" err="1" smtClean="0"/>
              <a:t>setiap</a:t>
            </a:r>
            <a:r>
              <a:rPr lang="en-ID" spc="300" dirty="0" smtClean="0"/>
              <a:t> </a:t>
            </a:r>
            <a:r>
              <a:rPr lang="en-ID" spc="300" dirty="0" err="1" smtClean="0"/>
              <a:t>tahun</a:t>
            </a:r>
            <a:r>
              <a:rPr lang="en-ID" spc="300" dirty="0" smtClean="0"/>
              <a:t> </a:t>
            </a:r>
            <a:r>
              <a:rPr lang="en-ID" spc="300" dirty="0" err="1" smtClean="0"/>
              <a:t>nya</a:t>
            </a:r>
            <a:r>
              <a:rPr lang="en-ID" spc="300" dirty="0" smtClean="0"/>
              <a:t>. </a:t>
            </a:r>
            <a:r>
              <a:rPr lang="en-ID" spc="300" dirty="0" err="1" smtClean="0"/>
              <a:t>Beberapa</a:t>
            </a:r>
            <a:r>
              <a:rPr lang="en-ID" spc="300" dirty="0" smtClean="0"/>
              <a:t> di </a:t>
            </a:r>
            <a:r>
              <a:rPr lang="en-ID" spc="300" dirty="0" err="1" smtClean="0"/>
              <a:t>antara</a:t>
            </a:r>
            <a:r>
              <a:rPr lang="en-ID" spc="300" dirty="0" smtClean="0"/>
              <a:t> </a:t>
            </a:r>
            <a:r>
              <a:rPr lang="en-ID" spc="300" dirty="0" err="1" smtClean="0"/>
              <a:t>mereka</a:t>
            </a:r>
            <a:r>
              <a:rPr lang="en-ID" spc="300" dirty="0" smtClean="0"/>
              <a:t> </a:t>
            </a:r>
            <a:r>
              <a:rPr lang="en-ID" spc="300" dirty="0" err="1" smtClean="0"/>
              <a:t>adalah</a:t>
            </a:r>
            <a:r>
              <a:rPr lang="en-ID" spc="300" dirty="0" smtClean="0"/>
              <a:t> </a:t>
            </a:r>
            <a:r>
              <a:rPr lang="en-ID" spc="300" dirty="0" err="1" smtClean="0"/>
              <a:t>pekerja</a:t>
            </a:r>
            <a:r>
              <a:rPr lang="en-ID" spc="300" dirty="0" smtClean="0"/>
              <a:t> </a:t>
            </a:r>
            <a:r>
              <a:rPr lang="en-ID" spc="300" dirty="0" err="1" smtClean="0"/>
              <a:t>dan</a:t>
            </a:r>
            <a:r>
              <a:rPr lang="en-ID" spc="300" dirty="0" smtClean="0"/>
              <a:t> </a:t>
            </a:r>
            <a:r>
              <a:rPr lang="en-ID" spc="300" dirty="0" err="1" smtClean="0"/>
              <a:t>ada</a:t>
            </a:r>
            <a:r>
              <a:rPr lang="en-ID" spc="300" dirty="0" smtClean="0"/>
              <a:t> </a:t>
            </a:r>
            <a:r>
              <a:rPr lang="en-ID" spc="300" dirty="0" err="1" smtClean="0"/>
              <a:t>juga</a:t>
            </a:r>
            <a:r>
              <a:rPr lang="en-ID" spc="300" dirty="0" smtClean="0"/>
              <a:t> </a:t>
            </a:r>
            <a:r>
              <a:rPr lang="en-ID" spc="300" dirty="0" err="1" smtClean="0"/>
              <a:t>untuk</a:t>
            </a:r>
            <a:r>
              <a:rPr lang="en-ID" spc="300" dirty="0" smtClean="0"/>
              <a:t> </a:t>
            </a:r>
            <a:r>
              <a:rPr lang="en-ID" spc="300" dirty="0" err="1" smtClean="0"/>
              <a:t>mengenyam</a:t>
            </a:r>
            <a:r>
              <a:rPr lang="en-ID" spc="300" dirty="0" smtClean="0"/>
              <a:t> </a:t>
            </a:r>
            <a:r>
              <a:rPr lang="en-ID" spc="300" dirty="0" err="1" smtClean="0"/>
              <a:t>pendidikan</a:t>
            </a:r>
            <a:r>
              <a:rPr lang="en-ID" spc="300" dirty="0" smtClean="0"/>
              <a:t>. </a:t>
            </a:r>
            <a:r>
              <a:rPr lang="en-ID" spc="300" dirty="0" err="1" smtClean="0"/>
              <a:t>Maka</a:t>
            </a:r>
            <a:r>
              <a:rPr lang="en-ID" spc="300" dirty="0" smtClean="0"/>
              <a:t> </a:t>
            </a:r>
            <a:r>
              <a:rPr lang="en-ID" spc="300" dirty="0" err="1" smtClean="0"/>
              <a:t>dengan</a:t>
            </a:r>
            <a:r>
              <a:rPr lang="en-ID" spc="300" dirty="0" smtClean="0"/>
              <a:t> </a:t>
            </a:r>
            <a:r>
              <a:rPr lang="en-ID" spc="300" dirty="0" err="1" smtClean="0"/>
              <a:t>itu</a:t>
            </a:r>
            <a:r>
              <a:rPr lang="en-ID" spc="300" dirty="0" smtClean="0"/>
              <a:t> </a:t>
            </a:r>
            <a:r>
              <a:rPr lang="en-ID" spc="300" dirty="0" err="1" smtClean="0"/>
              <a:t>hunian</a:t>
            </a:r>
            <a:r>
              <a:rPr lang="en-ID" spc="300" dirty="0" smtClean="0"/>
              <a:t> </a:t>
            </a:r>
            <a:r>
              <a:rPr lang="en-ID" spc="300" dirty="0" err="1" smtClean="0"/>
              <a:t>sangatlah</a:t>
            </a:r>
            <a:r>
              <a:rPr lang="en-ID" spc="300" dirty="0" smtClean="0"/>
              <a:t> </a:t>
            </a:r>
            <a:r>
              <a:rPr lang="en-ID" spc="300" dirty="0" err="1" smtClean="0"/>
              <a:t>diperlukan</a:t>
            </a:r>
            <a:r>
              <a:rPr lang="en-ID" spc="300" dirty="0" smtClean="0"/>
              <a:t> </a:t>
            </a:r>
            <a:r>
              <a:rPr lang="en-ID" spc="300" dirty="0" err="1" smtClean="0"/>
              <a:t>dalam</a:t>
            </a:r>
            <a:r>
              <a:rPr lang="en-ID" spc="300" dirty="0" smtClean="0"/>
              <a:t> </a:t>
            </a:r>
            <a:r>
              <a:rPr lang="en-ID" spc="300" dirty="0" err="1" smtClean="0"/>
              <a:t>hal</a:t>
            </a:r>
            <a:r>
              <a:rPr lang="en-ID" spc="300" dirty="0" smtClean="0"/>
              <a:t> </a:t>
            </a:r>
            <a:r>
              <a:rPr lang="en-ID" spc="300" dirty="0" err="1" smtClean="0"/>
              <a:t>ini</a:t>
            </a:r>
            <a:r>
              <a:rPr lang="en-ID" spc="300" dirty="0" smtClean="0"/>
              <a:t> </a:t>
            </a:r>
            <a:r>
              <a:rPr lang="en-ID" spc="300" dirty="0" err="1" smtClean="0"/>
              <a:t>penulis</a:t>
            </a:r>
            <a:r>
              <a:rPr lang="en-ID" spc="300" dirty="0" smtClean="0"/>
              <a:t> </a:t>
            </a:r>
            <a:r>
              <a:rPr lang="en-ID" spc="300" dirty="0" err="1" smtClean="0"/>
              <a:t>ingin</a:t>
            </a:r>
            <a:r>
              <a:rPr lang="en-ID" spc="300" dirty="0" smtClean="0"/>
              <a:t> </a:t>
            </a:r>
            <a:r>
              <a:rPr lang="en-ID" spc="300" dirty="0" err="1" smtClean="0"/>
              <a:t>menyediakan</a:t>
            </a:r>
            <a:r>
              <a:rPr lang="en-ID" spc="300" dirty="0" smtClean="0"/>
              <a:t> </a:t>
            </a:r>
            <a:r>
              <a:rPr lang="en-ID" spc="300" dirty="0" err="1" smtClean="0"/>
              <a:t>aplikasi</a:t>
            </a:r>
            <a:r>
              <a:rPr lang="en-ID" spc="300" dirty="0" smtClean="0"/>
              <a:t> web </a:t>
            </a:r>
            <a:r>
              <a:rPr lang="en-ID" spc="300" dirty="0" err="1" smtClean="0"/>
              <a:t>untuk</a:t>
            </a:r>
            <a:r>
              <a:rPr lang="en-ID" spc="300" dirty="0" smtClean="0"/>
              <a:t> </a:t>
            </a:r>
            <a:r>
              <a:rPr lang="en-ID" spc="300" dirty="0" err="1" smtClean="0"/>
              <a:t>mempermudah</a:t>
            </a:r>
            <a:r>
              <a:rPr lang="en-ID" spc="300" dirty="0" smtClean="0"/>
              <a:t> </a:t>
            </a:r>
            <a:r>
              <a:rPr lang="en-ID" spc="300" dirty="0" err="1" smtClean="0"/>
              <a:t>dalam</a:t>
            </a:r>
            <a:r>
              <a:rPr lang="en-ID" spc="300" dirty="0" smtClean="0"/>
              <a:t> booking </a:t>
            </a:r>
            <a:r>
              <a:rPr lang="en-ID" spc="300" dirty="0" err="1" smtClean="0"/>
              <a:t>kost</a:t>
            </a:r>
            <a:r>
              <a:rPr lang="en-ID" spc="300" dirty="0" smtClean="0"/>
              <a:t>.</a:t>
            </a:r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142310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886755"/>
          </a:xfrm>
        </p:spPr>
        <p:txBody>
          <a:bodyPr anchor="ctr"/>
          <a:lstStyle/>
          <a:p>
            <a:pPr algn="ctr"/>
            <a:r>
              <a:rPr lang="en-ID" spc="300" dirty="0" err="1" smtClean="0"/>
              <a:t>Tujuan</a:t>
            </a:r>
            <a:r>
              <a:rPr lang="en-ID" spc="300" dirty="0" smtClean="0"/>
              <a:t> </a:t>
            </a:r>
            <a:r>
              <a:rPr lang="en-ID" spc="300" dirty="0" err="1" smtClean="0"/>
              <a:t>dari</a:t>
            </a:r>
            <a:r>
              <a:rPr lang="en-ID" spc="300" dirty="0" smtClean="0"/>
              <a:t> </a:t>
            </a:r>
            <a:r>
              <a:rPr lang="en-ID" spc="300" dirty="0" err="1" smtClean="0"/>
              <a:t>pembuatan</a:t>
            </a:r>
            <a:r>
              <a:rPr lang="en-ID" spc="300" dirty="0" smtClean="0"/>
              <a:t> website </a:t>
            </a:r>
            <a:r>
              <a:rPr lang="en-ID" spc="300" dirty="0" err="1" smtClean="0"/>
              <a:t>ini</a:t>
            </a:r>
            <a:r>
              <a:rPr lang="en-ID" spc="300" dirty="0" smtClean="0"/>
              <a:t> </a:t>
            </a:r>
            <a:r>
              <a:rPr lang="en-ID" spc="300" dirty="0" err="1" smtClean="0"/>
              <a:t>adalah</a:t>
            </a:r>
            <a:r>
              <a:rPr lang="en-ID" spc="300" dirty="0" smtClean="0"/>
              <a:t> </a:t>
            </a:r>
            <a:r>
              <a:rPr lang="en-ID" spc="300" dirty="0" err="1" smtClean="0"/>
              <a:t>membuat</a:t>
            </a:r>
            <a:r>
              <a:rPr lang="en-ID" spc="300" dirty="0" smtClean="0"/>
              <a:t> system </a:t>
            </a:r>
            <a:r>
              <a:rPr lang="en-ID" spc="300" dirty="0" err="1" smtClean="0"/>
              <a:t>informasi</a:t>
            </a:r>
            <a:r>
              <a:rPr lang="en-ID" spc="300" dirty="0" smtClean="0"/>
              <a:t> </a:t>
            </a:r>
            <a:r>
              <a:rPr lang="en-ID" spc="300" dirty="0" err="1" smtClean="0"/>
              <a:t>ketersediaan</a:t>
            </a:r>
            <a:r>
              <a:rPr lang="en-ID" spc="300" dirty="0" smtClean="0"/>
              <a:t> </a:t>
            </a:r>
            <a:r>
              <a:rPr lang="en-ID" spc="300" dirty="0" err="1" smtClean="0"/>
              <a:t>kamar</a:t>
            </a:r>
            <a:r>
              <a:rPr lang="en-ID" spc="300" dirty="0" smtClean="0"/>
              <a:t> </a:t>
            </a:r>
            <a:r>
              <a:rPr lang="en-ID" spc="300" dirty="0" err="1" smtClean="0"/>
              <a:t>kost</a:t>
            </a:r>
            <a:r>
              <a:rPr lang="en-ID" spc="300" dirty="0" smtClean="0"/>
              <a:t> </a:t>
            </a:r>
            <a:r>
              <a:rPr lang="en-ID" spc="300" dirty="0" err="1" smtClean="0"/>
              <a:t>dan</a:t>
            </a:r>
            <a:r>
              <a:rPr lang="en-ID" spc="300" dirty="0" smtClean="0"/>
              <a:t> </a:t>
            </a:r>
            <a:r>
              <a:rPr lang="en-ID" spc="300" dirty="0" err="1" smtClean="0"/>
              <a:t>untuk</a:t>
            </a:r>
            <a:r>
              <a:rPr lang="en-ID" spc="300" dirty="0" smtClean="0"/>
              <a:t> </a:t>
            </a:r>
            <a:r>
              <a:rPr lang="en-ID" spc="300" dirty="0" err="1" smtClean="0"/>
              <a:t>pemesanan</a:t>
            </a:r>
            <a:r>
              <a:rPr lang="en-ID" spc="300" dirty="0" smtClean="0"/>
              <a:t> </a:t>
            </a:r>
            <a:r>
              <a:rPr lang="en-ID" spc="300" dirty="0" err="1" smtClean="0"/>
              <a:t>kost</a:t>
            </a:r>
            <a:r>
              <a:rPr lang="en-ID" spc="300" dirty="0" smtClean="0"/>
              <a:t> </a:t>
            </a:r>
            <a:r>
              <a:rPr lang="en-ID" spc="300" dirty="0" err="1" smtClean="0"/>
              <a:t>secara</a:t>
            </a:r>
            <a:r>
              <a:rPr lang="en-ID" spc="300" dirty="0" smtClean="0"/>
              <a:t> online </a:t>
            </a:r>
            <a:r>
              <a:rPr lang="en-ID" spc="300" dirty="0" err="1" smtClean="0"/>
              <a:t>bagi</a:t>
            </a:r>
            <a:r>
              <a:rPr lang="en-ID" spc="300" dirty="0" smtClean="0"/>
              <a:t> para </a:t>
            </a:r>
            <a:r>
              <a:rPr lang="en-ID" spc="300" dirty="0" err="1" smtClean="0"/>
              <a:t>pencari</a:t>
            </a:r>
            <a:r>
              <a:rPr lang="en-ID" spc="300" dirty="0" smtClean="0"/>
              <a:t> </a:t>
            </a:r>
            <a:r>
              <a:rPr lang="en-ID" spc="300" dirty="0" err="1" smtClean="0"/>
              <a:t>kost</a:t>
            </a:r>
            <a:r>
              <a:rPr lang="en-ID" spc="300" dirty="0" smtClean="0"/>
              <a:t> </a:t>
            </a:r>
            <a:r>
              <a:rPr lang="en-ID" spc="300" dirty="0" err="1" smtClean="0"/>
              <a:t>serta</a:t>
            </a:r>
            <a:r>
              <a:rPr lang="en-ID" spc="300" dirty="0" smtClean="0"/>
              <a:t> </a:t>
            </a:r>
            <a:r>
              <a:rPr lang="en-ID" spc="300" dirty="0" err="1" smtClean="0"/>
              <a:t>membantu</a:t>
            </a:r>
            <a:r>
              <a:rPr lang="en-ID" spc="300" dirty="0" smtClean="0"/>
              <a:t> </a:t>
            </a:r>
            <a:r>
              <a:rPr lang="en-ID" spc="300" dirty="0" err="1" smtClean="0"/>
              <a:t>pemilik</a:t>
            </a:r>
            <a:r>
              <a:rPr lang="en-ID" spc="300" dirty="0" smtClean="0"/>
              <a:t> </a:t>
            </a:r>
            <a:r>
              <a:rPr lang="en-ID" spc="300" dirty="0" err="1" smtClean="0"/>
              <a:t>kost</a:t>
            </a:r>
            <a:r>
              <a:rPr lang="en-ID" spc="300" dirty="0" smtClean="0"/>
              <a:t> </a:t>
            </a:r>
            <a:r>
              <a:rPr lang="en-ID" spc="300" dirty="0" err="1" smtClean="0"/>
              <a:t>mengelola</a:t>
            </a:r>
            <a:r>
              <a:rPr lang="en-ID" spc="300" dirty="0" smtClean="0"/>
              <a:t> </a:t>
            </a:r>
            <a:r>
              <a:rPr lang="en-ID" spc="300" dirty="0" err="1" smtClean="0"/>
              <a:t>dan</a:t>
            </a:r>
            <a:r>
              <a:rPr lang="en-ID" spc="300" dirty="0" smtClean="0"/>
              <a:t> </a:t>
            </a:r>
            <a:r>
              <a:rPr lang="en-ID" spc="300" dirty="0" err="1" smtClean="0"/>
              <a:t>mempromosikan</a:t>
            </a:r>
            <a:r>
              <a:rPr lang="en-ID" spc="300" dirty="0" smtClean="0"/>
              <a:t> </a:t>
            </a:r>
            <a:r>
              <a:rPr lang="en-ID" spc="300" dirty="0" err="1" smtClean="0"/>
              <a:t>rumash</a:t>
            </a:r>
            <a:r>
              <a:rPr lang="en-ID" spc="300" dirty="0" smtClean="0"/>
              <a:t> </a:t>
            </a:r>
            <a:r>
              <a:rPr lang="en-ID" spc="300" dirty="0" err="1" smtClean="0"/>
              <a:t>kost</a:t>
            </a:r>
            <a:r>
              <a:rPr lang="en-ID" spc="300" dirty="0" smtClean="0"/>
              <a:t> yang </a:t>
            </a:r>
            <a:r>
              <a:rPr lang="en-ID" spc="300" dirty="0" err="1" smtClean="0"/>
              <a:t>disewakan</a:t>
            </a:r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306738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86" y="263244"/>
            <a:ext cx="9720072" cy="1499616"/>
          </a:xfrm>
        </p:spPr>
        <p:txBody>
          <a:bodyPr/>
          <a:lstStyle/>
          <a:p>
            <a:pPr algn="ctr"/>
            <a:r>
              <a:rPr lang="en-ID" dirty="0" err="1" smtClean="0"/>
              <a:t>Rancangan</a:t>
            </a:r>
            <a:r>
              <a:rPr lang="en-ID" dirty="0" smtClean="0"/>
              <a:t> ERD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74" y="1312098"/>
            <a:ext cx="7384823" cy="508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164</TotalTime>
  <Words>98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Booking Kost</vt:lpstr>
      <vt:lpstr>PowerPoint Presentation</vt:lpstr>
      <vt:lpstr>Latar Belakang</vt:lpstr>
      <vt:lpstr>Tujuan</vt:lpstr>
      <vt:lpstr>Rancangan ERD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Kost</dc:title>
  <dc:creator>Windows User</dc:creator>
  <cp:lastModifiedBy>Windows User</cp:lastModifiedBy>
  <cp:revision>5</cp:revision>
  <dcterms:created xsi:type="dcterms:W3CDTF">2020-01-09T16:14:09Z</dcterms:created>
  <dcterms:modified xsi:type="dcterms:W3CDTF">2020-01-10T03:33:30Z</dcterms:modified>
</cp:coreProperties>
</file>