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736" r:id="rId2"/>
    <p:sldId id="737" r:id="rId3"/>
    <p:sldId id="738" r:id="rId4"/>
    <p:sldId id="739" r:id="rId5"/>
    <p:sldId id="74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8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F8E2B-0363-4BB3-B542-F7AFD378697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54A66D-21B9-4BEA-829B-9EEB2AFD95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015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在这里列小标题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24B15B-9D34-48B7-B76B-BDE38A39AD9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CB468-CE50-48FF-846F-6ECAEB32FC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F190065-6810-4993-87E3-2C22921C43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063964-950F-415A-B2D2-9D300F7E0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869D2B-E298-4320-AA54-95E81E652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43B87-9588-4B12-AFAD-BD61A48D5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75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8F6C78-BF0F-4744-BD67-6BE0C2793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59A5362-7420-4C56-B77E-F7B931775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101480-9E64-428C-84E3-706F24527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FD98E6-77C9-49F4-8553-0DE56C235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898FD8-5352-459A-84E5-7ECB86DF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476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213480-012F-445E-9D57-0AD36A742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9B5F7-BFF0-41C8-8539-A8E862435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900ED2-66A4-45BD-A1D6-E703A131F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5DFFB8-4094-4B35-A46D-1F1B3E9A0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5AE9A-5A50-43DF-945D-E6BF8D54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1490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</a:p>
        </p:txBody>
      </p:sp>
    </p:spTree>
    <p:extLst>
      <p:ext uri="{BB962C8B-B14F-4D97-AF65-F5344CB8AC3E}">
        <p14:creationId xmlns:p14="http://schemas.microsoft.com/office/powerpoint/2010/main" val="4046058048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749939" y="6550223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8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 cap="flat" cmpd="sng" algn="ctr">
              <a:solidFill>
                <a:srgbClr val="3D5864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rgbClr val="3D5864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754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939B8E-4CDC-431C-B54B-D05E2C356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4C7653-24A8-4830-A705-692DC4520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12D0A5-A442-45DB-93C4-E7A94F2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C2E1C-ECA9-4B4B-BB02-E5B34961F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7DE52F-BBF5-4C5C-8249-15615C9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250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AF84EF-987A-45CB-8A90-D26266D0F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96420-159B-4028-81E7-20FDF6CD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DB411F-E358-4482-8D3F-4F63DFA2A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5A0DA9-71AF-41E1-9C97-460D5A066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0CDDFF-972F-4165-8D2E-BD270A2C1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8464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CA2F6-B6C4-4FBF-9C75-BCE533C49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C3F89-157A-4318-BD3E-FCDA1DE16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EF3C1C5-6A71-498B-B0FF-D53313C9B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55FC70-12F0-4560-8B2B-98B101E61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B16B2F-E7FA-475E-A9B5-14D6DB929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9B0926-F276-492C-BF30-06FE353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473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77920A-6AD6-4344-8968-0BBC58B8A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79C0AC-3CBA-4EEC-9204-373DB3AED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50CF76-391E-4258-AC39-1DC16A00C2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1689C-88CA-4240-B7AC-DA7052CDE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0D4112-0AC0-4E47-9F2E-EA103F7421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7795E87-D2CE-445A-91C3-E60FE9A9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BC6F72B-F5D2-4079-9A11-B51C4EAC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52F5B1-7537-4B1F-A718-939137096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6015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54CE55-F15E-45A2-A593-4CB19B837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9CA3FA1-517D-4E50-9149-5E0948B19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68B29-222D-428E-A37E-99D02357E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B1E15D7-EFF0-4011-B110-2E6581185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73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CA81D9-2031-4A36-B914-7BA3FE36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90D737-2108-478D-8809-93E9568C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E42F7A7-3AB8-4E2C-9FDA-7E0B2BD40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893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523FC-1712-405D-902C-8FA646702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0D22B-7696-47FC-BF42-435432E7A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BC526D-28A3-46DD-A1AD-84ABE83D1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16A9AE-F756-4124-80F9-760430474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940D8E-AF54-432E-8F1F-E1F0B22C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0F7D347-8991-44ED-9FA3-1ECCAE87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066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0AE28C-8536-482D-8AD8-3D9947A4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A153228-039E-493E-B2EA-365D2D4646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A0679C-62D6-49AE-96B3-8DD2A96C3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809F23-58EA-42D1-BF9E-BB4EEC448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1BAAA-B0C0-4E8C-AEDD-A13077520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EA24174-C352-4FE6-A6B2-2841EA8D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077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E32100-7DEE-419B-9323-FE9CA097A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952841-7806-4CEE-B419-3075DC6DC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44F36-9990-4598-A7AB-78A552085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CFF836-74AF-4AE7-ABBE-46FA616960C0}" type="datetimeFigureOut">
              <a:rPr lang="zh-CN" altLang="en-US" smtClean="0"/>
              <a:t>2024/1/20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C7BC2-306E-432B-919B-EF084D23B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F51607-6043-4F97-B4C3-E6B96AA9F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95D70-6A56-49DF-8D7B-9143EC0974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44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01034" y="599179"/>
            <a:ext cx="10661650" cy="5469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801034" y="599179"/>
            <a:ext cx="3169920" cy="5469255"/>
          </a:xfrm>
          <a:prstGeom prst="rect">
            <a:avLst/>
          </a:prstGeom>
          <a:solidFill>
            <a:srgbClr val="3D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9924714" y="4531099"/>
            <a:ext cx="1537970" cy="1537970"/>
            <a:chOff x="15573" y="6825"/>
            <a:chExt cx="2422" cy="2422"/>
          </a:xfrm>
        </p:grpSpPr>
        <p:sp>
          <p:nvSpPr>
            <p:cNvPr id="6" name="直角三角形 5"/>
            <p:cNvSpPr/>
            <p:nvPr/>
          </p:nvSpPr>
          <p:spPr>
            <a:xfrm flipH="1">
              <a:off x="15573" y="6825"/>
              <a:ext cx="2422" cy="2422"/>
            </a:xfrm>
            <a:prstGeom prst="rtTriangle">
              <a:avLst/>
            </a:prstGeom>
            <a:solidFill>
              <a:srgbClr val="3D5864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直角三角形 4"/>
            <p:cNvSpPr/>
            <p:nvPr/>
          </p:nvSpPr>
          <p:spPr>
            <a:xfrm flipH="1">
              <a:off x="16017" y="7268"/>
              <a:ext cx="1978" cy="1978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直角三角形 3"/>
            <p:cNvSpPr/>
            <p:nvPr/>
          </p:nvSpPr>
          <p:spPr>
            <a:xfrm flipH="1">
              <a:off x="16439" y="7690"/>
              <a:ext cx="1556" cy="1556"/>
            </a:xfrm>
            <a:prstGeom prst="rtTriangle">
              <a:avLst/>
            </a:prstGeom>
            <a:solidFill>
              <a:srgbClr val="3D5864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074209" y="2808344"/>
            <a:ext cx="188785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10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2087544" y="2502214"/>
            <a:ext cx="18878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lnSpc>
                <a:spcPct val="100000"/>
              </a:lnSpc>
            </a:pP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PART FOUR</a:t>
            </a:r>
          </a:p>
        </p:txBody>
      </p:sp>
      <p:sp>
        <p:nvSpPr>
          <p:cNvPr id="17" name="矩形 16"/>
          <p:cNvSpPr/>
          <p:nvPr/>
        </p:nvSpPr>
        <p:spPr>
          <a:xfrm>
            <a:off x="4176834" y="3243967"/>
            <a:ext cx="72858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defRPr/>
            </a:pP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低精度预编码</a:t>
            </a:r>
            <a:r>
              <a:rPr lang="en-US" altLang="zh-CN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BLER</a:t>
            </a:r>
            <a:r>
              <a:rPr lang="zh-CN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仿真结果</a:t>
            </a:r>
          </a:p>
        </p:txBody>
      </p:sp>
      <p:sp>
        <p:nvSpPr>
          <p:cNvPr id="21" name="椭圆 20"/>
          <p:cNvSpPr/>
          <p:nvPr/>
        </p:nvSpPr>
        <p:spPr>
          <a:xfrm>
            <a:off x="11020724" y="784499"/>
            <a:ext cx="207010" cy="207010"/>
          </a:xfrm>
          <a:prstGeom prst="ellipse">
            <a:avLst/>
          </a:prstGeom>
          <a:solidFill>
            <a:srgbClr val="3D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仿真</a:t>
            </a: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参数设置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aphicFrame>
        <p:nvGraphicFramePr>
          <p:cNvPr id="21" name="表格 3">
            <a:extLst>
              <a:ext uri="{FF2B5EF4-FFF2-40B4-BE49-F238E27FC236}">
                <a16:creationId xmlns:a16="http://schemas.microsoft.com/office/drawing/2014/main" id="{AAB88C33-5DC1-4D04-AC33-B3127321CD2F}"/>
              </a:ext>
            </a:extLst>
          </p:cNvPr>
          <p:cNvGraphicFramePr>
            <a:graphicFrameLocks noGrp="1"/>
          </p:cNvGraphicFramePr>
          <p:nvPr/>
        </p:nvGraphicFramePr>
        <p:xfrm>
          <a:off x="1626177" y="860607"/>
          <a:ext cx="8939645" cy="59167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9702">
                  <a:extLst>
                    <a:ext uri="{9D8B030D-6E8A-4147-A177-3AD203B41FA5}">
                      <a16:colId xmlns:a16="http://schemas.microsoft.com/office/drawing/2014/main" val="2532834932"/>
                    </a:ext>
                  </a:extLst>
                </a:gridCol>
                <a:gridCol w="5359943">
                  <a:extLst>
                    <a:ext uri="{9D8B030D-6E8A-4147-A177-3AD203B41FA5}">
                      <a16:colId xmlns:a16="http://schemas.microsoft.com/office/drawing/2014/main" val="3853266506"/>
                    </a:ext>
                  </a:extLst>
                </a:gridCol>
              </a:tblGrid>
              <a:tr h="460042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仿真参数设置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85367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信道编码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LDPC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78914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648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603686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码率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3/4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297135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调制方式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64QAM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023606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信道模型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瑞利信道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7144026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信道维度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8×64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31578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用户数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单用户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328696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流数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1/2/4/8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849655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预编码算法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SVD/ZF</a:t>
                      </a:r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预编码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940257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计算精度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16/32/64bit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194073"/>
                  </a:ext>
                </a:extLst>
              </a:tr>
              <a:tr h="460042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仿真总块数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1e6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2599896"/>
                  </a:ext>
                </a:extLst>
              </a:tr>
              <a:tr h="377134">
                <a:tc>
                  <a:txBody>
                    <a:bodyPr/>
                    <a:lstStyle/>
                    <a:p>
                      <a:pPr algn="dist"/>
                      <a:r>
                        <a:rPr lang="zh-CN" altLang="en-US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性能指标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BLER</a:t>
                      </a:r>
                      <a:endParaRPr lang="zh-CN" altLang="en-US" sz="2000" dirty="0"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589148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zh-CN" altLang="en-US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不同精度下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SVD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BLER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仿真结果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CFF360-F1FA-4318-9972-ABC6FC0E0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86" y="3994726"/>
            <a:ext cx="3549534" cy="271733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38D23DA-56A0-4299-8F06-07688BEA40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1" y="3994726"/>
            <a:ext cx="3549535" cy="271733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B7A0D27D-DFD0-41B4-AA33-FC5BD246CFE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3285" y="1126375"/>
            <a:ext cx="3549535" cy="2717336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B8F2965-972F-46BF-A7B8-9308859AA7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52" y="1126375"/>
            <a:ext cx="3549534" cy="2717336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CBF6B08-572C-4C6C-822E-505B1C0C5A10}"/>
              </a:ext>
            </a:extLst>
          </p:cNvPr>
          <p:cNvSpPr txBox="1"/>
          <p:nvPr/>
        </p:nvSpPr>
        <p:spPr>
          <a:xfrm>
            <a:off x="7531331" y="1284317"/>
            <a:ext cx="3994265" cy="48172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在所有流数下，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计算精度下的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性能好于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计算精度好于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计算精度在高信噪比条件下带来的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性能损失大于低信噪比条件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32bit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计算精度下最终约会遗留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1e-5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6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1/2/4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流下最终约会遗留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1e-4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流下最终约会遗留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1e-2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SVD</a:t>
            </a:r>
            <a:r>
              <a:rPr lang="en-US" altLang="zh-CN" sz="2000" b="1" dirty="0">
                <a:solidFill>
                  <a:srgbClr val="3D5864"/>
                </a:solidFill>
                <a:latin typeface="微软雅黑" panose="020B0503020204020204" charset="-122"/>
                <a:ea typeface="微软雅黑" panose="020B0503020204020204" charset="-122"/>
              </a:rPr>
              <a:t>/ZF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BLER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仿真结果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49877-16F9-4734-9C73-D86257DD9F27}"/>
              </a:ext>
            </a:extLst>
          </p:cNvPr>
          <p:cNvSpPr txBox="1"/>
          <p:nvPr/>
        </p:nvSpPr>
        <p:spPr>
          <a:xfrm>
            <a:off x="7531331" y="1284317"/>
            <a:ext cx="3994265" cy="48172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不同计算精度对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性能几乎没有影响。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不同计算精度对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性能影响明显强于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，尤其是在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性能严重下降。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存在大量迭代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，迭代会导致误差传播，进而不同计算精度会明显影响其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ZF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存在闭式解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，只需要计算一次，无需迭代，因而不同计算精度对其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性能的影响可以忽略。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0DC867-D864-4EAB-9EE9-FF71378297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04" y="1192412"/>
            <a:ext cx="6949468" cy="532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628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不同流数下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SVD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预编码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BLER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仿真结果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65ADB12-B8FA-497A-9F9F-E56B1AB5BF67}"/>
              </a:ext>
            </a:extLst>
          </p:cNvPr>
          <p:cNvSpPr txBox="1"/>
          <p:nvPr/>
        </p:nvSpPr>
        <p:spPr>
          <a:xfrm>
            <a:off x="7825740" y="1321724"/>
            <a:ext cx="3994265" cy="48172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相比于高流数，低流数下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64bit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16bit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计算精度的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性能均要更好；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低流数下，计算精度下降导致的性能损失程度要好于高流数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低流数下，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SVD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预编码可以选择较好的信道传输，因而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BLER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性能更好。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85EEC0-0417-40A7-960B-37DD554A66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825" y="912596"/>
            <a:ext cx="7221015" cy="552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2263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324</Words>
  <Application>Microsoft Office PowerPoint</Application>
  <PresentationFormat>宽屏</PresentationFormat>
  <Paragraphs>45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等线 Light</vt:lpstr>
      <vt:lpstr>宋体</vt:lpstr>
      <vt:lpstr>微软雅黑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Meidong Xia</dc:creator>
  <cp:lastModifiedBy>Meidong Xia</cp:lastModifiedBy>
  <cp:revision>2</cp:revision>
  <dcterms:created xsi:type="dcterms:W3CDTF">2024-01-20T04:32:28Z</dcterms:created>
  <dcterms:modified xsi:type="dcterms:W3CDTF">2024-01-20T06:36:05Z</dcterms:modified>
</cp:coreProperties>
</file>