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696" r:id="rId3"/>
    <p:sldId id="697" r:id="rId4"/>
    <p:sldId id="729" r:id="rId5"/>
    <p:sldId id="730" r:id="rId6"/>
    <p:sldId id="731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B01"/>
    <a:srgbClr val="FF2525"/>
    <a:srgbClr val="CDF7F5"/>
    <a:srgbClr val="FC9E9E"/>
    <a:srgbClr val="D2FD9D"/>
    <a:srgbClr val="C0B9E1"/>
    <a:srgbClr val="FFFFFF"/>
    <a:srgbClr val="BACCE0"/>
    <a:srgbClr val="BBC4C8"/>
    <a:srgbClr val="3D5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8" autoAdjust="0"/>
    <p:restoredTop sz="95514" autoAdjust="0"/>
  </p:normalViewPr>
  <p:slideViewPr>
    <p:cSldViewPr snapToGrid="0">
      <p:cViewPr varScale="1">
        <p:scale>
          <a:sx n="131" d="100"/>
          <a:sy n="131" d="100"/>
        </p:scale>
        <p:origin x="55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1BED-F3D0-4D29-9321-F8C216B84FD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CA51-D3FA-4669-A5CD-C36713D31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DD2E-939A-489C-8FCB-5BD7E12246C9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9ED4-3D75-4618-A573-99DB09BF32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在这里列小标题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226759"/>
            <a:ext cx="127591" cy="320525"/>
          </a:xfrm>
          <a:prstGeom prst="rect">
            <a:avLst/>
          </a:prstGeom>
          <a:solidFill>
            <a:srgbClr val="3D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37263" y="17873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rgbClr val="3D586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2041451" y="226758"/>
            <a:ext cx="10150549" cy="320525"/>
          </a:xfrm>
          <a:prstGeom prst="rect">
            <a:avLst/>
          </a:prstGeom>
          <a:gradFill>
            <a:gsLst>
              <a:gs pos="0">
                <a:srgbClr val="3D5864"/>
              </a:gs>
              <a:gs pos="45000">
                <a:srgbClr val="3D5864"/>
              </a:gs>
              <a:gs pos="83000">
                <a:srgbClr val="3D5864">
                  <a:alpha val="54902"/>
                </a:srgbClr>
              </a:gs>
              <a:gs pos="100000">
                <a:srgbClr val="3D5864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749939" y="6564625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4C56-CD5A-4BCA-A185-06BF763856E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B14C56-CD5A-4BCA-A185-06BF763856E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2023/12/7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DA3FF78-4202-4C00-ABBB-2A317B784776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1034" y="599179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1034" y="599179"/>
            <a:ext cx="3169920" cy="5469255"/>
          </a:xfrm>
          <a:prstGeom prst="rect">
            <a:avLst/>
          </a:prstGeom>
          <a:solidFill>
            <a:srgbClr val="3D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924714" y="4531099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rgbClr val="3D586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rgbClr val="3D58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74209" y="2808344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87544" y="2502214"/>
            <a:ext cx="188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THREE</a:t>
            </a:r>
          </a:p>
        </p:txBody>
      </p:sp>
      <p:sp>
        <p:nvSpPr>
          <p:cNvPr id="17" name="矩形 16"/>
          <p:cNvSpPr/>
          <p:nvPr/>
        </p:nvSpPr>
        <p:spPr>
          <a:xfrm>
            <a:off x="4176834" y="3243967"/>
            <a:ext cx="728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低精度预编码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BLER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仿真结果</a:t>
            </a:r>
          </a:p>
        </p:txBody>
      </p:sp>
      <p:sp>
        <p:nvSpPr>
          <p:cNvPr id="21" name="椭圆 20"/>
          <p:cNvSpPr/>
          <p:nvPr/>
        </p:nvSpPr>
        <p:spPr>
          <a:xfrm>
            <a:off x="11020724" y="784499"/>
            <a:ext cx="207010" cy="207010"/>
          </a:xfrm>
          <a:prstGeom prst="ellipse">
            <a:avLst/>
          </a:prstGeom>
          <a:solidFill>
            <a:srgbClr val="3D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AAB88C33-5DC1-4D04-AC33-B3127321C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70764"/>
              </p:ext>
            </p:extLst>
          </p:nvPr>
        </p:nvGraphicFramePr>
        <p:xfrm>
          <a:off x="1363980" y="885545"/>
          <a:ext cx="8939645" cy="59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702">
                  <a:extLst>
                    <a:ext uri="{9D8B030D-6E8A-4147-A177-3AD203B41FA5}">
                      <a16:colId xmlns:a16="http://schemas.microsoft.com/office/drawing/2014/main" val="2532834932"/>
                    </a:ext>
                  </a:extLst>
                </a:gridCol>
                <a:gridCol w="5359943">
                  <a:extLst>
                    <a:ext uri="{9D8B030D-6E8A-4147-A177-3AD203B41FA5}">
                      <a16:colId xmlns:a16="http://schemas.microsoft.com/office/drawing/2014/main" val="3853266506"/>
                    </a:ext>
                  </a:extLst>
                </a:gridCol>
              </a:tblGrid>
              <a:tr h="46004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仿真参数设置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5367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LDPC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8914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648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0368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97135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调制方式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64QAM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2360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瑞利信道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4402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8×64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31578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2869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1/2/4/8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9655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预编码算法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SVD/ZF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40257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16/32/64bit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9407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仿真总块数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99896"/>
                  </a:ext>
                </a:extLst>
              </a:tr>
              <a:tr h="37713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BLER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914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不同精度下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SVD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CFF360-F1FA-4318-9972-ABC6FC0E0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6" y="3994726"/>
            <a:ext cx="3549534" cy="2717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8D23DA-56A0-4299-8F06-07688BEA4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3994726"/>
            <a:ext cx="3549535" cy="27173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A0D27D-DFD0-41B4-AA33-FC5BD246C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5" y="1126375"/>
            <a:ext cx="3549535" cy="27173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8F2965-972F-46BF-A7B8-9308859AA7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" y="1126375"/>
            <a:ext cx="3549534" cy="27173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CBF6B08-572C-4C6C-822E-505B1C0C5A10}"/>
              </a:ext>
            </a:extLst>
          </p:cNvPr>
          <p:cNvSpPr txBox="1"/>
          <p:nvPr/>
        </p:nvSpPr>
        <p:spPr>
          <a:xfrm>
            <a:off x="7531331" y="1284317"/>
            <a:ext cx="3994265" cy="4817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在所有流数下，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计算精度下的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性能好于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计算精度好于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计算精度在高信噪比条件下带来的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性能损失大于低信噪比条件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计算精度下最终约会遗留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1e-5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1/2/4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流下最终约会遗留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1e-4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流下最终约会遗留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1e-2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SVD</a:t>
            </a:r>
            <a:r>
              <a:rPr lang="en-US" altLang="zh-CN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/ZF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15A04-B3F8-4B09-9A63-410C6B65D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6" y="881149"/>
            <a:ext cx="7649844" cy="58563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F49877-16F9-4734-9C73-D86257DD9F27}"/>
              </a:ext>
            </a:extLst>
          </p:cNvPr>
          <p:cNvSpPr txBox="1"/>
          <p:nvPr/>
        </p:nvSpPr>
        <p:spPr>
          <a:xfrm>
            <a:off x="7531331" y="1284317"/>
            <a:ext cx="3994265" cy="4817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不同计算精度对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性能几乎没有影响。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不同计算精度对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性能影响明显强于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，尤其是在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性能严重下降。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存在大量迭代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，迭代会导致误差传播，进而不同计算精度会明显影响其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存在闭式解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，只需要计算一次，无需迭代，因而不同计算精度对其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性能的影响可以忽略。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62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不同流数下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SVD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CC31D-608E-439F-81EC-69ACD4521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" y="856211"/>
            <a:ext cx="7747570" cy="5931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5ADB12-B8FA-497A-9F9F-E56B1AB5BF67}"/>
              </a:ext>
            </a:extLst>
          </p:cNvPr>
          <p:cNvSpPr txBox="1"/>
          <p:nvPr/>
        </p:nvSpPr>
        <p:spPr>
          <a:xfrm>
            <a:off x="7825740" y="1321724"/>
            <a:ext cx="3994265" cy="4817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相比于高流数，低流数下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性能均要更好；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低流数下，计算精度下降导致的性能损失程度要好于高流数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低流数下，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预编码可以选择较好的信道传输，因而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性能更好。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2263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EwZTljMWI1M2Q3MzUzNGNkZjAzOGY1OTYzYTExM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324</Words>
  <Application>Microsoft Office PowerPoint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Meidong Xia</cp:lastModifiedBy>
  <cp:revision>459</cp:revision>
  <dcterms:created xsi:type="dcterms:W3CDTF">2021-02-18T07:30:00Z</dcterms:created>
  <dcterms:modified xsi:type="dcterms:W3CDTF">2023-12-07T10:20:48Z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  <property fmtid="{D5CDD505-2E9C-101B-9397-08002B2CF9AE}" pid="3" name="ICV">
    <vt:lpwstr>2FEE453100804ABBAB31FAF03D8A2E48</vt:lpwstr>
  </property>
  <property fmtid="{D5CDD505-2E9C-101B-9397-08002B2CF9AE}" pid="4" name="KSOProductBuildVer">
    <vt:lpwstr>2052-12.1.0.15990</vt:lpwstr>
  </property>
</Properties>
</file>