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handoutMasterIdLst>
    <p:handoutMasterId r:id="rId6"/>
  </p:handoutMasterIdLst>
  <p:sldIdLst>
    <p:sldId id="718" r:id="rId4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6B01"/>
    <a:srgbClr val="FF2525"/>
    <a:srgbClr val="CDF7F5"/>
    <a:srgbClr val="FC9E9E"/>
    <a:srgbClr val="D2FD9D"/>
    <a:srgbClr val="C0B9E1"/>
    <a:srgbClr val="FFFFFF"/>
    <a:srgbClr val="BACCE0"/>
    <a:srgbClr val="BBC4C8"/>
    <a:srgbClr val="3D5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808" autoAdjust="0"/>
    <p:restoredTop sz="95514" autoAdjust="0"/>
  </p:normalViewPr>
  <p:slideViewPr>
    <p:cSldViewPr snapToGrid="0">
      <p:cViewPr varScale="1">
        <p:scale>
          <a:sx n="128" d="100"/>
          <a:sy n="128" d="100"/>
        </p:scale>
        <p:origin x="5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4022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0" Type="http://schemas.openxmlformats.org/officeDocument/2006/relationships/tags" Target="tags/tag4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21BED-F3D0-4D29-9321-F8C216B84F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ACA51-D3FA-4669-A5CD-C36713D3103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A7DD2E-939A-489C-8FCB-5BD7E12246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19ED4-3D75-4618-A573-99DB09BF321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en-US" altLang="zh-CN" smtClean="0"/>
            </a:fld>
            <a:endParaRPr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318000" y="2971800"/>
            <a:ext cx="355600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感谢您下载小木头平台上提供的</a:t>
            </a:r>
            <a:r>
              <a:rPr lang="en-US" altLang="zh-CN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PPT</a:t>
            </a:r>
            <a:r>
              <a:rPr lang="zh-CN" altLang="en-US" sz="3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作品，为了您和小木头以及原创作者的利益，请勿复制、传播、销售，否则将承担法律责任！小木头将对作品进行维权，按照传播下载次数进行十倍的索取赔偿！</a:t>
            </a:r>
            <a:endParaRPr lang="zh-CN" altLang="en-US" sz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en-US" altLang="zh-CN" sz="600" dirty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ibaotu.com</a:t>
            </a:r>
            <a:endParaRPr lang="en-US" altLang="zh-CN" sz="6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 userDrawn="1"/>
        </p:nvSpPr>
        <p:spPr>
          <a:xfrm>
            <a:off x="11749939" y="6550223"/>
            <a:ext cx="8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0E824D8-A1E7-4AEC-8332-86B30DC3C4B0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pSp>
        <p:nvGrpSpPr>
          <p:cNvPr id="17" name="组合 16"/>
          <p:cNvGrpSpPr/>
          <p:nvPr userDrawn="1"/>
        </p:nvGrpSpPr>
        <p:grpSpPr>
          <a:xfrm>
            <a:off x="660400" y="344681"/>
            <a:ext cx="384771" cy="384771"/>
            <a:chOff x="669869" y="597306"/>
            <a:chExt cx="409972" cy="409973"/>
          </a:xfrm>
        </p:grpSpPr>
        <p:sp>
          <p:nvSpPr>
            <p:cNvPr id="18" name="íṥļîḓê"/>
            <p:cNvSpPr/>
            <p:nvPr/>
          </p:nvSpPr>
          <p:spPr>
            <a:xfrm>
              <a:off x="669869" y="597306"/>
              <a:ext cx="409972" cy="409973"/>
            </a:xfrm>
            <a:prstGeom prst="ellipse">
              <a:avLst/>
            </a:prstGeom>
            <a:noFill/>
            <a:ln w="12700" cap="flat" cmpd="sng" algn="ctr">
              <a:solidFill>
                <a:srgbClr val="3D5864"/>
              </a:solidFill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9" name="íṥlíḓê"/>
            <p:cNvSpPr/>
            <p:nvPr/>
          </p:nvSpPr>
          <p:spPr>
            <a:xfrm>
              <a:off x="707772" y="635208"/>
              <a:ext cx="334166" cy="334167"/>
            </a:xfrm>
            <a:prstGeom prst="ellipse">
              <a:avLst/>
            </a:prstGeom>
            <a:solidFill>
              <a:srgbClr val="3D5864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wrap="square" lIns="91440" tIns="45720" rIns="91440" bIns="45720" rtlCol="0" anchor="ctr">
              <a:normAutofit fontScale="5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20" name="ïśļiḑé"/>
            <p:cNvSpPr/>
            <p:nvPr/>
          </p:nvSpPr>
          <p:spPr>
            <a:xfrm>
              <a:off x="772089" y="699681"/>
              <a:ext cx="205530" cy="205219"/>
            </a:xfrm>
            <a:custGeom>
              <a:avLst/>
              <a:gdLst>
                <a:gd name="connsiteX0" fmla="*/ 347041 w 607639"/>
                <a:gd name="connsiteY0" fmla="*/ 313875 h 606722"/>
                <a:gd name="connsiteX1" fmla="*/ 379713 w 607639"/>
                <a:gd name="connsiteY1" fmla="*/ 346512 h 606722"/>
                <a:gd name="connsiteX2" fmla="*/ 347041 w 607639"/>
                <a:gd name="connsiteY2" fmla="*/ 379149 h 606722"/>
                <a:gd name="connsiteX3" fmla="*/ 314369 w 607639"/>
                <a:gd name="connsiteY3" fmla="*/ 346512 h 606722"/>
                <a:gd name="connsiteX4" fmla="*/ 347041 w 607639"/>
                <a:gd name="connsiteY4" fmla="*/ 313875 h 606722"/>
                <a:gd name="connsiteX5" fmla="*/ 260563 w 607639"/>
                <a:gd name="connsiteY5" fmla="*/ 213037 h 606722"/>
                <a:gd name="connsiteX6" fmla="*/ 313452 w 607639"/>
                <a:gd name="connsiteY6" fmla="*/ 265856 h 606722"/>
                <a:gd name="connsiteX7" fmla="*/ 260563 w 607639"/>
                <a:gd name="connsiteY7" fmla="*/ 318675 h 606722"/>
                <a:gd name="connsiteX8" fmla="*/ 207674 w 607639"/>
                <a:gd name="connsiteY8" fmla="*/ 265856 h 606722"/>
                <a:gd name="connsiteX9" fmla="*/ 260563 w 607639"/>
                <a:gd name="connsiteY9" fmla="*/ 213037 h 606722"/>
                <a:gd name="connsiteX10" fmla="*/ 303775 w 607639"/>
                <a:gd name="connsiteY10" fmla="*/ 152236 h 606722"/>
                <a:gd name="connsiteX11" fmla="*/ 152466 w 607639"/>
                <a:gd name="connsiteY11" fmla="*/ 303317 h 606722"/>
                <a:gd name="connsiteX12" fmla="*/ 303775 w 607639"/>
                <a:gd name="connsiteY12" fmla="*/ 454486 h 606722"/>
                <a:gd name="connsiteX13" fmla="*/ 455173 w 607639"/>
                <a:gd name="connsiteY13" fmla="*/ 303317 h 606722"/>
                <a:gd name="connsiteX14" fmla="*/ 303775 w 607639"/>
                <a:gd name="connsiteY14" fmla="*/ 152236 h 606722"/>
                <a:gd name="connsiteX15" fmla="*/ 270042 w 607639"/>
                <a:gd name="connsiteY15" fmla="*/ 0 h 606722"/>
                <a:gd name="connsiteX16" fmla="*/ 337597 w 607639"/>
                <a:gd name="connsiteY16" fmla="*/ 0 h 606722"/>
                <a:gd name="connsiteX17" fmla="*/ 361628 w 607639"/>
                <a:gd name="connsiteY17" fmla="*/ 23995 h 606722"/>
                <a:gd name="connsiteX18" fmla="*/ 337597 w 607639"/>
                <a:gd name="connsiteY18" fmla="*/ 47901 h 606722"/>
                <a:gd name="connsiteX19" fmla="*/ 327806 w 607639"/>
                <a:gd name="connsiteY19" fmla="*/ 47901 h 606722"/>
                <a:gd name="connsiteX20" fmla="*/ 327806 w 607639"/>
                <a:gd name="connsiteY20" fmla="*/ 105756 h 606722"/>
                <a:gd name="connsiteX21" fmla="*/ 426691 w 607639"/>
                <a:gd name="connsiteY21" fmla="*/ 146726 h 606722"/>
                <a:gd name="connsiteX22" fmla="*/ 467723 w 607639"/>
                <a:gd name="connsiteY22" fmla="*/ 105756 h 606722"/>
                <a:gd name="connsiteX23" fmla="*/ 460780 w 607639"/>
                <a:gd name="connsiteY23" fmla="*/ 98913 h 606722"/>
                <a:gd name="connsiteX24" fmla="*/ 460780 w 607639"/>
                <a:gd name="connsiteY24" fmla="*/ 64965 h 606722"/>
                <a:gd name="connsiteX25" fmla="*/ 494691 w 607639"/>
                <a:gd name="connsiteY25" fmla="*/ 64965 h 606722"/>
                <a:gd name="connsiteX26" fmla="*/ 530382 w 607639"/>
                <a:gd name="connsiteY26" fmla="*/ 100602 h 606722"/>
                <a:gd name="connsiteX27" fmla="*/ 531094 w 607639"/>
                <a:gd name="connsiteY27" fmla="*/ 101313 h 606722"/>
                <a:gd name="connsiteX28" fmla="*/ 537414 w 607639"/>
                <a:gd name="connsiteY28" fmla="*/ 107534 h 606722"/>
                <a:gd name="connsiteX29" fmla="*/ 537770 w 607639"/>
                <a:gd name="connsiteY29" fmla="*/ 107978 h 606722"/>
                <a:gd name="connsiteX30" fmla="*/ 537948 w 607639"/>
                <a:gd name="connsiteY30" fmla="*/ 108156 h 606722"/>
                <a:gd name="connsiteX31" fmla="*/ 538482 w 607639"/>
                <a:gd name="connsiteY31" fmla="*/ 108689 h 606722"/>
                <a:gd name="connsiteX32" fmla="*/ 538215 w 607639"/>
                <a:gd name="connsiteY32" fmla="*/ 108423 h 606722"/>
                <a:gd name="connsiteX33" fmla="*/ 538749 w 607639"/>
                <a:gd name="connsiteY33" fmla="*/ 108867 h 606722"/>
                <a:gd name="connsiteX34" fmla="*/ 539105 w 607639"/>
                <a:gd name="connsiteY34" fmla="*/ 109311 h 606722"/>
                <a:gd name="connsiteX35" fmla="*/ 542487 w 607639"/>
                <a:gd name="connsiteY35" fmla="*/ 112688 h 606722"/>
                <a:gd name="connsiteX36" fmla="*/ 542487 w 607639"/>
                <a:gd name="connsiteY36" fmla="*/ 146637 h 606722"/>
                <a:gd name="connsiteX37" fmla="*/ 508576 w 607639"/>
                <a:gd name="connsiteY37" fmla="*/ 146637 h 606722"/>
                <a:gd name="connsiteX38" fmla="*/ 501634 w 607639"/>
                <a:gd name="connsiteY38" fmla="*/ 139705 h 606722"/>
                <a:gd name="connsiteX39" fmla="*/ 460691 w 607639"/>
                <a:gd name="connsiteY39" fmla="*/ 180675 h 606722"/>
                <a:gd name="connsiteX40" fmla="*/ 501723 w 607639"/>
                <a:gd name="connsiteY40" fmla="*/ 279410 h 606722"/>
                <a:gd name="connsiteX41" fmla="*/ 559576 w 607639"/>
                <a:gd name="connsiteY41" fmla="*/ 279410 h 606722"/>
                <a:gd name="connsiteX42" fmla="*/ 559576 w 607639"/>
                <a:gd name="connsiteY42" fmla="*/ 269634 h 606722"/>
                <a:gd name="connsiteX43" fmla="*/ 583608 w 607639"/>
                <a:gd name="connsiteY43" fmla="*/ 245639 h 606722"/>
                <a:gd name="connsiteX44" fmla="*/ 607639 w 607639"/>
                <a:gd name="connsiteY44" fmla="*/ 269634 h 606722"/>
                <a:gd name="connsiteX45" fmla="*/ 607639 w 607639"/>
                <a:gd name="connsiteY45" fmla="*/ 337088 h 606722"/>
                <a:gd name="connsiteX46" fmla="*/ 583608 w 607639"/>
                <a:gd name="connsiteY46" fmla="*/ 361083 h 606722"/>
                <a:gd name="connsiteX47" fmla="*/ 559576 w 607639"/>
                <a:gd name="connsiteY47" fmla="*/ 337088 h 606722"/>
                <a:gd name="connsiteX48" fmla="*/ 559576 w 607639"/>
                <a:gd name="connsiteY48" fmla="*/ 327312 h 606722"/>
                <a:gd name="connsiteX49" fmla="*/ 501723 w 607639"/>
                <a:gd name="connsiteY49" fmla="*/ 327312 h 606722"/>
                <a:gd name="connsiteX50" fmla="*/ 460691 w 607639"/>
                <a:gd name="connsiteY50" fmla="*/ 426047 h 606722"/>
                <a:gd name="connsiteX51" fmla="*/ 501634 w 607639"/>
                <a:gd name="connsiteY51" fmla="*/ 467017 h 606722"/>
                <a:gd name="connsiteX52" fmla="*/ 508576 w 607639"/>
                <a:gd name="connsiteY52" fmla="*/ 460085 h 606722"/>
                <a:gd name="connsiteX53" fmla="*/ 542487 w 607639"/>
                <a:gd name="connsiteY53" fmla="*/ 460085 h 606722"/>
                <a:gd name="connsiteX54" fmla="*/ 542487 w 607639"/>
                <a:gd name="connsiteY54" fmla="*/ 493945 h 606722"/>
                <a:gd name="connsiteX55" fmla="*/ 518990 w 607639"/>
                <a:gd name="connsiteY55" fmla="*/ 517496 h 606722"/>
                <a:gd name="connsiteX56" fmla="*/ 494691 w 607639"/>
                <a:gd name="connsiteY56" fmla="*/ 541668 h 606722"/>
                <a:gd name="connsiteX57" fmla="*/ 460780 w 607639"/>
                <a:gd name="connsiteY57" fmla="*/ 541668 h 606722"/>
                <a:gd name="connsiteX58" fmla="*/ 460780 w 607639"/>
                <a:gd name="connsiteY58" fmla="*/ 507809 h 606722"/>
                <a:gd name="connsiteX59" fmla="*/ 467723 w 607639"/>
                <a:gd name="connsiteY59" fmla="*/ 500877 h 606722"/>
                <a:gd name="connsiteX60" fmla="*/ 426691 w 607639"/>
                <a:gd name="connsiteY60" fmla="*/ 459996 h 606722"/>
                <a:gd name="connsiteX61" fmla="*/ 327806 w 607639"/>
                <a:gd name="connsiteY61" fmla="*/ 500966 h 606722"/>
                <a:gd name="connsiteX62" fmla="*/ 327806 w 607639"/>
                <a:gd name="connsiteY62" fmla="*/ 558732 h 606722"/>
                <a:gd name="connsiteX63" fmla="*/ 337597 w 607639"/>
                <a:gd name="connsiteY63" fmla="*/ 558732 h 606722"/>
                <a:gd name="connsiteX64" fmla="*/ 361628 w 607639"/>
                <a:gd name="connsiteY64" fmla="*/ 582727 h 606722"/>
                <a:gd name="connsiteX65" fmla="*/ 337597 w 607639"/>
                <a:gd name="connsiteY65" fmla="*/ 606722 h 606722"/>
                <a:gd name="connsiteX66" fmla="*/ 270042 w 607639"/>
                <a:gd name="connsiteY66" fmla="*/ 606722 h 606722"/>
                <a:gd name="connsiteX67" fmla="*/ 246011 w 607639"/>
                <a:gd name="connsiteY67" fmla="*/ 582727 h 606722"/>
                <a:gd name="connsiteX68" fmla="*/ 270042 w 607639"/>
                <a:gd name="connsiteY68" fmla="*/ 558732 h 606722"/>
                <a:gd name="connsiteX69" fmla="*/ 279833 w 607639"/>
                <a:gd name="connsiteY69" fmla="*/ 558732 h 606722"/>
                <a:gd name="connsiteX70" fmla="*/ 279833 w 607639"/>
                <a:gd name="connsiteY70" fmla="*/ 500966 h 606722"/>
                <a:gd name="connsiteX71" fmla="*/ 180948 w 607639"/>
                <a:gd name="connsiteY71" fmla="*/ 459996 h 606722"/>
                <a:gd name="connsiteX72" fmla="*/ 139916 w 607639"/>
                <a:gd name="connsiteY72" fmla="*/ 500877 h 606722"/>
                <a:gd name="connsiteX73" fmla="*/ 146859 w 607639"/>
                <a:gd name="connsiteY73" fmla="*/ 507809 h 606722"/>
                <a:gd name="connsiteX74" fmla="*/ 146859 w 607639"/>
                <a:gd name="connsiteY74" fmla="*/ 541668 h 606722"/>
                <a:gd name="connsiteX75" fmla="*/ 112859 w 607639"/>
                <a:gd name="connsiteY75" fmla="*/ 541668 h 606722"/>
                <a:gd name="connsiteX76" fmla="*/ 77257 w 607639"/>
                <a:gd name="connsiteY76" fmla="*/ 506120 h 606722"/>
                <a:gd name="connsiteX77" fmla="*/ 68534 w 607639"/>
                <a:gd name="connsiteY77" fmla="*/ 497411 h 606722"/>
                <a:gd name="connsiteX78" fmla="*/ 65063 w 607639"/>
                <a:gd name="connsiteY78" fmla="*/ 493945 h 606722"/>
                <a:gd name="connsiteX79" fmla="*/ 65063 w 607639"/>
                <a:gd name="connsiteY79" fmla="*/ 460085 h 606722"/>
                <a:gd name="connsiteX80" fmla="*/ 99063 w 607639"/>
                <a:gd name="connsiteY80" fmla="*/ 460085 h 606722"/>
                <a:gd name="connsiteX81" fmla="*/ 105916 w 607639"/>
                <a:gd name="connsiteY81" fmla="*/ 467017 h 606722"/>
                <a:gd name="connsiteX82" fmla="*/ 146948 w 607639"/>
                <a:gd name="connsiteY82" fmla="*/ 426047 h 606722"/>
                <a:gd name="connsiteX83" fmla="*/ 105916 w 607639"/>
                <a:gd name="connsiteY83" fmla="*/ 327312 h 606722"/>
                <a:gd name="connsiteX84" fmla="*/ 47974 w 607639"/>
                <a:gd name="connsiteY84" fmla="*/ 327312 h 606722"/>
                <a:gd name="connsiteX85" fmla="*/ 47974 w 607639"/>
                <a:gd name="connsiteY85" fmla="*/ 337088 h 606722"/>
                <a:gd name="connsiteX86" fmla="*/ 24031 w 607639"/>
                <a:gd name="connsiteY86" fmla="*/ 361083 h 606722"/>
                <a:gd name="connsiteX87" fmla="*/ 0 w 607639"/>
                <a:gd name="connsiteY87" fmla="*/ 337088 h 606722"/>
                <a:gd name="connsiteX88" fmla="*/ 0 w 607639"/>
                <a:gd name="connsiteY88" fmla="*/ 269634 h 606722"/>
                <a:gd name="connsiteX89" fmla="*/ 24031 w 607639"/>
                <a:gd name="connsiteY89" fmla="*/ 245639 h 606722"/>
                <a:gd name="connsiteX90" fmla="*/ 47974 w 607639"/>
                <a:gd name="connsiteY90" fmla="*/ 269634 h 606722"/>
                <a:gd name="connsiteX91" fmla="*/ 47974 w 607639"/>
                <a:gd name="connsiteY91" fmla="*/ 279410 h 606722"/>
                <a:gd name="connsiteX92" fmla="*/ 105916 w 607639"/>
                <a:gd name="connsiteY92" fmla="*/ 279410 h 606722"/>
                <a:gd name="connsiteX93" fmla="*/ 146948 w 607639"/>
                <a:gd name="connsiteY93" fmla="*/ 180675 h 606722"/>
                <a:gd name="connsiteX94" fmla="*/ 105916 w 607639"/>
                <a:gd name="connsiteY94" fmla="*/ 139705 h 606722"/>
                <a:gd name="connsiteX95" fmla="*/ 99063 w 607639"/>
                <a:gd name="connsiteY95" fmla="*/ 146637 h 606722"/>
                <a:gd name="connsiteX96" fmla="*/ 65063 w 607639"/>
                <a:gd name="connsiteY96" fmla="*/ 146637 h 606722"/>
                <a:gd name="connsiteX97" fmla="*/ 65063 w 607639"/>
                <a:gd name="connsiteY97" fmla="*/ 112688 h 606722"/>
                <a:gd name="connsiteX98" fmla="*/ 106450 w 607639"/>
                <a:gd name="connsiteY98" fmla="*/ 71452 h 606722"/>
                <a:gd name="connsiteX99" fmla="*/ 112859 w 607639"/>
                <a:gd name="connsiteY99" fmla="*/ 64965 h 606722"/>
                <a:gd name="connsiteX100" fmla="*/ 146859 w 607639"/>
                <a:gd name="connsiteY100" fmla="*/ 64965 h 606722"/>
                <a:gd name="connsiteX101" fmla="*/ 146859 w 607639"/>
                <a:gd name="connsiteY101" fmla="*/ 98913 h 606722"/>
                <a:gd name="connsiteX102" fmla="*/ 139916 w 607639"/>
                <a:gd name="connsiteY102" fmla="*/ 105756 h 606722"/>
                <a:gd name="connsiteX103" fmla="*/ 180948 w 607639"/>
                <a:gd name="connsiteY103" fmla="*/ 146726 h 606722"/>
                <a:gd name="connsiteX104" fmla="*/ 279833 w 607639"/>
                <a:gd name="connsiteY104" fmla="*/ 105756 h 606722"/>
                <a:gd name="connsiteX105" fmla="*/ 279833 w 607639"/>
                <a:gd name="connsiteY105" fmla="*/ 47901 h 606722"/>
                <a:gd name="connsiteX106" fmla="*/ 270042 w 607639"/>
                <a:gd name="connsiteY106" fmla="*/ 47901 h 606722"/>
                <a:gd name="connsiteX107" fmla="*/ 246011 w 607639"/>
                <a:gd name="connsiteY107" fmla="*/ 23995 h 606722"/>
                <a:gd name="connsiteX108" fmla="*/ 270042 w 607639"/>
                <a:gd name="connsiteY108" fmla="*/ 0 h 60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607639" h="606722">
                  <a:moveTo>
                    <a:pt x="347041" y="313875"/>
                  </a:moveTo>
                  <a:cubicBezTo>
                    <a:pt x="365085" y="313875"/>
                    <a:pt x="379713" y="328487"/>
                    <a:pt x="379713" y="346512"/>
                  </a:cubicBezTo>
                  <a:cubicBezTo>
                    <a:pt x="379713" y="364537"/>
                    <a:pt x="365085" y="379149"/>
                    <a:pt x="347041" y="379149"/>
                  </a:cubicBezTo>
                  <a:cubicBezTo>
                    <a:pt x="328997" y="379149"/>
                    <a:pt x="314369" y="364537"/>
                    <a:pt x="314369" y="346512"/>
                  </a:cubicBezTo>
                  <a:cubicBezTo>
                    <a:pt x="314369" y="328487"/>
                    <a:pt x="328997" y="313875"/>
                    <a:pt x="347041" y="313875"/>
                  </a:cubicBezTo>
                  <a:close/>
                  <a:moveTo>
                    <a:pt x="260563" y="213037"/>
                  </a:moveTo>
                  <a:cubicBezTo>
                    <a:pt x="289773" y="213037"/>
                    <a:pt x="313452" y="236685"/>
                    <a:pt x="313452" y="265856"/>
                  </a:cubicBezTo>
                  <a:cubicBezTo>
                    <a:pt x="313452" y="295027"/>
                    <a:pt x="289773" y="318675"/>
                    <a:pt x="260563" y="318675"/>
                  </a:cubicBezTo>
                  <a:cubicBezTo>
                    <a:pt x="231353" y="318675"/>
                    <a:pt x="207674" y="295027"/>
                    <a:pt x="207674" y="265856"/>
                  </a:cubicBezTo>
                  <a:cubicBezTo>
                    <a:pt x="207674" y="236685"/>
                    <a:pt x="231353" y="213037"/>
                    <a:pt x="260563" y="213037"/>
                  </a:cubicBezTo>
                  <a:close/>
                  <a:moveTo>
                    <a:pt x="303775" y="152236"/>
                  </a:moveTo>
                  <a:cubicBezTo>
                    <a:pt x="220377" y="152236"/>
                    <a:pt x="152466" y="220045"/>
                    <a:pt x="152466" y="303317"/>
                  </a:cubicBezTo>
                  <a:cubicBezTo>
                    <a:pt x="152466" y="386678"/>
                    <a:pt x="220377" y="454486"/>
                    <a:pt x="303775" y="454486"/>
                  </a:cubicBezTo>
                  <a:cubicBezTo>
                    <a:pt x="387262" y="454486"/>
                    <a:pt x="455173" y="386678"/>
                    <a:pt x="455173" y="303317"/>
                  </a:cubicBezTo>
                  <a:cubicBezTo>
                    <a:pt x="455173" y="220045"/>
                    <a:pt x="387262" y="152236"/>
                    <a:pt x="303775" y="152236"/>
                  </a:cubicBezTo>
                  <a:close/>
                  <a:moveTo>
                    <a:pt x="270042" y="0"/>
                  </a:moveTo>
                  <a:lnTo>
                    <a:pt x="337597" y="0"/>
                  </a:lnTo>
                  <a:cubicBezTo>
                    <a:pt x="350859" y="0"/>
                    <a:pt x="361628" y="10753"/>
                    <a:pt x="361628" y="23995"/>
                  </a:cubicBezTo>
                  <a:cubicBezTo>
                    <a:pt x="361628" y="37237"/>
                    <a:pt x="350859" y="47901"/>
                    <a:pt x="337597" y="47901"/>
                  </a:cubicBezTo>
                  <a:lnTo>
                    <a:pt x="327806" y="47901"/>
                  </a:lnTo>
                  <a:lnTo>
                    <a:pt x="327806" y="105756"/>
                  </a:lnTo>
                  <a:cubicBezTo>
                    <a:pt x="364833" y="110200"/>
                    <a:pt x="398744" y="124864"/>
                    <a:pt x="426691" y="146726"/>
                  </a:cubicBezTo>
                  <a:lnTo>
                    <a:pt x="467723" y="105756"/>
                  </a:lnTo>
                  <a:lnTo>
                    <a:pt x="460780" y="98913"/>
                  </a:lnTo>
                  <a:cubicBezTo>
                    <a:pt x="451435" y="89493"/>
                    <a:pt x="451435" y="74385"/>
                    <a:pt x="460780" y="64965"/>
                  </a:cubicBezTo>
                  <a:cubicBezTo>
                    <a:pt x="470126" y="55633"/>
                    <a:pt x="485346" y="55633"/>
                    <a:pt x="494691" y="64965"/>
                  </a:cubicBezTo>
                  <a:lnTo>
                    <a:pt x="530382" y="100602"/>
                  </a:lnTo>
                  <a:lnTo>
                    <a:pt x="531094" y="101313"/>
                  </a:lnTo>
                  <a:lnTo>
                    <a:pt x="537414" y="107534"/>
                  </a:lnTo>
                  <a:lnTo>
                    <a:pt x="537770" y="107978"/>
                  </a:lnTo>
                  <a:lnTo>
                    <a:pt x="537948" y="108156"/>
                  </a:lnTo>
                  <a:lnTo>
                    <a:pt x="538482" y="108689"/>
                  </a:lnTo>
                  <a:lnTo>
                    <a:pt x="538215" y="108423"/>
                  </a:lnTo>
                  <a:lnTo>
                    <a:pt x="538749" y="108867"/>
                  </a:lnTo>
                  <a:lnTo>
                    <a:pt x="539105" y="109311"/>
                  </a:lnTo>
                  <a:lnTo>
                    <a:pt x="542487" y="112688"/>
                  </a:lnTo>
                  <a:cubicBezTo>
                    <a:pt x="551922" y="122109"/>
                    <a:pt x="551922" y="137217"/>
                    <a:pt x="542487" y="146637"/>
                  </a:cubicBezTo>
                  <a:cubicBezTo>
                    <a:pt x="533142" y="155969"/>
                    <a:pt x="517922" y="155969"/>
                    <a:pt x="508576" y="146637"/>
                  </a:cubicBezTo>
                  <a:lnTo>
                    <a:pt x="501634" y="139705"/>
                  </a:lnTo>
                  <a:lnTo>
                    <a:pt x="460691" y="180675"/>
                  </a:lnTo>
                  <a:cubicBezTo>
                    <a:pt x="482587" y="208491"/>
                    <a:pt x="497272" y="242440"/>
                    <a:pt x="501723" y="279410"/>
                  </a:cubicBezTo>
                  <a:lnTo>
                    <a:pt x="559576" y="279410"/>
                  </a:lnTo>
                  <a:lnTo>
                    <a:pt x="559576" y="269634"/>
                  </a:lnTo>
                  <a:cubicBezTo>
                    <a:pt x="559576" y="256393"/>
                    <a:pt x="570346" y="245639"/>
                    <a:pt x="583608" y="245639"/>
                  </a:cubicBezTo>
                  <a:cubicBezTo>
                    <a:pt x="596869" y="245639"/>
                    <a:pt x="607639" y="256393"/>
                    <a:pt x="607639" y="269634"/>
                  </a:cubicBezTo>
                  <a:lnTo>
                    <a:pt x="607639" y="337088"/>
                  </a:lnTo>
                  <a:cubicBezTo>
                    <a:pt x="607639" y="350329"/>
                    <a:pt x="596869" y="361083"/>
                    <a:pt x="583608" y="361083"/>
                  </a:cubicBezTo>
                  <a:cubicBezTo>
                    <a:pt x="570346" y="361083"/>
                    <a:pt x="559576" y="350329"/>
                    <a:pt x="559576" y="337088"/>
                  </a:cubicBezTo>
                  <a:lnTo>
                    <a:pt x="559576" y="327312"/>
                  </a:lnTo>
                  <a:lnTo>
                    <a:pt x="501723" y="327312"/>
                  </a:lnTo>
                  <a:cubicBezTo>
                    <a:pt x="497272" y="364282"/>
                    <a:pt x="482587" y="398142"/>
                    <a:pt x="460691" y="426047"/>
                  </a:cubicBezTo>
                  <a:lnTo>
                    <a:pt x="501634" y="467017"/>
                  </a:lnTo>
                  <a:lnTo>
                    <a:pt x="508576" y="460085"/>
                  </a:lnTo>
                  <a:cubicBezTo>
                    <a:pt x="517922" y="450753"/>
                    <a:pt x="533142" y="450753"/>
                    <a:pt x="542487" y="460085"/>
                  </a:cubicBezTo>
                  <a:cubicBezTo>
                    <a:pt x="551922" y="469416"/>
                    <a:pt x="551922" y="484613"/>
                    <a:pt x="542487" y="493945"/>
                  </a:cubicBezTo>
                  <a:cubicBezTo>
                    <a:pt x="512759" y="523717"/>
                    <a:pt x="518456" y="518029"/>
                    <a:pt x="518990" y="517496"/>
                  </a:cubicBezTo>
                  <a:cubicBezTo>
                    <a:pt x="518545" y="517940"/>
                    <a:pt x="514272" y="522206"/>
                    <a:pt x="494691" y="541668"/>
                  </a:cubicBezTo>
                  <a:cubicBezTo>
                    <a:pt x="485346" y="551089"/>
                    <a:pt x="470126" y="551089"/>
                    <a:pt x="460780" y="541668"/>
                  </a:cubicBezTo>
                  <a:cubicBezTo>
                    <a:pt x="451435" y="532337"/>
                    <a:pt x="451435" y="517140"/>
                    <a:pt x="460780" y="507809"/>
                  </a:cubicBezTo>
                  <a:lnTo>
                    <a:pt x="467723" y="500877"/>
                  </a:lnTo>
                  <a:lnTo>
                    <a:pt x="426691" y="459996"/>
                  </a:lnTo>
                  <a:cubicBezTo>
                    <a:pt x="398744" y="481858"/>
                    <a:pt x="364833" y="496522"/>
                    <a:pt x="327806" y="500966"/>
                  </a:cubicBezTo>
                  <a:lnTo>
                    <a:pt x="327806" y="558732"/>
                  </a:lnTo>
                  <a:lnTo>
                    <a:pt x="337597" y="558732"/>
                  </a:lnTo>
                  <a:cubicBezTo>
                    <a:pt x="350859" y="558732"/>
                    <a:pt x="361628" y="569485"/>
                    <a:pt x="361628" y="582727"/>
                  </a:cubicBezTo>
                  <a:cubicBezTo>
                    <a:pt x="361628" y="595969"/>
                    <a:pt x="350859" y="606722"/>
                    <a:pt x="337597" y="606722"/>
                  </a:cubicBezTo>
                  <a:lnTo>
                    <a:pt x="270042" y="606722"/>
                  </a:lnTo>
                  <a:cubicBezTo>
                    <a:pt x="256780" y="606722"/>
                    <a:pt x="246011" y="595969"/>
                    <a:pt x="246011" y="582727"/>
                  </a:cubicBezTo>
                  <a:cubicBezTo>
                    <a:pt x="246011" y="569485"/>
                    <a:pt x="256780" y="558732"/>
                    <a:pt x="270042" y="558732"/>
                  </a:cubicBezTo>
                  <a:lnTo>
                    <a:pt x="279833" y="558732"/>
                  </a:lnTo>
                  <a:lnTo>
                    <a:pt x="279833" y="500966"/>
                  </a:lnTo>
                  <a:cubicBezTo>
                    <a:pt x="242806" y="496522"/>
                    <a:pt x="208806" y="481858"/>
                    <a:pt x="180948" y="459996"/>
                  </a:cubicBezTo>
                  <a:lnTo>
                    <a:pt x="139916" y="500877"/>
                  </a:lnTo>
                  <a:lnTo>
                    <a:pt x="146859" y="507809"/>
                  </a:lnTo>
                  <a:cubicBezTo>
                    <a:pt x="156204" y="517140"/>
                    <a:pt x="156204" y="532337"/>
                    <a:pt x="146859" y="541668"/>
                  </a:cubicBezTo>
                  <a:cubicBezTo>
                    <a:pt x="137424" y="551089"/>
                    <a:pt x="122293" y="551089"/>
                    <a:pt x="112859" y="541668"/>
                  </a:cubicBezTo>
                  <a:lnTo>
                    <a:pt x="77257" y="506120"/>
                  </a:lnTo>
                  <a:lnTo>
                    <a:pt x="68534" y="497411"/>
                  </a:lnTo>
                  <a:lnTo>
                    <a:pt x="65063" y="493945"/>
                  </a:lnTo>
                  <a:cubicBezTo>
                    <a:pt x="55717" y="484613"/>
                    <a:pt x="55717" y="469416"/>
                    <a:pt x="65063" y="460085"/>
                  </a:cubicBezTo>
                  <a:cubicBezTo>
                    <a:pt x="74497" y="450753"/>
                    <a:pt x="89628" y="450753"/>
                    <a:pt x="99063" y="460085"/>
                  </a:cubicBezTo>
                  <a:lnTo>
                    <a:pt x="105916" y="467017"/>
                  </a:lnTo>
                  <a:lnTo>
                    <a:pt x="146948" y="426047"/>
                  </a:lnTo>
                  <a:cubicBezTo>
                    <a:pt x="125052" y="398142"/>
                    <a:pt x="110367" y="364282"/>
                    <a:pt x="105916" y="327312"/>
                  </a:cubicBezTo>
                  <a:lnTo>
                    <a:pt x="47974" y="327312"/>
                  </a:lnTo>
                  <a:lnTo>
                    <a:pt x="47974" y="337088"/>
                  </a:lnTo>
                  <a:cubicBezTo>
                    <a:pt x="47974" y="350329"/>
                    <a:pt x="37293" y="361083"/>
                    <a:pt x="24031" y="361083"/>
                  </a:cubicBezTo>
                  <a:cubicBezTo>
                    <a:pt x="10770" y="361083"/>
                    <a:pt x="0" y="350329"/>
                    <a:pt x="0" y="337088"/>
                  </a:cubicBezTo>
                  <a:lnTo>
                    <a:pt x="0" y="269634"/>
                  </a:lnTo>
                  <a:cubicBezTo>
                    <a:pt x="0" y="256393"/>
                    <a:pt x="10770" y="245639"/>
                    <a:pt x="24031" y="245639"/>
                  </a:cubicBezTo>
                  <a:cubicBezTo>
                    <a:pt x="37293" y="245639"/>
                    <a:pt x="47974" y="256393"/>
                    <a:pt x="47974" y="269634"/>
                  </a:cubicBezTo>
                  <a:lnTo>
                    <a:pt x="47974" y="279410"/>
                  </a:lnTo>
                  <a:lnTo>
                    <a:pt x="105916" y="279410"/>
                  </a:lnTo>
                  <a:cubicBezTo>
                    <a:pt x="110367" y="242440"/>
                    <a:pt x="125052" y="208491"/>
                    <a:pt x="146948" y="180675"/>
                  </a:cubicBezTo>
                  <a:lnTo>
                    <a:pt x="105916" y="139705"/>
                  </a:lnTo>
                  <a:lnTo>
                    <a:pt x="99063" y="146637"/>
                  </a:lnTo>
                  <a:cubicBezTo>
                    <a:pt x="89628" y="155969"/>
                    <a:pt x="74497" y="155969"/>
                    <a:pt x="65063" y="146637"/>
                  </a:cubicBezTo>
                  <a:cubicBezTo>
                    <a:pt x="55717" y="137217"/>
                    <a:pt x="55717" y="122109"/>
                    <a:pt x="65063" y="112688"/>
                  </a:cubicBezTo>
                  <a:lnTo>
                    <a:pt x="106450" y="71452"/>
                  </a:lnTo>
                  <a:lnTo>
                    <a:pt x="112859" y="64965"/>
                  </a:lnTo>
                  <a:cubicBezTo>
                    <a:pt x="122293" y="55633"/>
                    <a:pt x="137424" y="55633"/>
                    <a:pt x="146859" y="64965"/>
                  </a:cubicBezTo>
                  <a:cubicBezTo>
                    <a:pt x="156204" y="74385"/>
                    <a:pt x="156204" y="89493"/>
                    <a:pt x="146859" y="98913"/>
                  </a:cubicBezTo>
                  <a:lnTo>
                    <a:pt x="139916" y="105756"/>
                  </a:lnTo>
                  <a:lnTo>
                    <a:pt x="180948" y="146726"/>
                  </a:lnTo>
                  <a:cubicBezTo>
                    <a:pt x="208806" y="124864"/>
                    <a:pt x="242806" y="110200"/>
                    <a:pt x="279833" y="105756"/>
                  </a:cubicBezTo>
                  <a:lnTo>
                    <a:pt x="279833" y="47901"/>
                  </a:lnTo>
                  <a:lnTo>
                    <a:pt x="270042" y="47901"/>
                  </a:lnTo>
                  <a:cubicBezTo>
                    <a:pt x="256780" y="47901"/>
                    <a:pt x="246011" y="37237"/>
                    <a:pt x="246011" y="23995"/>
                  </a:cubicBezTo>
                  <a:cubicBezTo>
                    <a:pt x="246011" y="10753"/>
                    <a:pt x="256780" y="0"/>
                    <a:pt x="270042" y="0"/>
                  </a:cubicBezTo>
                  <a:close/>
                </a:path>
              </a:pathLst>
            </a:custGeom>
            <a:solidFill>
              <a:sysClr val="window" lastClr="FFFFFF"/>
            </a:solidFill>
            <a:ln w="28575" cap="flat" cmpd="sng" algn="ctr">
              <a:noFill/>
              <a:prstDash val="solid"/>
              <a:miter lim="800000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charset="-122"/>
                <a:cs typeface="+mn-cs"/>
              </a:endParaRPr>
            </a:p>
          </p:txBody>
        </p:sp>
      </p:grpSp>
      <p:cxnSp>
        <p:nvCxnSpPr>
          <p:cNvPr id="21" name="直接连接符 20"/>
          <p:cNvCxnSpPr/>
          <p:nvPr userDrawn="1"/>
        </p:nvCxnSpPr>
        <p:spPr>
          <a:xfrm>
            <a:off x="650931" y="852684"/>
            <a:ext cx="10867969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75000"/>
              </a:sysClr>
            </a:solidFill>
            <a:prstDash val="solid"/>
            <a:miter lim="800000"/>
          </a:ln>
          <a:effectLst/>
        </p:spPr>
      </p:cxn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6962" y="292375"/>
            <a:ext cx="1375700" cy="437285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 21"/>
          <p:cNvSpPr/>
          <p:nvPr userDrawn="1"/>
        </p:nvSpPr>
        <p:spPr>
          <a:xfrm>
            <a:off x="0" y="226759"/>
            <a:ext cx="127591" cy="320525"/>
          </a:xfrm>
          <a:prstGeom prst="rect">
            <a:avLst/>
          </a:prstGeom>
          <a:solidFill>
            <a:srgbClr val="3D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9" name="文本占位符 28"/>
          <p:cNvSpPr>
            <a:spLocks noGrp="1"/>
          </p:cNvSpPr>
          <p:nvPr>
            <p:ph type="body" sz="quarter" idx="10" hasCustomPrompt="1"/>
          </p:nvPr>
        </p:nvSpPr>
        <p:spPr>
          <a:xfrm>
            <a:off x="237263" y="178734"/>
            <a:ext cx="6557333" cy="416571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buNone/>
              <a:defRPr lang="zh-CN" altLang="en-US" sz="2400" kern="1200" dirty="0" smtClean="0">
                <a:solidFill>
                  <a:srgbClr val="3D5864"/>
                </a:solidFill>
                <a:latin typeface="+mj-ea"/>
                <a:ea typeface="+mj-ea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2041451" y="226758"/>
            <a:ext cx="10150549" cy="320525"/>
          </a:xfrm>
          <a:prstGeom prst="rect">
            <a:avLst/>
          </a:prstGeom>
          <a:gradFill>
            <a:gsLst>
              <a:gs pos="0">
                <a:srgbClr val="3D5864"/>
              </a:gs>
              <a:gs pos="45000">
                <a:srgbClr val="3D5864"/>
              </a:gs>
              <a:gs pos="83000">
                <a:srgbClr val="3D5864">
                  <a:alpha val="54902"/>
                </a:srgbClr>
              </a:gs>
              <a:gs pos="100000">
                <a:srgbClr val="3D5864">
                  <a:alpha val="40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文本框 4"/>
          <p:cNvSpPr txBox="1"/>
          <p:nvPr userDrawn="1"/>
        </p:nvSpPr>
        <p:spPr>
          <a:xfrm>
            <a:off x="11749939" y="6564625"/>
            <a:ext cx="8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60E824D8-A1E7-4AEC-8332-86B30DC3C4B0}" type="slidenum">
              <a: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fld>
            <a:endParaRPr lang="zh-CN" altLang="en-US" sz="1200" kern="1200" dirty="0">
              <a:solidFill>
                <a:schemeClr val="tx1">
                  <a:tint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A3FF78-4202-4C00-ABBB-2A317B7847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B14C56-CD5A-4BCA-A185-06BF763856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2DA3FF78-4202-4C00-ABBB-2A317B784776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BB14C56-CD5A-4BCA-A185-06BF763856EB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等线" panose="02010600030101010101" charset="-122"/>
                <a:ea typeface="等线" panose="02010600030101010101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zh-CN" altLang="en-US" sz="1200" kern="1200" smtClean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2DA3FF78-4202-4C00-ABBB-2A317B784776}" type="slidenum">
              <a:rPr lang="en-US" altLang="zh-CN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ransition spd="med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3.xml"/><Relationship Id="rId4" Type="http://schemas.openxmlformats.org/officeDocument/2006/relationships/image" Target="../media/image3.emf"/><Relationship Id="rId3" Type="http://schemas.openxmlformats.org/officeDocument/2006/relationships/tags" Target="../tags/tag2.xml"/><Relationship Id="rId2" Type="http://schemas.openxmlformats.org/officeDocument/2006/relationships/image" Target="../media/image2.emf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226820" y="345442"/>
            <a:ext cx="6598920" cy="39941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传统求逆方法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复数域半精度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FP16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3D5864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计算仿真结果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D5864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9" name="图片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693410" y="1017270"/>
            <a:ext cx="6431280" cy="48234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1017270"/>
            <a:ext cx="6383655" cy="4787900"/>
          </a:xfrm>
          <a:prstGeom prst="rect">
            <a:avLst/>
          </a:prstGeom>
        </p:spPr>
      </p:pic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1150620" y="5840730"/>
            <a:ext cx="9690100" cy="774065"/>
          </a:xfrm>
          <a:prstGeom prst="rect">
            <a:avLst/>
          </a:prstGeom>
        </p:spPr>
        <p:txBody>
          <a:bodyPr vert="horz" wrap="square" lIns="0" tIns="45720" rIns="91440" bIns="46800" rtlCol="0">
            <a:spAutoFit/>
          </a:bodyPr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在高维度的情况下，由于舍入误差的累积，导致逆矩阵计算的数值不稳定，误差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增大。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42900" marR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l"/>
            </a:pP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在处理大规模矩阵时，需要优化</a:t>
            </a:r>
            <a:r>
              <a:rPr lang="zh-CN" altLang="en-US" noProof="0" dirty="0">
                <a:ln>
                  <a:noFill/>
                </a:ln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低复杂度算法以满足特定的数值精度和性能需求。</a:t>
            </a:r>
            <a:endParaRPr lang="zh-CN" altLang="en-US" noProof="0" dirty="0">
              <a:ln>
                <a:noFill/>
              </a:ln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p:transition spd="med"/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commondata" val="eyJoZGlkIjoiM2Y2OWZjYzQwOTYzZmFkNzIyM2E4M2M0NjViODFiNG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演示</Application>
  <PresentationFormat>宽屏</PresentationFormat>
  <Paragraphs>5</Paragraphs>
  <Slides>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15" baseType="lpstr">
      <vt:lpstr>Arial</vt:lpstr>
      <vt:lpstr>宋体</vt:lpstr>
      <vt:lpstr>Wingdings</vt:lpstr>
      <vt:lpstr>Times New Roman</vt:lpstr>
      <vt:lpstr>微软雅黑</vt:lpstr>
      <vt:lpstr>Arial</vt:lpstr>
      <vt:lpstr>等线</vt:lpstr>
      <vt:lpstr>方正清刻本悦宋简体</vt:lpstr>
      <vt:lpstr>Calibri</vt:lpstr>
      <vt:lpstr>Wingdings</vt:lpstr>
      <vt:lpstr>Arial Unicode MS</vt:lpstr>
      <vt:lpstr>等线 Light</vt:lpstr>
      <vt:lpstr>Office 主题​​</vt:lpstr>
      <vt:lpstr>3_Office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pc</dc:creator>
  <cp:lastModifiedBy>妙星人</cp:lastModifiedBy>
  <cp:revision>381</cp:revision>
  <dcterms:created xsi:type="dcterms:W3CDTF">2021-02-18T07:30:00Z</dcterms:created>
  <dcterms:modified xsi:type="dcterms:W3CDTF">2023-11-20T06:28:11Z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0x01010030F0E0B3C2F1A048A79614CBF57DA9A1</vt:lpwstr>
  </property>
  <property fmtid="{D5CDD505-2E9C-101B-9397-08002B2CF9AE}" pid="3" name="ICV">
    <vt:lpwstr>2FEE453100804ABBAB31FAF03D8A2E48</vt:lpwstr>
  </property>
  <property fmtid="{D5CDD505-2E9C-101B-9397-08002B2CF9AE}" pid="4" name="KSOProductBuildVer">
    <vt:lpwstr>2052-12.1.0.15374</vt:lpwstr>
  </property>
</Properties>
</file>