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3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2787-A641-4152-8AE6-498B5429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5BB65F-0B32-4D3B-BE09-1F7BFD7F9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82EA6-826E-40E5-906A-2265AB73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F5324-8DA2-4FE4-8CD8-4023ACD3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ADF59-594B-48CF-AC5C-51ED853E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A44EC-85A1-4187-BDAA-8C3D3261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0316A2-26BF-4254-BD71-5EE16C095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76A2D-C6A8-4955-A4B5-EDEBDD25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7E1C5-66C1-40CF-B31B-25ED6CE2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E9213-E643-435C-91E7-BF2754F8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BBF21-A396-4F37-9AFA-CF5132C69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D481A5-B9D2-426F-975F-CC6864EF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E5F19-F3BF-4A06-8F04-F44AC455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99761-301F-4C17-8A4A-32B89AB9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4B36B-57FC-4821-9C83-221F243E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7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98006-06A9-448D-8C08-7689571B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7B964-7DEB-48F7-8CA0-2A14EAEE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6DE05-EE5A-4429-8215-DA4E598F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1684C-7377-4D04-8FDE-F3A8A061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D821F-11C9-477C-A9C7-C6C0AF06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A2AC0-2014-488C-BE44-19B7BB66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8C8667-E373-4F78-9308-F81F5298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243D6-5A8B-4197-88FF-1C7C40FC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231EE-02DA-45A2-AC02-CB11930C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3C30A-C8E9-4E4A-869B-8C6B4421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D36DE-2B3E-4FEC-8F66-33A1594E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5C4B8-3302-488E-8E5D-6E419E34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1A5F3-7E0C-4CC0-8F20-893C0ABB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536CC-CEB5-49B5-B537-200265A7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E8CE39-2E6A-4459-8BA6-6B1F23D5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6C251-2D69-4CD2-BE27-15BB6AB8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8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C66EB-DA98-423C-89C4-51F0930F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6F813-D5AB-4CA6-8E32-D5955431E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FD8CF-9282-4D31-AD53-CA2A4F490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3993DF-C9DD-4A11-93F6-BA7D564F4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3DF40-8188-45A0-880C-E32B370E2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D1F89F-C3E4-4908-B3CB-DA3C56FF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8F8813-5366-426F-B303-A3894A8E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F3ED1D-18BB-4CA8-9330-19BC30CB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4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A99D2-827F-4EC3-A59B-4849ECC2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E5635-7CED-405B-AD6D-B798986A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E7800-5DAA-4FF8-AFEE-6C99200A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B5D15E-D535-4851-AFAD-A8C1B738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51404-73C0-4A2F-B58B-2AB0A99E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76867-095F-490F-81D7-72D09018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E8564-C28A-4668-A9FB-FFC5FB2C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6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40185-494E-4D22-82E3-CB60C950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AB083-EBCB-4DD2-A3FD-F8EF3D22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5FAC7D-0538-4C7B-AB67-415357A0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259D0-C2AC-4AAF-B54E-F0421A1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1EE65-E7A7-45DB-8575-58EABA66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1C0C3-A333-4F37-A3C7-4AD55CA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BC2-189B-495D-BE69-F1854E52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794085-18A0-4513-8D1E-0C72E0B61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925FD1-543E-487D-950A-107BCA676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D4766-FC1D-4096-ADE7-36087DE9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764A2-7ACD-415E-9BA5-FA9492D7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02AB1-750E-456F-9BD1-A35FD8F5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3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B3ED6-6900-4477-803A-6481EB92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395D7-A41C-4DE7-926F-4B72FA74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BCE7E-6BC6-4BEC-84B8-38A534FD4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AA7A-3812-4FF6-8602-9047593BB725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BE64F-9347-4CE4-A857-45ACEFC0B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3DF0F-A521-4723-9C07-931B2999E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FE64-4FD2-438D-8D28-B45FDC238A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89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E52613-3F37-400D-8EB6-960654805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1" t="3132" r="14168" b="5588"/>
          <a:stretch/>
        </p:blipFill>
        <p:spPr>
          <a:xfrm>
            <a:off x="7119692" y="1672509"/>
            <a:ext cx="2796220" cy="27132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F54EE92-EBA7-4C95-8676-28132E28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14" y="3660600"/>
            <a:ext cx="675491" cy="894400"/>
          </a:xfrm>
          <a:prstGeom prst="rect">
            <a:avLst/>
          </a:prstGeom>
        </p:spPr>
      </p:pic>
      <p:pic>
        <p:nvPicPr>
          <p:cNvPr id="76" name="Picture 4" descr="car, transport, transportation, van, vehicle icon">
            <a:extLst>
              <a:ext uri="{FF2B5EF4-FFF2-40B4-BE49-F238E27FC236}">
                <a16:creationId xmlns:a16="http://schemas.microsoft.com/office/drawing/2014/main" id="{E51D04FE-9909-4C83-8EB5-59F94AC7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90" y="3888326"/>
            <a:ext cx="412527" cy="4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B533D33-049D-4605-9BD8-5E84FFF1D8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210">
            <a:off x="4917845" y="2471308"/>
            <a:ext cx="588208" cy="528261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BFF5DA25-77CC-4C87-9D76-10DBD5B00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385" y="3511355"/>
            <a:ext cx="227565" cy="48357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BD34C64-FA9B-436C-9ABC-A105BD9DDA3B}"/>
              </a:ext>
            </a:extLst>
          </p:cNvPr>
          <p:cNvGrpSpPr/>
          <p:nvPr/>
        </p:nvGrpSpPr>
        <p:grpSpPr>
          <a:xfrm>
            <a:off x="1119393" y="1649174"/>
            <a:ext cx="3605614" cy="2200735"/>
            <a:chOff x="5760850" y="2117418"/>
            <a:chExt cx="3605614" cy="22007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64C3873-83E3-4AF5-9ECF-8D8E1550DA58}"/>
                </a:ext>
              </a:extLst>
            </p:cNvPr>
            <p:cNvGrpSpPr/>
            <p:nvPr/>
          </p:nvGrpSpPr>
          <p:grpSpPr>
            <a:xfrm>
              <a:off x="5760850" y="2623300"/>
              <a:ext cx="3605614" cy="1694853"/>
              <a:chOff x="3374887" y="1646593"/>
              <a:chExt cx="3605614" cy="1694853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B489BA06-FB8E-4CA6-A13E-6A54E8D933ED}"/>
                  </a:ext>
                </a:extLst>
              </p:cNvPr>
              <p:cNvCxnSpPr/>
              <p:nvPr/>
            </p:nvCxnSpPr>
            <p:spPr>
              <a:xfrm>
                <a:off x="3374887" y="3096591"/>
                <a:ext cx="14047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E07494D3-1AB1-4790-B711-AC21247FA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7287" y="2045252"/>
                <a:ext cx="0" cy="12037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43E181F-A652-4EE1-BFD4-FFEE4EDF4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7287" y="1992243"/>
                <a:ext cx="2851426" cy="110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9B48F7F-FE53-4F01-B386-C93CA4B40EA4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286" y="1764747"/>
                    <a:ext cx="2959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9B48F7F-FE53-4F01-B386-C93CA4B40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86" y="1764747"/>
                    <a:ext cx="29596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B59E80C6-385E-4DD9-B403-8D40EB2E607D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311" y="3002892"/>
                    <a:ext cx="2959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B59E80C6-385E-4DD9-B403-8D40EB2E60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311" y="3002892"/>
                    <a:ext cx="29596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E06F7DA-5DAE-472B-83D9-E59D21EAA46C}"/>
                  </a:ext>
                </a:extLst>
              </p:cNvPr>
              <p:cNvSpPr/>
              <p:nvPr/>
            </p:nvSpPr>
            <p:spPr>
              <a:xfrm rot="17153429" flipV="1">
                <a:off x="3316374" y="2491504"/>
                <a:ext cx="1055356" cy="61571"/>
              </a:xfrm>
              <a:prstGeom prst="ellipse">
                <a:avLst/>
              </a:prstGeom>
              <a:solidFill>
                <a:srgbClr val="4797CE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FD8FDA5-749B-4DAB-BCD6-ACC6B0742427}"/>
                  </a:ext>
                </a:extLst>
              </p:cNvPr>
              <p:cNvSpPr/>
              <p:nvPr/>
            </p:nvSpPr>
            <p:spPr>
              <a:xfrm rot="18353373" flipV="1">
                <a:off x="3897965" y="2398726"/>
                <a:ext cx="1055356" cy="61571"/>
              </a:xfrm>
              <a:prstGeom prst="ellipse">
                <a:avLst/>
              </a:prstGeom>
              <a:solidFill>
                <a:srgbClr val="E0714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46C30F6-3D41-4E76-8558-1E9AA089DB6E}"/>
                  </a:ext>
                </a:extLst>
              </p:cNvPr>
              <p:cNvSpPr txBox="1"/>
              <p:nvPr/>
            </p:nvSpPr>
            <p:spPr>
              <a:xfrm rot="20370649">
                <a:off x="5903802" y="1646593"/>
                <a:ext cx="1076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子载波</a:t>
                </a: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99C16AE-5493-4CA0-A7E1-9A1C527B9E17}"/>
                  </a:ext>
                </a:extLst>
              </p:cNvPr>
              <p:cNvSpPr/>
              <p:nvPr/>
            </p:nvSpPr>
            <p:spPr>
              <a:xfrm rot="19465165" flipV="1">
                <a:off x="4545782" y="2321041"/>
                <a:ext cx="1055356" cy="61571"/>
              </a:xfrm>
              <a:prstGeom prst="ellipse">
                <a:avLst/>
              </a:prstGeom>
              <a:solidFill>
                <a:srgbClr val="F2C55B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E3E0EDA-9DD5-4D82-9AC7-1857D9FBDC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734" y="2765340"/>
                    <a:ext cx="4244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E3E0EDA-9DD5-4D82-9AC7-1857D9FBD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734" y="2765340"/>
                    <a:ext cx="42441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83D3571-17D1-47D6-AB5E-9A2BE6270D7D}"/>
                      </a:ext>
                    </a:extLst>
                  </p:cNvPr>
                  <p:cNvSpPr txBox="1"/>
                  <p:nvPr/>
                </p:nvSpPr>
                <p:spPr>
                  <a:xfrm>
                    <a:off x="3822561" y="2607703"/>
                    <a:ext cx="4285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83D3571-17D1-47D6-AB5E-9A2BE6270D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1" y="2607703"/>
                    <a:ext cx="42857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495F10F-2EE6-4FC5-B380-3C25711C227D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698" y="2403284"/>
                    <a:ext cx="4285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495F10F-2EE6-4FC5-B380-3C25711C2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8698" y="2403284"/>
                    <a:ext cx="42857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C70DB7E-23A9-45A1-A897-6111E652E08D}"/>
                  </a:ext>
                </a:extLst>
              </p:cNvPr>
              <p:cNvSpPr txBox="1"/>
              <p:nvPr/>
            </p:nvSpPr>
            <p:spPr>
              <a:xfrm rot="20482420">
                <a:off x="5078894" y="2110266"/>
                <a:ext cx="421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59452B9-29F2-4B7A-B7B3-D3E58297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066" y="1933257"/>
                    <a:ext cx="4526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i="1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59452B9-29F2-4B7A-B7B3-D3E5829755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066" y="1933257"/>
                    <a:ext cx="45262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F6AF7763-DBD7-46C3-AF41-64B60FAA8F4C}"/>
                  </a:ext>
                </a:extLst>
              </p:cNvPr>
              <p:cNvSpPr/>
              <p:nvPr/>
            </p:nvSpPr>
            <p:spPr>
              <a:xfrm rot="10800000" flipV="1">
                <a:off x="5829033" y="2180227"/>
                <a:ext cx="1055356" cy="61571"/>
              </a:xfrm>
              <a:prstGeom prst="ellipse">
                <a:avLst/>
              </a:prstGeom>
              <a:solidFill>
                <a:srgbClr val="76CDF2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4BE7C0AA-0BE1-4DC1-8D2C-2C0F3E42AE78}"/>
                </a:ext>
              </a:extLst>
            </p:cNvPr>
            <p:cNvSpPr/>
            <p:nvPr/>
          </p:nvSpPr>
          <p:spPr>
            <a:xfrm>
              <a:off x="6323949" y="2407479"/>
              <a:ext cx="2985424" cy="1257538"/>
            </a:xfrm>
            <a:prstGeom prst="arc">
              <a:avLst>
                <a:gd name="adj1" fmla="val 11196989"/>
                <a:gd name="adj2" fmla="val 174761"/>
              </a:avLst>
            </a:pr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DAA758C-FEA7-4A2D-83E7-9840A27A6193}"/>
                </a:ext>
              </a:extLst>
            </p:cNvPr>
            <p:cNvSpPr txBox="1"/>
            <p:nvPr/>
          </p:nvSpPr>
          <p:spPr>
            <a:xfrm rot="234104">
              <a:off x="7669809" y="2117418"/>
              <a:ext cx="920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</a:t>
              </a: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7BD19FDC-3F2A-4D3D-BA87-FD03BB4EE2E6}"/>
              </a:ext>
            </a:extLst>
          </p:cNvPr>
          <p:cNvSpPr txBox="1"/>
          <p:nvPr/>
        </p:nvSpPr>
        <p:spPr>
          <a:xfrm>
            <a:off x="3488660" y="3284499"/>
            <a:ext cx="16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子载波波束指向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BFE5982-55A2-445A-B48F-65211ADFDB57}"/>
              </a:ext>
            </a:extLst>
          </p:cNvPr>
          <p:cNvSpPr/>
          <p:nvPr/>
        </p:nvSpPr>
        <p:spPr>
          <a:xfrm rot="16200000">
            <a:off x="4712778" y="2052126"/>
            <a:ext cx="497903" cy="142326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778748-BDC4-4A53-8DE4-320CBEEA3576}"/>
              </a:ext>
            </a:extLst>
          </p:cNvPr>
          <p:cNvCxnSpPr>
            <a:stCxn id="85" idx="1"/>
          </p:cNvCxnSpPr>
          <p:nvPr/>
        </p:nvCxnSpPr>
        <p:spPr>
          <a:xfrm rot="10800000" flipV="1">
            <a:off x="4166822" y="2939796"/>
            <a:ext cx="291707" cy="368830"/>
          </a:xfrm>
          <a:prstGeom prst="curvedConnector2">
            <a:avLst/>
          </a:prstGeom>
          <a:ln w="12700">
            <a:solidFill>
              <a:srgbClr val="FF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67CA7E56-8431-4835-A915-250B6108B3F3}"/>
              </a:ext>
            </a:extLst>
          </p:cNvPr>
          <p:cNvSpPr/>
          <p:nvPr/>
        </p:nvSpPr>
        <p:spPr>
          <a:xfrm rot="19620376">
            <a:off x="6788030" y="2030427"/>
            <a:ext cx="2985424" cy="1407361"/>
          </a:xfrm>
          <a:prstGeom prst="arc">
            <a:avLst>
              <a:gd name="adj1" fmla="val 20789773"/>
              <a:gd name="adj2" fmla="val 174762"/>
            </a:avLst>
          </a:pr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2B147F-4BFA-41F3-B7B2-C3A4A62ABC2E}"/>
              </a:ext>
            </a:extLst>
          </p:cNvPr>
          <p:cNvSpPr txBox="1"/>
          <p:nvPr/>
        </p:nvSpPr>
        <p:spPr>
          <a:xfrm>
            <a:off x="9396994" y="1554097"/>
            <a:ext cx="92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波束斜视</a:t>
            </a:r>
          </a:p>
        </p:txBody>
      </p:sp>
    </p:spTree>
    <p:extLst>
      <p:ext uri="{BB962C8B-B14F-4D97-AF65-F5344CB8AC3E}">
        <p14:creationId xmlns:p14="http://schemas.microsoft.com/office/powerpoint/2010/main" val="185642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2</cp:revision>
  <dcterms:created xsi:type="dcterms:W3CDTF">2025-02-27T09:39:46Z</dcterms:created>
  <dcterms:modified xsi:type="dcterms:W3CDTF">2025-02-27T09:44:44Z</dcterms:modified>
</cp:coreProperties>
</file>