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0" r:id="rId2"/>
    <p:sldId id="294" r:id="rId3"/>
    <p:sldId id="295" r:id="rId4"/>
    <p:sldId id="296" r:id="rId5"/>
    <p:sldId id="297" r:id="rId6"/>
    <p:sldId id="298" r:id="rId7"/>
    <p:sldId id="2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 autoAdjust="0"/>
    <p:restoredTop sz="72981" autoAdjust="0"/>
  </p:normalViewPr>
  <p:slideViewPr>
    <p:cSldViewPr snapToGrid="0">
      <p:cViewPr>
        <p:scale>
          <a:sx n="66" d="100"/>
          <a:sy n="66" d="100"/>
        </p:scale>
        <p:origin x="-8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60C2-508A-4172-A38D-E5ABB57E6035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6CF28-F87C-4301-AE14-32B67C6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6CF28-F87C-4301-AE14-32B67C62C3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点击屏幕后， 系统接收点击信号，</a:t>
            </a:r>
            <a:r>
              <a:rPr lang="en-US" altLang="zh-CN" dirty="0" smtClean="0">
                <a:ea typeface="宋体" charset="-122"/>
              </a:rPr>
              <a:t>300ms </a:t>
            </a:r>
            <a:r>
              <a:rPr lang="zh-CN" altLang="en-US" dirty="0" smtClean="0">
                <a:ea typeface="宋体" charset="-122"/>
              </a:rPr>
              <a:t>后 判断最前端的元素以及 是否绑定事件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1C0A97AC-3A7C-4B86-85DB-377C41161606}" type="slidenum">
              <a:rPr lang="zh-CN" altLang="en-US" smtClean="0">
                <a:ea typeface="宋体" charset="-122"/>
              </a:rPr>
              <a:pPr>
                <a:buFont typeface="Arial" charset="0"/>
                <a:buNone/>
              </a:pPr>
              <a:t>5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为甚么不用</a:t>
            </a:r>
            <a:r>
              <a:rPr lang="en-US" altLang="zh-CN" dirty="0" smtClean="0">
                <a:ea typeface="宋体" charset="-122"/>
              </a:rPr>
              <a:t>touchStart </a:t>
            </a:r>
            <a:r>
              <a:rPr lang="zh-CN" altLang="en-US" dirty="0" smtClean="0">
                <a:ea typeface="宋体" charset="-122"/>
              </a:rPr>
              <a:t>来替代</a:t>
            </a:r>
            <a:r>
              <a:rPr lang="en-US" altLang="zh-CN" dirty="0" smtClean="0">
                <a:ea typeface="宋体" charset="-122"/>
              </a:rPr>
              <a:t>click</a:t>
            </a:r>
            <a:r>
              <a:rPr lang="zh-CN" altLang="en-US" dirty="0" smtClean="0">
                <a:ea typeface="宋体" charset="-122"/>
              </a:rPr>
              <a:t>事件？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滚动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9697FF32-2FCB-4A4D-9228-1C4DD4387803}" type="slidenum">
              <a:rPr lang="zh-CN" altLang="en-US" smtClean="0">
                <a:ea typeface="宋体" charset="-122"/>
              </a:rPr>
              <a:pPr>
                <a:buFont typeface="Arial" charset="0"/>
                <a:buNone/>
              </a:pPr>
              <a:t>6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962" y="593393"/>
            <a:ext cx="3240360" cy="72008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3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1361" y="6144118"/>
            <a:ext cx="1560786" cy="468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377368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colima/p/5289386.html" TargetMode="External"/><Relationship Id="rId2" Type="http://schemas.openxmlformats.org/officeDocument/2006/relationships/hyperlink" Target="https://segmentfault.com/a/119000000340996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72203" y="1536811"/>
            <a:ext cx="184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WebApp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文本框 6"/>
          <p:cNvSpPr txBox="1">
            <a:spLocks noChangeArrowheads="1"/>
          </p:cNvSpPr>
          <p:nvPr/>
        </p:nvSpPr>
        <p:spPr bwMode="auto">
          <a:xfrm>
            <a:off x="3556909" y="554038"/>
            <a:ext cx="5568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Zepto.js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102784" y="2133600"/>
            <a:ext cx="1017693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Zepto</a:t>
            </a:r>
            <a:r>
              <a:rPr lang="zh-CN" altLang="en-US" dirty="0">
                <a:solidFill>
                  <a:schemeClr val="bg1"/>
                </a:solidFill>
              </a:rPr>
              <a:t>是一个轻量级的针对现代高级浏览器的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库， 它与</a:t>
            </a:r>
            <a:r>
              <a:rPr lang="en-US" altLang="zh-CN" dirty="0">
                <a:solidFill>
                  <a:schemeClr val="bg1"/>
                </a:solidFill>
              </a:rPr>
              <a:t>jquery</a:t>
            </a:r>
            <a:r>
              <a:rPr lang="zh-CN" altLang="en-US" dirty="0">
                <a:solidFill>
                  <a:schemeClr val="bg1"/>
                </a:solidFill>
              </a:rPr>
              <a:t>有着类似的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。 如果你会用</a:t>
            </a:r>
            <a:r>
              <a:rPr lang="en-US" altLang="zh-CN" dirty="0">
                <a:solidFill>
                  <a:schemeClr val="bg1"/>
                </a:solidFill>
              </a:rPr>
              <a:t>jquery</a:t>
            </a:r>
            <a:r>
              <a:rPr lang="zh-CN" altLang="en-US" dirty="0">
                <a:solidFill>
                  <a:schemeClr val="bg1"/>
                </a:solidFill>
              </a:rPr>
              <a:t>，那么你也会用</a:t>
            </a:r>
            <a:r>
              <a:rPr lang="en-US" altLang="zh-CN" dirty="0">
                <a:solidFill>
                  <a:schemeClr val="bg1"/>
                </a:solidFill>
              </a:rPr>
              <a:t>zepto,zepto</a:t>
            </a:r>
            <a:r>
              <a:rPr lang="zh-CN" altLang="en-US" dirty="0">
                <a:solidFill>
                  <a:schemeClr val="bg1"/>
                </a:solidFill>
              </a:rPr>
              <a:t>使用需要</a:t>
            </a:r>
            <a:r>
              <a:rPr lang="zh-CN" altLang="en-US" b="1" dirty="0">
                <a:solidFill>
                  <a:schemeClr val="bg1"/>
                </a:solidFill>
              </a:rPr>
              <a:t>注意以下几点：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       1.</a:t>
            </a:r>
            <a:r>
              <a:rPr lang="zh-CN" altLang="en-US" dirty="0">
                <a:solidFill>
                  <a:schemeClr val="bg1"/>
                </a:solidFill>
              </a:rPr>
              <a:t>提供 </a:t>
            </a:r>
            <a:r>
              <a:rPr lang="en-US" altLang="zh-CN" dirty="0">
                <a:solidFill>
                  <a:schemeClr val="bg1"/>
                </a:solidFill>
              </a:rPr>
              <a:t>jQuery </a:t>
            </a:r>
            <a:r>
              <a:rPr lang="zh-CN" altLang="en-US" dirty="0">
                <a:solidFill>
                  <a:schemeClr val="bg1"/>
                </a:solidFill>
              </a:rPr>
              <a:t>的类似的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，但并不是</a:t>
            </a:r>
            <a:r>
              <a:rPr lang="en-US" altLang="zh-CN" dirty="0">
                <a:solidFill>
                  <a:schemeClr val="bg1"/>
                </a:solidFill>
              </a:rPr>
              <a:t>100%</a:t>
            </a:r>
            <a:r>
              <a:rPr lang="zh-CN" altLang="en-US" dirty="0">
                <a:solidFill>
                  <a:schemeClr val="bg1"/>
                </a:solidFill>
              </a:rPr>
              <a:t>覆盖 </a:t>
            </a:r>
            <a:r>
              <a:rPr lang="en-US" altLang="zh-CN" dirty="0">
                <a:solidFill>
                  <a:schemeClr val="bg1"/>
                </a:solidFill>
              </a:rPr>
              <a:t>jQuery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       2.</a:t>
            </a:r>
            <a:r>
              <a:rPr lang="en-US" altLang="zh-CN" dirty="0">
                <a:solidFill>
                  <a:schemeClr val="bg1"/>
                </a:solidFill>
              </a:rPr>
              <a:t> Zepto</a:t>
            </a:r>
            <a:r>
              <a:rPr lang="zh-CN" altLang="en-US" dirty="0">
                <a:solidFill>
                  <a:schemeClr val="bg1"/>
                </a:solidFill>
              </a:rPr>
              <a:t>不支持旧版本的</a:t>
            </a:r>
            <a:r>
              <a:rPr lang="en-US" altLang="zh-CN" dirty="0">
                <a:solidFill>
                  <a:schemeClr val="bg1"/>
                </a:solidFill>
              </a:rPr>
              <a:t>Internet Explorer</a:t>
            </a:r>
            <a:r>
              <a:rPr lang="zh-CN" altLang="en-US" dirty="0">
                <a:solidFill>
                  <a:schemeClr val="bg1"/>
                </a:solidFill>
              </a:rPr>
              <a:t>浏览器</a:t>
            </a:r>
            <a:r>
              <a:rPr lang="en-US" altLang="zh-CN" dirty="0">
                <a:solidFill>
                  <a:schemeClr val="bg1"/>
                </a:solidFill>
              </a:rPr>
              <a:t>(&lt;10)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       3. zepto</a:t>
            </a:r>
            <a:r>
              <a:rPr lang="zh-CN" altLang="en-US" b="1" dirty="0">
                <a:solidFill>
                  <a:schemeClr val="bg1"/>
                </a:solidFill>
              </a:rPr>
              <a:t>添加了完整的</a:t>
            </a:r>
            <a:r>
              <a:rPr lang="en-US" altLang="zh-CN" b="1" dirty="0">
                <a:solidFill>
                  <a:schemeClr val="bg1"/>
                </a:solidFill>
              </a:rPr>
              <a:t>touch</a:t>
            </a:r>
            <a:r>
              <a:rPr lang="zh-CN" altLang="en-US" b="1" dirty="0">
                <a:solidFill>
                  <a:schemeClr val="bg1"/>
                </a:solidFill>
              </a:rPr>
              <a:t>手势支持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  <a:r>
              <a:rPr lang="zh-CN" altLang="en-US" b="1" dirty="0">
                <a:solidFill>
                  <a:schemeClr val="bg1"/>
                </a:solidFill>
              </a:rPr>
              <a:t>解决</a:t>
            </a:r>
            <a:r>
              <a:rPr lang="en-US" altLang="zh-CN" b="1" dirty="0">
                <a:solidFill>
                  <a:schemeClr val="bg1"/>
                </a:solidFill>
              </a:rPr>
              <a:t>300ms</a:t>
            </a:r>
            <a:r>
              <a:rPr lang="zh-CN" altLang="en-US" b="1" dirty="0">
                <a:solidFill>
                  <a:schemeClr val="bg1"/>
                </a:solidFill>
              </a:rPr>
              <a:t>延时（</a:t>
            </a:r>
            <a:r>
              <a:rPr lang="en-US" altLang="zh-CN" b="1" dirty="0">
                <a:solidFill>
                  <a:schemeClr val="bg1"/>
                </a:solidFill>
              </a:rPr>
              <a:t>tap</a:t>
            </a:r>
            <a:r>
              <a:rPr lang="zh-CN" altLang="en-US" b="1" dirty="0">
                <a:solidFill>
                  <a:schemeClr val="bg1"/>
                </a:solidFill>
              </a:rPr>
              <a:t>取代</a:t>
            </a:r>
            <a:r>
              <a:rPr lang="en-US" altLang="zh-CN" b="1" dirty="0">
                <a:solidFill>
                  <a:schemeClr val="bg1"/>
                </a:solidFill>
              </a:rPr>
              <a:t>click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1295400" y="5300664"/>
            <a:ext cx="5158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中文网站：</a:t>
            </a:r>
            <a:r>
              <a:rPr lang="en-US" altLang="zh-CN" dirty="0">
                <a:solidFill>
                  <a:schemeClr val="bg1"/>
                </a:solidFill>
              </a:rPr>
              <a:t>http://www.css88.com/doc/zeptojs_api/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1295401" y="4868864"/>
            <a:ext cx="672041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Github: https://github.com/madrobby/zepto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1390651" y="5805489"/>
            <a:ext cx="31857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英文网站：</a:t>
            </a:r>
            <a:r>
              <a:rPr lang="en-US" altLang="zh-CN">
                <a:solidFill>
                  <a:schemeClr val="bg1"/>
                </a:solidFill>
              </a:rPr>
              <a:t>http://zeptojs.com/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文本框 6"/>
          <p:cNvSpPr txBox="1">
            <a:spLocks noChangeArrowheads="1"/>
          </p:cNvSpPr>
          <p:nvPr/>
        </p:nvSpPr>
        <p:spPr bwMode="auto">
          <a:xfrm>
            <a:off x="3649134" y="682625"/>
            <a:ext cx="585681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zepto.js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6367" y="1557338"/>
            <a:ext cx="10198100" cy="48013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charset="0"/>
              <a:buAutoNum type="ea1ChsPeriod"/>
              <a:defRPr/>
            </a:pP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浏览器支持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a)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初级支持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   Safari 6+ (Mac) 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Chrome 30+ (Windows, Mac, Android,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iOS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Linux,Chrome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OS)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Firefox 24+ (Windows, Mac, Android, Linux, Firefox OS)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iOS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5+ Safari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Android 2.3+ Browser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Internet Explorer 10+ (Windows, Windows Phone)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b).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部分支持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iOS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3+ Safari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Chrome &lt;30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Firefox 4+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Safari &lt;6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Android Browser 2.2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Opera 10+</a:t>
            </a:r>
          </a:p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webOS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 1.4.5+ Browser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BlackBerry Tablet OS 1.0.7+ Browser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Amazon Silk 1.0+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Other 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WebKit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-based browsers/</a:t>
            </a:r>
            <a:r>
              <a:rPr lang="en-US" altLang="zh-CN" dirty="0" err="1">
                <a:solidFill>
                  <a:schemeClr val="bg1"/>
                </a:solidFill>
                <a:ea typeface="宋体" pitchFamily="2" charset="-122"/>
              </a:rPr>
              <a:t>runtim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6"/>
          <p:cNvSpPr txBox="1">
            <a:spLocks noChangeArrowheads="1"/>
          </p:cNvSpPr>
          <p:nvPr/>
        </p:nvSpPr>
        <p:spPr bwMode="auto">
          <a:xfrm>
            <a:off x="3819981" y="452406"/>
            <a:ext cx="5568950" cy="95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zepto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200151" y="2057400"/>
            <a:ext cx="9601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AutoNum type="arabicParenBoth"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https://segmentfault.com/a/1190000003409961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AutoNum type="arabicParenBoth"/>
            </a:pPr>
            <a:r>
              <a:rPr lang="en-US" altLang="zh-CN" dirty="0">
                <a:solidFill>
                  <a:schemeClr val="bg1"/>
                </a:solidFill>
                <a:hlinkClick r:id="rId3"/>
              </a:rPr>
              <a:t>http://www.cnblogs.com/colima/p/5289386.html</a:t>
            </a:r>
          </a:p>
          <a:p>
            <a:pPr marL="342900" indent="-342900"/>
            <a:endParaRPr lang="en-US" altLang="zh-CN" dirty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>
              <a:solidFill>
                <a:schemeClr val="bg1"/>
              </a:solidFill>
            </a:endParaRPr>
          </a:p>
          <a:p>
            <a:pPr marL="342900" indent="-342900"/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AutoNum type="arabicParenBoth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3408742" y="529999"/>
            <a:ext cx="3305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毫秒的故事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200151" y="1844676"/>
            <a:ext cx="672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页面上的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事件响应都要慢上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300ms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299633" y="2636838"/>
            <a:ext cx="789555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移动设备访问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页面时往往需要“双击”或者“捏开”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放大页面后来看清页面的具体内容。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正是为了确认用户是“单击”还是“双击”，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safari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300ms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的延迟来判断。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后来的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也一直沿用这样的设计，同时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也借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鉴并沿用了这样的设计。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299634" y="5878513"/>
            <a:ext cx="71913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于是“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毫秒的延迟”就成为了一个默认的规范。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文本框 6"/>
          <p:cNvSpPr txBox="1">
            <a:spLocks noChangeArrowheads="1"/>
          </p:cNvSpPr>
          <p:nvPr/>
        </p:nvSpPr>
        <p:spPr bwMode="auto">
          <a:xfrm>
            <a:off x="3440314" y="469702"/>
            <a:ext cx="555739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300ms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延时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1200151" y="2057401"/>
            <a:ext cx="9601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AutoNum type="arabicParenBoth"/>
              <a:defRPr/>
            </a:pPr>
            <a:endParaRPr lang="zh-CN" altLang="en-US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239" y="2100490"/>
            <a:ext cx="1038436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Box 7"/>
          <p:cNvSpPr txBox="1">
            <a:spLocks noChangeArrowheads="1"/>
          </p:cNvSpPr>
          <p:nvPr/>
        </p:nvSpPr>
        <p:spPr bwMode="auto">
          <a:xfrm>
            <a:off x="777724" y="1526496"/>
            <a:ext cx="1335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禁用缩放</a:t>
            </a:r>
          </a:p>
        </p:txBody>
      </p:sp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1022049" y="4176939"/>
            <a:ext cx="1335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框架引入</a:t>
            </a:r>
          </a:p>
        </p:txBody>
      </p:sp>
      <p:sp>
        <p:nvSpPr>
          <p:cNvPr id="7175" name="TextBox 9"/>
          <p:cNvSpPr txBox="1">
            <a:spLocks noChangeArrowheads="1"/>
          </p:cNvSpPr>
          <p:nvPr/>
        </p:nvSpPr>
        <p:spPr bwMode="auto">
          <a:xfrm>
            <a:off x="1057428" y="4608059"/>
            <a:ext cx="4827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如果用</a:t>
            </a:r>
            <a:r>
              <a:rPr lang="en-US" altLang="zh-CN" dirty="0">
                <a:solidFill>
                  <a:schemeClr val="bg1"/>
                </a:solidFill>
              </a:rPr>
              <a:t>Zepto</a:t>
            </a:r>
            <a:r>
              <a:rPr lang="zh-CN" altLang="en-US" dirty="0">
                <a:solidFill>
                  <a:schemeClr val="bg1"/>
                </a:solidFill>
              </a:rPr>
              <a:t>框架，可以用</a:t>
            </a:r>
            <a:r>
              <a:rPr lang="en-US" altLang="zh-CN" dirty="0">
                <a:solidFill>
                  <a:schemeClr val="bg1"/>
                </a:solidFill>
              </a:rPr>
              <a:t>tap</a:t>
            </a:r>
            <a:r>
              <a:rPr lang="zh-CN" altLang="en-US" dirty="0">
                <a:solidFill>
                  <a:schemeClr val="bg1"/>
                </a:solidFill>
              </a:rPr>
              <a:t>事件来实现点击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286" y="4643502"/>
            <a:ext cx="5805714" cy="19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738" y="4933950"/>
            <a:ext cx="3984512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395</Words>
  <Application>Microsoft Office PowerPoint</Application>
  <PresentationFormat>自定义</PresentationFormat>
  <Paragraphs>52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186</cp:revision>
  <dcterms:created xsi:type="dcterms:W3CDTF">2015-08-05T01:47:03Z</dcterms:created>
  <dcterms:modified xsi:type="dcterms:W3CDTF">2017-10-31T10:25:55Z</dcterms:modified>
</cp:coreProperties>
</file>