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325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EF6BD-E82F-43EB-AE2A-F0831659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ABB41-301E-45D8-90E0-E30F7C0FA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5FF88-F361-49CE-BB3D-4FB81B00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29873-215A-4E78-BC09-40C07056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B8154-D63D-42D6-8ABD-1F6BB4F3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6F4F3-5056-494B-8376-52740989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BC804-6A24-460B-8CE2-45959C57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BF2A7-0DC7-45B9-8CD1-8285215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AD424-50AE-44CB-8530-901A627B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820B8-FF38-4AE9-89D5-FAD8229C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43DB1-76C3-4FDB-B716-36E0598D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B13949-F7A7-4DDD-B959-3DDCB6A6E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4917F-CE74-4FB0-9935-1879B3EB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10FD7-2523-41ED-827B-4AFE2C81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6CAA02-E59A-4350-9FF2-90EDC5C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77CDA-BFB2-44AF-9E46-51D11A3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BE60A-A1DE-4A33-8978-D7CC2F8C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7112B-AB23-4F82-8E9F-AE1F2896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9871F-D0B5-46EF-9E98-B389AC71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0190D-D1A9-4A15-8EED-4716F23B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CC3E3-78DF-4E74-9E34-C32E8894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4B9F3-9A36-42AB-BD72-E8F564B9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890B3-A023-4BF8-AD65-BE49C297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4482-DBE8-4D58-ACC5-A8DCF302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BF65C-0E62-4DA5-B0F9-A9CFBE7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48401-6D5E-44A3-83B1-9128A355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AE4BD-1C57-4173-9973-BF64AA214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F6C237-3405-4613-9DC6-57C8931B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C70128-1F6A-466C-9B27-3883CAC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92E200-BB5C-40DD-8109-19CDEDE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574DFD-E378-4883-ACAC-2637C41F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C52A1-7612-46B9-825C-F1955FF1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FEC07-AD84-4B9E-A327-17C23D4D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17817-F172-4383-BD91-41914818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2D066-BAE2-4880-9E34-E6E7917D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4A3DC1-4459-4A5C-BF90-88EC4D0B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6EF4DB-D9E2-4D75-A07E-C008369B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01C0BB-1A13-449B-9B32-E7175C1B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73269D-B355-41B9-AC99-E344A704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4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5AA47-7F3F-4DFD-B8EC-41B35F4D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34D991-66A9-46E0-A419-B78D53A4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AD36CD-50CE-46C8-96B3-EB2FF728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022E98-873B-41D8-9E98-052E6A5D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DE4AE6-137F-4005-A790-880B630A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2CB401-A2C3-4089-8373-370A0C64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BCF9CC-4B6A-4F57-B123-237932A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AC8AA-F59C-40AF-92F9-A607C95C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9D459-95A0-4DDA-B0A8-89DBBB2F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ECB894-955B-4D15-962B-6795D819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3E36A8-C29A-4F01-8516-86B71FE8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85E004-5948-41B0-B272-48CE1F29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2A562-37A8-442E-AA0E-61BD4F2B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FFEF9-F316-4D56-BFCA-FB1B616B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57C6D5-2591-4A32-A28F-829A6659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E219A-842C-4182-98E1-58EE963B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6E2DE-D9FD-4CB8-A621-42716CE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569A41-DB9B-4F9C-AE75-D5A4CF7B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DD9C96-B681-4F89-9AF9-C6F98C8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C361A9-4BA8-41E2-AF03-CF0B48BF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737F77-0C1B-41B3-B5CF-36E707FB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7AA1C-51C3-4106-B60B-663C69CD7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DB20F-7791-449D-A22B-50AA64C9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F7429-E4C6-4659-A111-BD12DF04B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22B4660-5B06-48CC-AB38-9B74E17BA8B9}"/>
              </a:ext>
            </a:extLst>
          </p:cNvPr>
          <p:cNvGrpSpPr/>
          <p:nvPr/>
        </p:nvGrpSpPr>
        <p:grpSpPr>
          <a:xfrm flipH="1">
            <a:off x="5257852" y="1803171"/>
            <a:ext cx="2123290" cy="2044926"/>
            <a:chOff x="4152952" y="1536471"/>
            <a:chExt cx="2123290" cy="2044926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E39EA84-833E-4469-B9AF-C9BE4329FF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38725" y="1536471"/>
              <a:ext cx="1152585" cy="111600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348E789-F105-4699-B020-275B633FF9A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85032" y="2865263"/>
              <a:ext cx="743605" cy="71613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8B12986-D201-49C7-97C2-DDB8A15EBF88}"/>
                </a:ext>
              </a:extLst>
            </p:cNvPr>
            <p:cNvSpPr/>
            <p:nvPr/>
          </p:nvSpPr>
          <p:spPr>
            <a:xfrm rot="11903956">
              <a:off x="4738320" y="2085770"/>
              <a:ext cx="1537922" cy="10858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B055B88-E0C9-4FD6-93D6-48F8DB5B7786}"/>
                </a:ext>
              </a:extLst>
            </p:cNvPr>
            <p:cNvSpPr/>
            <p:nvPr/>
          </p:nvSpPr>
          <p:spPr>
            <a:xfrm rot="10800000">
              <a:off x="5415328" y="1724755"/>
              <a:ext cx="553916" cy="53633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3D0185D-A385-473E-A646-7B5329131798}"/>
                </a:ext>
              </a:extLst>
            </p:cNvPr>
            <p:cNvSpPr/>
            <p:nvPr/>
          </p:nvSpPr>
          <p:spPr>
            <a:xfrm rot="10800000">
              <a:off x="4152952" y="2639018"/>
              <a:ext cx="1771546" cy="536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D592239-5C8E-447E-95C7-71341C41FDDC}"/>
                </a:ext>
              </a:extLst>
            </p:cNvPr>
            <p:cNvSpPr/>
            <p:nvPr/>
          </p:nvSpPr>
          <p:spPr>
            <a:xfrm rot="10800000">
              <a:off x="5619659" y="2261086"/>
              <a:ext cx="553916" cy="1044086"/>
            </a:xfrm>
            <a:custGeom>
              <a:avLst/>
              <a:gdLst>
                <a:gd name="connsiteX0" fmla="*/ 0 w 590641"/>
                <a:gd name="connsiteY0" fmla="*/ 1447800 h 1447800"/>
                <a:gd name="connsiteX1" fmla="*/ 533400 w 590641"/>
                <a:gd name="connsiteY1" fmla="*/ 619125 h 1447800"/>
                <a:gd name="connsiteX2" fmla="*/ 581025 w 590641"/>
                <a:gd name="connsiteY2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641" h="1447800">
                  <a:moveTo>
                    <a:pt x="0" y="1447800"/>
                  </a:moveTo>
                  <a:cubicBezTo>
                    <a:pt x="218281" y="1154112"/>
                    <a:pt x="436563" y="860425"/>
                    <a:pt x="533400" y="619125"/>
                  </a:cubicBezTo>
                  <a:cubicBezTo>
                    <a:pt x="630237" y="377825"/>
                    <a:pt x="573088" y="101600"/>
                    <a:pt x="581025" y="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CE18D4A7-9BFD-4F87-BF6E-135D53E6F7D6}"/>
                </a:ext>
              </a:extLst>
            </p:cNvPr>
            <p:cNvSpPr/>
            <p:nvPr/>
          </p:nvSpPr>
          <p:spPr>
            <a:xfrm rot="10800000">
              <a:off x="4839996" y="1904998"/>
              <a:ext cx="227303" cy="1270351"/>
            </a:xfrm>
            <a:custGeom>
              <a:avLst/>
              <a:gdLst>
                <a:gd name="connsiteX0" fmla="*/ 0 w 236743"/>
                <a:gd name="connsiteY0" fmla="*/ 1695450 h 1695450"/>
                <a:gd name="connsiteX1" fmla="*/ 228600 w 236743"/>
                <a:gd name="connsiteY1" fmla="*/ 733425 h 1695450"/>
                <a:gd name="connsiteX2" fmla="*/ 190500 w 236743"/>
                <a:gd name="connsiteY2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43" h="1695450">
                  <a:moveTo>
                    <a:pt x="0" y="1695450"/>
                  </a:moveTo>
                  <a:cubicBezTo>
                    <a:pt x="98425" y="1355725"/>
                    <a:pt x="196850" y="1016000"/>
                    <a:pt x="228600" y="733425"/>
                  </a:cubicBezTo>
                  <a:cubicBezTo>
                    <a:pt x="260350" y="450850"/>
                    <a:pt x="188913" y="85725"/>
                    <a:pt x="190500" y="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D813314-6B09-4956-A7E1-0C4FBD9BF75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256835" y="226108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88AF1C0C-5FD1-4DC3-844D-EF6F494DD10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275885" y="32326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28070E6E-4D17-4D72-84A0-106333D9D5D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123485" y="30802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E3F780F-0879-455C-A4A4-DB0F27B73B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437810" y="29278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DA3E207-CF8D-488E-815D-5DB734B074E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094910" y="2746861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03AC4D92-A5A7-4C77-99B0-E11C19E3E17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828335" y="24325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A54E97A-98A8-4ABC-A46E-50DEBA4018F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199685" y="1889611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B0C7E7B1-EF36-4FD4-AE5E-7D4C633216C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437810" y="260398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EFC8B351-CBAC-44CD-9C7B-5BFF62A3D6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971085" y="24325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E433A46B-ED39-4630-BFFC-4F4FE73B7396}"/>
              </a:ext>
            </a:extLst>
          </p:cNvPr>
          <p:cNvSpPr/>
          <p:nvPr/>
        </p:nvSpPr>
        <p:spPr>
          <a:xfrm>
            <a:off x="6629306" y="2847656"/>
            <a:ext cx="1391929" cy="745130"/>
          </a:xfrm>
          <a:custGeom>
            <a:avLst/>
            <a:gdLst>
              <a:gd name="connsiteX0" fmla="*/ 0 w 2495550"/>
              <a:gd name="connsiteY0" fmla="*/ 962025 h 1200211"/>
              <a:gd name="connsiteX1" fmla="*/ 628650 w 2495550"/>
              <a:gd name="connsiteY1" fmla="*/ 1200150 h 1200211"/>
              <a:gd name="connsiteX2" fmla="*/ 952500 w 2495550"/>
              <a:gd name="connsiteY2" fmla="*/ 942975 h 1200211"/>
              <a:gd name="connsiteX3" fmla="*/ 1076325 w 2495550"/>
              <a:gd name="connsiteY3" fmla="*/ 514350 h 1200211"/>
              <a:gd name="connsiteX4" fmla="*/ 1790700 w 2495550"/>
              <a:gd name="connsiteY4" fmla="*/ 600075 h 1200211"/>
              <a:gd name="connsiteX5" fmla="*/ 1819275 w 2495550"/>
              <a:gd name="connsiteY5" fmla="*/ 247650 h 1200211"/>
              <a:gd name="connsiteX6" fmla="*/ 2371725 w 2495550"/>
              <a:gd name="connsiteY6" fmla="*/ 171450 h 1200211"/>
              <a:gd name="connsiteX7" fmla="*/ 2495550 w 2495550"/>
              <a:gd name="connsiteY7" fmla="*/ 0 h 12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5550" h="1200211">
                <a:moveTo>
                  <a:pt x="0" y="962025"/>
                </a:moveTo>
                <a:cubicBezTo>
                  <a:pt x="234950" y="1082675"/>
                  <a:pt x="469900" y="1203325"/>
                  <a:pt x="628650" y="1200150"/>
                </a:cubicBezTo>
                <a:cubicBezTo>
                  <a:pt x="787400" y="1196975"/>
                  <a:pt x="877888" y="1057275"/>
                  <a:pt x="952500" y="942975"/>
                </a:cubicBezTo>
                <a:cubicBezTo>
                  <a:pt x="1027113" y="828675"/>
                  <a:pt x="936625" y="571500"/>
                  <a:pt x="1076325" y="514350"/>
                </a:cubicBezTo>
                <a:cubicBezTo>
                  <a:pt x="1216025" y="457200"/>
                  <a:pt x="1666875" y="644525"/>
                  <a:pt x="1790700" y="600075"/>
                </a:cubicBezTo>
                <a:cubicBezTo>
                  <a:pt x="1914525" y="555625"/>
                  <a:pt x="1722438" y="319087"/>
                  <a:pt x="1819275" y="247650"/>
                </a:cubicBezTo>
                <a:cubicBezTo>
                  <a:pt x="1916113" y="176212"/>
                  <a:pt x="2259013" y="212725"/>
                  <a:pt x="2371725" y="171450"/>
                </a:cubicBezTo>
                <a:cubicBezTo>
                  <a:pt x="2484437" y="130175"/>
                  <a:pt x="2430463" y="42862"/>
                  <a:pt x="2495550" y="0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1AECFF3-44C8-41E3-B21E-524E8CC418B9}"/>
              </a:ext>
            </a:extLst>
          </p:cNvPr>
          <p:cNvCxnSpPr>
            <a:cxnSpLocks/>
          </p:cNvCxnSpPr>
          <p:nvPr/>
        </p:nvCxnSpPr>
        <p:spPr>
          <a:xfrm flipV="1">
            <a:off x="7990755" y="2632496"/>
            <a:ext cx="71205" cy="2837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ABDF2C46-70F8-496F-8A6B-9B3033DB2150}"/>
              </a:ext>
            </a:extLst>
          </p:cNvPr>
          <p:cNvCxnSpPr>
            <a:cxnSpLocks/>
          </p:cNvCxnSpPr>
          <p:nvPr/>
        </p:nvCxnSpPr>
        <p:spPr>
          <a:xfrm flipV="1">
            <a:off x="6132576" y="1639824"/>
            <a:ext cx="18288" cy="65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5C014F29-73A5-4FCF-85BD-CA589EE735E0}"/>
              </a:ext>
            </a:extLst>
          </p:cNvPr>
          <p:cNvCxnSpPr>
            <a:cxnSpLocks/>
          </p:cNvCxnSpPr>
          <p:nvPr/>
        </p:nvCxnSpPr>
        <p:spPr>
          <a:xfrm flipH="1" flipV="1">
            <a:off x="5492496" y="1727133"/>
            <a:ext cx="48769" cy="8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1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Meighen-Berger</dc:creator>
  <cp:lastModifiedBy>Stephan Meighen-Berger</cp:lastModifiedBy>
  <cp:revision>7</cp:revision>
  <dcterms:created xsi:type="dcterms:W3CDTF">2020-02-26T11:24:42Z</dcterms:created>
  <dcterms:modified xsi:type="dcterms:W3CDTF">2020-02-26T12:48:46Z</dcterms:modified>
</cp:coreProperties>
</file>