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225E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1" d="100"/>
          <a:sy n="121" d="100"/>
        </p:scale>
        <p:origin x="1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71C579-3E05-B83E-63A5-A1D796D8EE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8DAB8D9-E009-270C-EBF8-E32970AA86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54F53BA-F900-D740-61F6-CF7898CF2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874A1-BFDD-4839-AF08-EC978EFE8D7D}" type="datetimeFigureOut">
              <a:rPr lang="de-DE" smtClean="0"/>
              <a:t>16.06.2023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282B89E-64B4-8D64-FED6-85FAEAC7F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D6132EE-4002-395B-0F0E-0A6640310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C5E60-D50D-4910-957F-84B4CCAF64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4576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9FE4C2-9638-B8A7-A328-38DA75636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4796461-CC88-6E4B-66B8-98B72711DA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8DE8705-E648-080D-BE20-5C397669A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874A1-BFDD-4839-AF08-EC978EFE8D7D}" type="datetimeFigureOut">
              <a:rPr lang="de-DE" smtClean="0"/>
              <a:t>16.06.2023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616B433-EDFB-DB11-E43C-ABADE79AB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47BF6D1-A422-0BAA-7C2C-21AA8CA3F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C5E60-D50D-4910-957F-84B4CCAF64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6619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A3157A9-D1E8-5F21-989A-7DD37A6921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5EF3D29-E1E7-55A2-95B5-E33598D0B8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46FFD86-5DF3-F0BD-1B48-8DDEB2A82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874A1-BFDD-4839-AF08-EC978EFE8D7D}" type="datetimeFigureOut">
              <a:rPr lang="de-DE" smtClean="0"/>
              <a:t>16.06.2023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7474899-2C94-27A2-54A9-C51F6B10A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528D01D-5274-390C-ED4F-62E70B51D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C5E60-D50D-4910-957F-84B4CCAF64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898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CF3B89-6CFA-8629-F2BB-CE1B0CB85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1B8BBA6-1C51-56E2-027C-E63134AC4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2C1C294-7B9E-2EE2-A93E-A5360B767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874A1-BFDD-4839-AF08-EC978EFE8D7D}" type="datetimeFigureOut">
              <a:rPr lang="de-DE" smtClean="0"/>
              <a:t>16.06.2023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85D90EC-670A-89EB-0CBA-7758B72A8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A2FBD9E-69D1-6750-6365-D45548690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C5E60-D50D-4910-957F-84B4CCAF64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9448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FF0961-EB45-D949-01AA-203AC1625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A622A87-F725-06CA-4AE4-D431EF13E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2B2F646-59D0-4FCB-BCAC-25D969ED8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874A1-BFDD-4839-AF08-EC978EFE8D7D}" type="datetimeFigureOut">
              <a:rPr lang="de-DE" smtClean="0"/>
              <a:t>16.06.2023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3F67768-7F49-751B-C532-DAE4096E1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82108C2-2D33-591B-F991-E7770A68E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C5E60-D50D-4910-957F-84B4CCAF64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5628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3512B6-56C4-890E-4D52-E859B20B2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F56A053-6021-28A6-F1DD-B7EE70642C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F64C90E-CE12-5C4A-2DE1-1D1D27B27B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07EFC82-C541-A5C5-5C67-FE8937580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874A1-BFDD-4839-AF08-EC978EFE8D7D}" type="datetimeFigureOut">
              <a:rPr lang="de-DE" smtClean="0"/>
              <a:t>16.06.2023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8DA35AA-F4D1-361C-1BE1-660A4954F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63B90F6-FB18-4A32-12F9-0E19AA0FC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C5E60-D50D-4910-957F-84B4CCAF64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7921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A94A83-1D4C-1821-6FAA-F16905869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1B5D25A-A3F5-7420-B93D-227CFCDFEC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5E18A37-665F-71FA-CC1F-171EEB80B5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27E3FF9-9233-FEB8-31D4-871C59E11E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F68788C-B3D8-16F4-7DC1-386A00F6F7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6CD7E03-91B2-CB21-4D97-ED093F298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874A1-BFDD-4839-AF08-EC978EFE8D7D}" type="datetimeFigureOut">
              <a:rPr lang="de-DE" smtClean="0"/>
              <a:t>16.06.2023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7ECDBD7-3BF8-5B6C-4593-C84408E87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F9A76E0-505E-81E4-AC89-93A5C2A99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C5E60-D50D-4910-957F-84B4CCAF64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3447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4E4391-BFDF-AD70-2B59-10AE9F432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1B498ED-8D73-204A-72BE-0D2C24C5B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874A1-BFDD-4839-AF08-EC978EFE8D7D}" type="datetimeFigureOut">
              <a:rPr lang="de-DE" smtClean="0"/>
              <a:t>16.06.2023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CA10A52-9CEB-D528-8F46-C92ACA683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E550513-5D71-5BCA-D51D-0878FB432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C5E60-D50D-4910-957F-84B4CCAF64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0114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6B0A862-75ED-8801-B4F7-23B791509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874A1-BFDD-4839-AF08-EC978EFE8D7D}" type="datetimeFigureOut">
              <a:rPr lang="de-DE" smtClean="0"/>
              <a:t>16.06.2023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D9173A4-93BE-D80C-5128-3571980E6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83B19A4-73B3-08F3-0357-C8CC019AC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C5E60-D50D-4910-957F-84B4CCAF64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3713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956108-1ABD-6B79-24FD-1D047BAF4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28CE0C1-7219-32FE-180A-4A929FA9D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E34397E-2150-6824-E3F8-7D27F02788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90750A3-08E6-C165-278C-81FB3118E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874A1-BFDD-4839-AF08-EC978EFE8D7D}" type="datetimeFigureOut">
              <a:rPr lang="de-DE" smtClean="0"/>
              <a:t>16.06.2023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8A10DB4-FA25-BAC0-280F-A2FA23DBD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C579BEE-3588-37A9-94A0-0B0C9FABF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C5E60-D50D-4910-957F-84B4CCAF64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0610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63C79A-3E49-0898-9480-1142A7E0C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3839BC8-5AEA-DCC2-693D-415CC2DDF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830915C-D7B5-F7D0-48EA-1E8208DB71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6B2995F-69DD-E5C1-B8E3-6E68615C3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874A1-BFDD-4839-AF08-EC978EFE8D7D}" type="datetimeFigureOut">
              <a:rPr lang="de-DE" smtClean="0"/>
              <a:t>16.06.2023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615ACBA-07F1-7057-3C45-A6AF72AA8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F39EFA9-08B5-9580-4B76-87080690C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C5E60-D50D-4910-957F-84B4CCAF64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5475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FB24D78-7612-34F8-EAE5-B1D664A23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D7BEA83-FD55-8C27-F802-9E8C22CBD8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676891D-39FD-EF9B-F599-4B4931234C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3874A1-BFDD-4839-AF08-EC978EFE8D7D}" type="datetimeFigureOut">
              <a:rPr lang="de-DE" smtClean="0"/>
              <a:t>16.06.2023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B886A9F-DB75-3AA8-7D7B-4542B14575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5E5404C-59B6-5BE0-3DA2-1D8851586C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AC5E60-D50D-4910-957F-84B4CCAF64C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7221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4377AE04-1D90-7B5D-B35A-DA72A0CDACC7}"/>
              </a:ext>
            </a:extLst>
          </p:cNvPr>
          <p:cNvGrpSpPr/>
          <p:nvPr/>
        </p:nvGrpSpPr>
        <p:grpSpPr>
          <a:xfrm>
            <a:off x="0" y="755001"/>
            <a:ext cx="12192000" cy="5347997"/>
            <a:chOff x="0" y="755001"/>
            <a:chExt cx="12192000" cy="5347997"/>
          </a:xfrm>
        </p:grpSpPr>
        <p:pic>
          <p:nvPicPr>
            <p:cNvPr id="3" name="Grafik 2" descr="Ein Bild, das Screenshot, Text, Software, Computersymbol enthält.&#10;&#10;Automatisch generierte Beschreibung">
              <a:extLst>
                <a:ext uri="{FF2B5EF4-FFF2-40B4-BE49-F238E27FC236}">
                  <a16:creationId xmlns:a16="http://schemas.microsoft.com/office/drawing/2014/main" id="{9D6C5150-513C-9E25-F39C-CAC09FBC6E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755001"/>
              <a:ext cx="12192000" cy="5347997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2392DF31-6AB1-2026-9FAD-F61DAF1D03E6}"/>
                </a:ext>
              </a:extLst>
            </p:cNvPr>
            <p:cNvSpPr/>
            <p:nvPr/>
          </p:nvSpPr>
          <p:spPr>
            <a:xfrm>
              <a:off x="1034716" y="1732546"/>
              <a:ext cx="320842" cy="312821"/>
            </a:xfrm>
            <a:prstGeom prst="rect">
              <a:avLst/>
            </a:prstGeom>
            <a:noFill/>
            <a:ln w="28575">
              <a:solidFill>
                <a:srgbClr val="CA22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592128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6C1CE913-C531-0A76-5CA7-E0BE89A7CD49}"/>
              </a:ext>
            </a:extLst>
          </p:cNvPr>
          <p:cNvGrpSpPr/>
          <p:nvPr/>
        </p:nvGrpSpPr>
        <p:grpSpPr>
          <a:xfrm>
            <a:off x="452306" y="2111374"/>
            <a:ext cx="5458588" cy="790685"/>
            <a:chOff x="452306" y="2111374"/>
            <a:chExt cx="5458588" cy="790685"/>
          </a:xfrm>
        </p:grpSpPr>
        <p:pic>
          <p:nvPicPr>
            <p:cNvPr id="7" name="Grafik 6">
              <a:extLst>
                <a:ext uri="{FF2B5EF4-FFF2-40B4-BE49-F238E27FC236}">
                  <a16:creationId xmlns:a16="http://schemas.microsoft.com/office/drawing/2014/main" id="{F3FBDE04-25FB-84AD-3EDD-7E1C4A606BA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52307" y="2111374"/>
              <a:ext cx="5458587" cy="790685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754EE002-B77E-1DFF-8E3E-9EF3E5E39D99}"/>
                </a:ext>
              </a:extLst>
            </p:cNvPr>
            <p:cNvSpPr/>
            <p:nvPr/>
          </p:nvSpPr>
          <p:spPr>
            <a:xfrm>
              <a:off x="452306" y="2490951"/>
              <a:ext cx="485741" cy="331077"/>
            </a:xfrm>
            <a:prstGeom prst="rect">
              <a:avLst/>
            </a:prstGeom>
            <a:noFill/>
            <a:ln w="28575">
              <a:solidFill>
                <a:srgbClr val="CA22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B270E65A-7603-69C5-0658-FF9B5EB28B37}"/>
              </a:ext>
            </a:extLst>
          </p:cNvPr>
          <p:cNvGrpSpPr/>
          <p:nvPr/>
        </p:nvGrpSpPr>
        <p:grpSpPr>
          <a:xfrm>
            <a:off x="7109261" y="547285"/>
            <a:ext cx="2372056" cy="5763429"/>
            <a:chOff x="7109261" y="547285"/>
            <a:chExt cx="2372056" cy="5763429"/>
          </a:xfrm>
        </p:grpSpPr>
        <p:pic>
          <p:nvPicPr>
            <p:cNvPr id="9" name="Grafik 8">
              <a:extLst>
                <a:ext uri="{FF2B5EF4-FFF2-40B4-BE49-F238E27FC236}">
                  <a16:creationId xmlns:a16="http://schemas.microsoft.com/office/drawing/2014/main" id="{12456CC1-817C-CBF7-7491-2A707EEB657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09261" y="547285"/>
              <a:ext cx="2372056" cy="5763429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11" name="Rechteck 10">
              <a:extLst>
                <a:ext uri="{FF2B5EF4-FFF2-40B4-BE49-F238E27FC236}">
                  <a16:creationId xmlns:a16="http://schemas.microsoft.com/office/drawing/2014/main" id="{955DA105-AA64-0871-BF31-A479C0B7F3F8}"/>
                </a:ext>
              </a:extLst>
            </p:cNvPr>
            <p:cNvSpPr/>
            <p:nvPr/>
          </p:nvSpPr>
          <p:spPr>
            <a:xfrm>
              <a:off x="7109261" y="1163191"/>
              <a:ext cx="2372056" cy="452775"/>
            </a:xfrm>
            <a:prstGeom prst="rect">
              <a:avLst/>
            </a:prstGeom>
            <a:noFill/>
            <a:ln w="28575">
              <a:solidFill>
                <a:srgbClr val="CA225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4" name="Rechteck 13">
            <a:extLst>
              <a:ext uri="{FF2B5EF4-FFF2-40B4-BE49-F238E27FC236}">
                <a16:creationId xmlns:a16="http://schemas.microsoft.com/office/drawing/2014/main" id="{F6CCFCCC-2522-6476-5054-E8E5B525D8BD}"/>
              </a:ext>
            </a:extLst>
          </p:cNvPr>
          <p:cNvSpPr/>
          <p:nvPr/>
        </p:nvSpPr>
        <p:spPr>
          <a:xfrm>
            <a:off x="938047" y="809067"/>
            <a:ext cx="485741" cy="331077"/>
          </a:xfrm>
          <a:prstGeom prst="rect">
            <a:avLst/>
          </a:prstGeom>
          <a:noFill/>
          <a:ln w="28575">
            <a:solidFill>
              <a:srgbClr val="CA22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rgbClr val="CA225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5375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70C2E8CC-AB94-4391-AA21-89342945B7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337815"/>
            <a:ext cx="8688012" cy="35723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C1F79284-B65E-CFBC-8D5C-0667460F6FFD}"/>
              </a:ext>
            </a:extLst>
          </p:cNvPr>
          <p:cNvSpPr/>
          <p:nvPr/>
        </p:nvSpPr>
        <p:spPr>
          <a:xfrm>
            <a:off x="394137" y="265156"/>
            <a:ext cx="485741" cy="331077"/>
          </a:xfrm>
          <a:prstGeom prst="rect">
            <a:avLst/>
          </a:prstGeom>
          <a:noFill/>
          <a:ln w="28575">
            <a:solidFill>
              <a:srgbClr val="CA22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55C74B0D-E62C-4B88-61CD-5791BD489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3269" y="3658810"/>
            <a:ext cx="4191585" cy="21529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18801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F73AC3DA-AA52-4348-9628-F9D1D73E3D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799" y="615793"/>
            <a:ext cx="7316221" cy="31817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78633314-7DA8-67AD-D6E8-D88676195E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4619" y="3309401"/>
            <a:ext cx="7363853" cy="21053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1127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D038EDC7-966A-45EF-6708-9F3603CA5F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7889" y="2238209"/>
            <a:ext cx="7316221" cy="23815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83162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75FBCEA8-B35A-1570-014D-2FB9B9687E58}"/>
              </a:ext>
            </a:extLst>
          </p:cNvPr>
          <p:cNvGrpSpPr/>
          <p:nvPr/>
        </p:nvGrpSpPr>
        <p:grpSpPr>
          <a:xfrm>
            <a:off x="859330" y="1981356"/>
            <a:ext cx="7955281" cy="2172004"/>
            <a:chOff x="827799" y="672818"/>
            <a:chExt cx="7955281" cy="2172004"/>
          </a:xfrm>
        </p:grpSpPr>
        <p:pic>
          <p:nvPicPr>
            <p:cNvPr id="3" name="Grafik 2">
              <a:extLst>
                <a:ext uri="{FF2B5EF4-FFF2-40B4-BE49-F238E27FC236}">
                  <a16:creationId xmlns:a16="http://schemas.microsoft.com/office/drawing/2014/main" id="{767A147F-3C25-87BA-54A4-21C1449DBC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27799" y="672819"/>
              <a:ext cx="4191585" cy="2172003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5" name="Grafik 4">
              <a:extLst>
                <a:ext uri="{FF2B5EF4-FFF2-40B4-BE49-F238E27FC236}">
                  <a16:creationId xmlns:a16="http://schemas.microsoft.com/office/drawing/2014/main" id="{123211F3-66EE-E98D-07A6-899DCB156E0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12977"/>
            <a:stretch/>
          </p:blipFill>
          <p:spPr>
            <a:xfrm>
              <a:off x="5163075" y="672818"/>
              <a:ext cx="3620005" cy="2172003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  <p:sp>
        <p:nvSpPr>
          <p:cNvPr id="7" name="Rechteck 6">
            <a:extLst>
              <a:ext uri="{FF2B5EF4-FFF2-40B4-BE49-F238E27FC236}">
                <a16:creationId xmlns:a16="http://schemas.microsoft.com/office/drawing/2014/main" id="{A7330D2F-0C2A-2424-CE69-881D30FD8524}"/>
              </a:ext>
            </a:extLst>
          </p:cNvPr>
          <p:cNvSpPr/>
          <p:nvPr/>
        </p:nvSpPr>
        <p:spPr>
          <a:xfrm>
            <a:off x="5186833" y="1308538"/>
            <a:ext cx="3436905" cy="583479"/>
          </a:xfrm>
          <a:prstGeom prst="rect">
            <a:avLst/>
          </a:prstGeom>
          <a:noFill/>
          <a:ln w="28575">
            <a:solidFill>
              <a:srgbClr val="CA22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CA225E"/>
                </a:solidFill>
              </a:rPr>
              <a:t>Konsolen Ausgabe nach dem Ausführen des R Skriptes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E32F5C09-1CED-562B-2B00-A13403A05310}"/>
              </a:ext>
            </a:extLst>
          </p:cNvPr>
          <p:cNvSpPr/>
          <p:nvPr/>
        </p:nvSpPr>
        <p:spPr>
          <a:xfrm>
            <a:off x="917137" y="1605764"/>
            <a:ext cx="1150883" cy="331077"/>
          </a:xfrm>
          <a:prstGeom prst="rect">
            <a:avLst/>
          </a:prstGeom>
          <a:noFill/>
          <a:ln w="28575">
            <a:solidFill>
              <a:srgbClr val="CA225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CA225E"/>
                </a:solidFill>
              </a:rPr>
              <a:t>R Skript</a:t>
            </a:r>
          </a:p>
        </p:txBody>
      </p:sp>
    </p:spTree>
    <p:extLst>
      <p:ext uri="{BB962C8B-B14F-4D97-AF65-F5344CB8AC3E}">
        <p14:creationId xmlns:p14="http://schemas.microsoft.com/office/powerpoint/2010/main" val="2458977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</Words>
  <Application>Microsoft Office PowerPoint</Application>
  <PresentationFormat>Breitbild</PresentationFormat>
  <Paragraphs>2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Steinhilber, Meike</dc:creator>
  <cp:lastModifiedBy>Steinhilber, Meike</cp:lastModifiedBy>
  <cp:revision>3</cp:revision>
  <dcterms:created xsi:type="dcterms:W3CDTF">2023-06-16T11:03:11Z</dcterms:created>
  <dcterms:modified xsi:type="dcterms:W3CDTF">2023-06-16T14:08:28Z</dcterms:modified>
</cp:coreProperties>
</file>