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25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1C579-3E05-B83E-63A5-A1D796D8E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DAB8D9-E009-270C-EBF8-E32970AA8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F53BA-F900-D740-61F6-CF7898CF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2B89E-64B4-8D64-FED6-85FAEAC7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6132EE-4002-395B-0F0E-0A664031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7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FE4C2-9638-B8A7-A328-38DA7563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796461-CC88-6E4B-66B8-98B72711D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E8705-E648-080D-BE20-5C397669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16B433-EDFB-DB11-E43C-ABADE79A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BF6D1-A422-0BAA-7C2C-21AA8CA3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61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3157A9-D1E8-5F21-989A-7DD37A692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EF3D29-E1E7-55A2-95B5-E33598D0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6FFD86-5DF3-F0BD-1B48-8DDEB2A8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74899-2C94-27A2-54A9-C51F6B10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8D01D-5274-390C-ED4F-62E70B51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3B89-6CFA-8629-F2BB-CE1B0CB8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8BBA6-1C51-56E2-027C-E63134AC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1C294-7B9E-2EE2-A93E-A5360B76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5D90EC-670A-89EB-0CBA-7758B72A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2FBD9E-69D1-6750-6365-D4554869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4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F0961-EB45-D949-01AA-203AC162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622A87-F725-06CA-4AE4-D431EF13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F646-59D0-4FCB-BCAC-25D969ED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F67768-7F49-751B-C532-DAE4096E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108C2-2D33-591B-F991-E7770A68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62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512B6-56C4-890E-4D52-E859B20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6A053-6021-28A6-F1DD-B7EE7064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64C90E-CE12-5C4A-2DE1-1D1D27B2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EFC82-C541-A5C5-5C67-FE893758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DA35AA-F4D1-361C-1BE1-660A4954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3B90F6-FB18-4A32-12F9-0E19AA0F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9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94A83-1D4C-1821-6FAA-F1690586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5D25A-A3F5-7420-B93D-227CFCDF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E18A37-665F-71FA-CC1F-171EEB80B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7E3FF9-9233-FEB8-31D4-871C59E11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68788C-B3D8-16F4-7DC1-386A00F6F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CD7E03-91B2-CB21-4D97-ED093F29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ECDBD7-3BF8-5B6C-4593-C84408E8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9A76E0-505E-81E4-AC89-93A5C2A9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44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4391-BFDF-AD70-2B59-10AE9F43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B498ED-8D73-204A-72BE-0D2C24C5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A10A52-9CEB-D528-8F46-C92ACA68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550513-5D71-5BCA-D51D-0878FB43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B0A862-75ED-8801-B4F7-23B79150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9173A4-93BE-D80C-5128-3571980E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3B19A4-73B3-08F3-0357-C8CC019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7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56108-1ABD-6B79-24FD-1D047BAF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CE0C1-7219-32FE-180A-4A929FA9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34397E-2150-6824-E3F8-7D27F0278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750A3-08E6-C165-278C-81FB311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10DB4-FA25-BAC0-280F-A2FA23DB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579BEE-3588-37A9-94A0-0B0C9FAB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3C79A-3E49-0898-9480-1142A7E0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839BC8-5AEA-DCC2-693D-415CC2DDF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30915C-D7B5-F7D0-48EA-1E8208DB7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B2995F-69DD-E5C1-B8E3-6E68615C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15ACBA-07F1-7057-3C45-A6AF72AA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9EFA9-08B5-9580-4B76-87080690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B24D78-7612-34F8-EAE5-B1D664A2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7BEA83-FD55-8C27-F802-9E8C22CB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6891D-39FD-EF9B-F599-4B4931234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74A1-BFDD-4839-AF08-EC978EFE8D7D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886A9F-DB75-3AA8-7D7B-4542B1457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5404C-59B6-5BE0-3DA2-1D8851586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2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377AE04-1D90-7B5D-B35A-DA72A0CDACC7}"/>
              </a:ext>
            </a:extLst>
          </p:cNvPr>
          <p:cNvGrpSpPr/>
          <p:nvPr/>
        </p:nvGrpSpPr>
        <p:grpSpPr>
          <a:xfrm>
            <a:off x="0" y="755001"/>
            <a:ext cx="12192000" cy="5347997"/>
            <a:chOff x="0" y="755001"/>
            <a:chExt cx="12192000" cy="5347997"/>
          </a:xfrm>
          <a:effectLst/>
        </p:grpSpPr>
        <p:pic>
          <p:nvPicPr>
            <p:cNvPr id="3" name="Grafik 2" descr="Ein Bild, das Screenshot, Text, Software, Computersymbol enthält.&#10;&#10;Automatisch generierte Beschreibung">
              <a:extLst>
                <a:ext uri="{FF2B5EF4-FFF2-40B4-BE49-F238E27FC236}">
                  <a16:creationId xmlns:a16="http://schemas.microsoft.com/office/drawing/2014/main" id="{9D6C5150-513C-9E25-F39C-CAC09FBC6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55001"/>
              <a:ext cx="12192000" cy="5347997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392DF31-6AB1-2026-9FAD-F61DAF1D03E6}"/>
                </a:ext>
              </a:extLst>
            </p:cNvPr>
            <p:cNvSpPr/>
            <p:nvPr/>
          </p:nvSpPr>
          <p:spPr>
            <a:xfrm>
              <a:off x="1034716" y="1732546"/>
              <a:ext cx="320842" cy="312821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212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C1CE913-C531-0A76-5CA7-E0BE89A7CD49}"/>
              </a:ext>
            </a:extLst>
          </p:cNvPr>
          <p:cNvGrpSpPr/>
          <p:nvPr/>
        </p:nvGrpSpPr>
        <p:grpSpPr>
          <a:xfrm>
            <a:off x="452306" y="2111374"/>
            <a:ext cx="5458588" cy="790685"/>
            <a:chOff x="452306" y="2111374"/>
            <a:chExt cx="5458588" cy="79068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3FBDE04-25FB-84AD-3EDD-7E1C4A606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307" y="2111374"/>
              <a:ext cx="5458587" cy="79068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54EE002-B77E-1DFF-8E3E-9EF3E5E39D99}"/>
                </a:ext>
              </a:extLst>
            </p:cNvPr>
            <p:cNvSpPr/>
            <p:nvPr/>
          </p:nvSpPr>
          <p:spPr>
            <a:xfrm>
              <a:off x="452306" y="2490951"/>
              <a:ext cx="485741" cy="331077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270E65A-7603-69C5-0658-FF9B5EB28B37}"/>
              </a:ext>
            </a:extLst>
          </p:cNvPr>
          <p:cNvGrpSpPr/>
          <p:nvPr/>
        </p:nvGrpSpPr>
        <p:grpSpPr>
          <a:xfrm>
            <a:off x="7109261" y="547285"/>
            <a:ext cx="2372056" cy="5763429"/>
            <a:chOff x="7109261" y="547285"/>
            <a:chExt cx="2372056" cy="5763429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2456CC1-817C-CBF7-7491-2A707EEB6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9261" y="547285"/>
              <a:ext cx="2372056" cy="576342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55DA105-AA64-0871-BF31-A479C0B7F3F8}"/>
                </a:ext>
              </a:extLst>
            </p:cNvPr>
            <p:cNvSpPr/>
            <p:nvPr/>
          </p:nvSpPr>
          <p:spPr>
            <a:xfrm>
              <a:off x="7109261" y="1163191"/>
              <a:ext cx="2372056" cy="452775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F6CCFCCC-2522-6476-5054-E8E5B525D8BD}"/>
              </a:ext>
            </a:extLst>
          </p:cNvPr>
          <p:cNvSpPr/>
          <p:nvPr/>
        </p:nvSpPr>
        <p:spPr>
          <a:xfrm>
            <a:off x="938047" y="809067"/>
            <a:ext cx="485741" cy="331077"/>
          </a:xfrm>
          <a:prstGeom prst="rect">
            <a:avLst/>
          </a:prstGeom>
          <a:noFill/>
          <a:ln w="28575">
            <a:solidFill>
              <a:srgbClr val="CA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A22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7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C2E8CC-AB94-4391-AA21-89342945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7815"/>
            <a:ext cx="8688012" cy="35723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1F79284-B65E-CFBC-8D5C-0667460F6FFD}"/>
              </a:ext>
            </a:extLst>
          </p:cNvPr>
          <p:cNvSpPr/>
          <p:nvPr/>
        </p:nvSpPr>
        <p:spPr>
          <a:xfrm>
            <a:off x="255592" y="337815"/>
            <a:ext cx="485741" cy="331077"/>
          </a:xfrm>
          <a:prstGeom prst="rect">
            <a:avLst/>
          </a:prstGeom>
          <a:noFill/>
          <a:ln w="28575">
            <a:solidFill>
              <a:srgbClr val="CA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C74B0D-E62C-4B88-61CD-5791BD489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269" y="3658810"/>
            <a:ext cx="4191585" cy="215295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1880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73AC3DA-AA52-4348-9628-F9D1D73E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99" y="615793"/>
            <a:ext cx="7316221" cy="318179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33314-7DA8-67AD-D6E8-D88676195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19" y="3309401"/>
            <a:ext cx="7363853" cy="210531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12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38EDC7-966A-45EF-6708-9F3603CA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2238209"/>
            <a:ext cx="7316221" cy="238158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8316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E866468-BF87-0907-8771-8AEC61C708ED}"/>
              </a:ext>
            </a:extLst>
          </p:cNvPr>
          <p:cNvGrpSpPr/>
          <p:nvPr/>
        </p:nvGrpSpPr>
        <p:grpSpPr>
          <a:xfrm>
            <a:off x="662261" y="331076"/>
            <a:ext cx="7955281" cy="2844822"/>
            <a:chOff x="859330" y="1308538"/>
            <a:chExt cx="7955281" cy="2844822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5FBCEA8-B35A-1570-014D-2FB9B9687E58}"/>
                </a:ext>
              </a:extLst>
            </p:cNvPr>
            <p:cNvGrpSpPr/>
            <p:nvPr/>
          </p:nvGrpSpPr>
          <p:grpSpPr>
            <a:xfrm>
              <a:off x="859330" y="1981356"/>
              <a:ext cx="7955281" cy="2172004"/>
              <a:chOff x="827799" y="672818"/>
              <a:chExt cx="7955281" cy="2172004"/>
            </a:xfrm>
          </p:grpSpPr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767A147F-3C25-87BA-54A4-21C1449DB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7799" y="672819"/>
                <a:ext cx="4191585" cy="217200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123211F3-66EE-E98D-07A6-899DCB156E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2977"/>
              <a:stretch/>
            </p:blipFill>
            <p:spPr>
              <a:xfrm>
                <a:off x="5163075" y="672818"/>
                <a:ext cx="3620005" cy="217200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7330D2F-0C2A-2424-CE69-881D30FD8524}"/>
                </a:ext>
              </a:extLst>
            </p:cNvPr>
            <p:cNvSpPr/>
            <p:nvPr/>
          </p:nvSpPr>
          <p:spPr>
            <a:xfrm>
              <a:off x="5186833" y="1308538"/>
              <a:ext cx="3436905" cy="583479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CA225E"/>
                  </a:solidFill>
                </a:rPr>
                <a:t>Konsolen Ausgabe nach dem Ausführen des R Skriptes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32F5C09-1CED-562B-2B00-A13403A05310}"/>
                </a:ext>
              </a:extLst>
            </p:cNvPr>
            <p:cNvSpPr/>
            <p:nvPr/>
          </p:nvSpPr>
          <p:spPr>
            <a:xfrm>
              <a:off x="917137" y="1605764"/>
              <a:ext cx="1150883" cy="331077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CA225E"/>
                  </a:solidFill>
                </a:rPr>
                <a:t>R Skript</a:t>
              </a: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69D40581-7E0D-E5E7-1012-7BC9BA30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8" y="2554014"/>
            <a:ext cx="11774543" cy="2905530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C41F790-F775-6D10-3136-C1E75615BB20}"/>
              </a:ext>
            </a:extLst>
          </p:cNvPr>
          <p:cNvGrpSpPr/>
          <p:nvPr/>
        </p:nvGrpSpPr>
        <p:grpSpPr>
          <a:xfrm>
            <a:off x="8675" y="4116331"/>
            <a:ext cx="11974596" cy="2686425"/>
            <a:chOff x="8675" y="4116331"/>
            <a:chExt cx="11974596" cy="2686425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8AB1E25D-5118-3B99-2946-B38E175C3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" y="4116331"/>
              <a:ext cx="11974596" cy="2686425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4E3A79D-D85F-C9DF-FFDA-092A7B17C496}"/>
                </a:ext>
              </a:extLst>
            </p:cNvPr>
            <p:cNvSpPr/>
            <p:nvPr/>
          </p:nvSpPr>
          <p:spPr>
            <a:xfrm>
              <a:off x="9265421" y="5128466"/>
              <a:ext cx="760895" cy="331078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589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Steinhilber, Meike</dc:creator>
  <cp:lastModifiedBy>Steinhilber, Meike</cp:lastModifiedBy>
  <cp:revision>6</cp:revision>
  <dcterms:created xsi:type="dcterms:W3CDTF">2023-06-16T11:03:11Z</dcterms:created>
  <dcterms:modified xsi:type="dcterms:W3CDTF">2023-06-21T16:10:23Z</dcterms:modified>
</cp:coreProperties>
</file>