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7B0E5-D6A8-CEF9-9196-DCD15A1C4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246AA0-5661-E889-9C3E-07F4C0A61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0C2EDE-3C65-C61D-478E-1002B535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C5AC-397D-388E-DB36-C296A8E6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BEA0F-2A9B-A3EB-3890-30F717D1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9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50FF4-6533-8888-91D5-3577E069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822850-065E-E024-8751-EACF0FF3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B04DA-3CA7-71C0-A0DA-CDAEC082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31DA1-BC49-01B6-DD87-4337BF09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E9598C-E01A-F326-A71E-1624B250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96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9A9BFF-30A9-F124-ADC1-6498AD9B2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3EEAB1-B639-4777-E1B4-5D51F4854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24C819-EDED-EFEA-F923-CEDBE0DF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68E44A-1E63-066B-C549-7794C029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C6028-C71E-A7BE-8E47-3EBCAD3E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5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95896-EA94-64CC-CADE-EB2DF6CB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1A5FF-0253-258F-6CEF-4539752C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67BC7-B38F-A220-31BC-74BF00F1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34D1E-E190-28CE-C376-0E5ED0F9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079B1-43BF-C70A-5FD4-77961EA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9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13B4C-7C56-47EC-97F3-ADF66EE8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B09A59-EB52-5374-1756-D06D40C4D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7EEB64-0E68-A5AF-39A5-C565E384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D9B602-072A-C335-0A80-457F6405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52ED9-6D2B-02AA-0F2C-62D3F02D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3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E6A9D-BE39-E217-F873-DA204325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13834-9D32-B350-EBCA-B064E9BD2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EB385E-5742-C699-50D1-F4D07E9B9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61F647-E7B3-0C9C-8F0C-959C91E0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F5D9D-B07A-1EBB-E0AB-8127BAE4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FDB8E3-D938-21D5-400D-42A553D1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93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31DA5-7A55-47ED-8268-B7B20E9D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5F281-7AD0-FE04-1D3E-E4A1E0CC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6B9C7B-2DAA-3F16-7090-BA3E578ED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9E1E05-89F1-905E-4975-E65348D14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338F1E-0766-1BFC-95CC-87BEBA8E2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6695DE-866B-E70D-77D1-3F41EFB1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7177C-2924-C248-4FC9-2554EE23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7DB1C2-692B-72D6-60CB-71D183EB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3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28F08-AA1E-291F-1563-07545F3F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BD478A-2ED1-D816-E522-4AEFEEDF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919102-2817-7B16-493F-A5ADDBD4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1E6020-1049-025F-B41F-BA0AFC62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26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CC77E3-222F-3D8C-6546-34FF23BF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437541-EEEE-A8DE-2732-06EEE36D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2A3831-D337-8B11-FB7F-BBAC8DAC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8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BF8F5-3126-F460-2E98-31C621E3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9D2E6-BEB5-644F-F29B-A427A555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4B2B19-A6ED-2FE9-6050-3796A06D9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D8E3F1-73EC-D631-39E9-1D470E05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8B2DA-0EC4-0619-78EC-C526C7AC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735C08-B1B6-9008-F9EC-68293A65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9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0C623-6203-F923-0701-884262ED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616FB-7C7B-4C61-EC4D-392C12BA7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892368-5E7C-0349-7873-EFF3CACBE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C0C198-F373-6761-2441-9FF7E438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CBB137-2D62-ED39-5493-EDAE7B2B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D8D33-9D3A-3457-7332-A299FB44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9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E83751-36F3-EC4E-3612-A83379A4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DB9AA2-B416-9840-4671-180E31B1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3D8B0-DE47-B50A-042B-D5314AFBD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818C-9663-4356-B8C4-1E4947C4110C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F4032-A78D-7079-96C7-F2C92FC64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F9A2C1-E6CA-C977-C97D-7E9BFCCC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08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0EF2F3D-7713-8A7F-5905-C51E97D9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1" y="262122"/>
            <a:ext cx="7220727" cy="3166878"/>
          </a:xfrm>
          <a:prstGeom prst="rect">
            <a:avLst/>
          </a:prstGeom>
        </p:spPr>
      </p:pic>
      <p:pic>
        <p:nvPicPr>
          <p:cNvPr id="7" name="Grafik 6" descr="Ein Bild, das Text, Menschliches Gesicht, Schrift, Grafiken enthält.&#10;&#10;Automatisch generierte Beschreibung">
            <a:extLst>
              <a:ext uri="{FF2B5EF4-FFF2-40B4-BE49-F238E27FC236}">
                <a16:creationId xmlns:a16="http://schemas.microsoft.com/office/drawing/2014/main" id="{54F34D19-C5FA-88D0-E714-EAA577B71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791" y="713014"/>
            <a:ext cx="3495675" cy="1905000"/>
          </a:xfrm>
          <a:prstGeom prst="rect">
            <a:avLst/>
          </a:prstGeom>
        </p:spPr>
      </p:pic>
      <p:pic>
        <p:nvPicPr>
          <p:cNvPr id="11" name="Grafik 10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A3DBA06C-FDD0-540D-4CE7-7EE310FE9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3" y="3483427"/>
            <a:ext cx="4102704" cy="2307771"/>
          </a:xfrm>
          <a:prstGeom prst="rect">
            <a:avLst/>
          </a:prstGeom>
        </p:spPr>
      </p:pic>
      <p:pic>
        <p:nvPicPr>
          <p:cNvPr id="13" name="Grafik 12" descr="Ein Bild, das Schrift, Grafiken, Symbol, weiß enthält.&#10;&#10;Automatisch generierte Beschreibung">
            <a:extLst>
              <a:ext uri="{FF2B5EF4-FFF2-40B4-BE49-F238E27FC236}">
                <a16:creationId xmlns:a16="http://schemas.microsoft.com/office/drawing/2014/main" id="{87C79813-3FD9-AAAB-C644-17C2C2115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68" y="3666396"/>
            <a:ext cx="3560339" cy="744407"/>
          </a:xfrm>
          <a:prstGeom prst="rect">
            <a:avLst/>
          </a:prstGeom>
        </p:spPr>
      </p:pic>
      <p:pic>
        <p:nvPicPr>
          <p:cNvPr id="15" name="Grafik 14" descr="Ein Bild, das Schrift, Grafiken, Symbol, Logo enthält.&#10;&#10;Automatisch generierte Beschreibung">
            <a:extLst>
              <a:ext uri="{FF2B5EF4-FFF2-40B4-BE49-F238E27FC236}">
                <a16:creationId xmlns:a16="http://schemas.microsoft.com/office/drawing/2014/main" id="{B298B9E3-0BC4-C1B5-2A75-7C878AFE1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30" y="3056796"/>
            <a:ext cx="3560339" cy="74440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06EC111-1D95-5F59-56F3-3B7F1D0E2C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34" y="4615263"/>
            <a:ext cx="3599688" cy="21610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76CEE9B-0436-A418-3F41-34C4E7EA82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650" y="4333785"/>
            <a:ext cx="3602438" cy="21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6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0EF2F3D-7713-8A7F-5905-C51E97D9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447" y="1845560"/>
            <a:ext cx="7220727" cy="3166878"/>
          </a:xfrm>
          <a:prstGeom prst="rect">
            <a:avLst/>
          </a:prstGeom>
        </p:spPr>
      </p:pic>
      <p:pic>
        <p:nvPicPr>
          <p:cNvPr id="7" name="Grafik 6" descr="Ein Bild, das Text, Menschliches Gesicht, Schrift, Grafiken enthält.&#10;&#10;Automatisch generierte Beschreibung">
            <a:extLst>
              <a:ext uri="{FF2B5EF4-FFF2-40B4-BE49-F238E27FC236}">
                <a16:creationId xmlns:a16="http://schemas.microsoft.com/office/drawing/2014/main" id="{54F34D19-C5FA-88D0-E714-EAA577B71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84" y="4296839"/>
            <a:ext cx="3495675" cy="1905000"/>
          </a:xfrm>
          <a:prstGeom prst="rect">
            <a:avLst/>
          </a:prstGeom>
        </p:spPr>
      </p:pic>
      <p:pic>
        <p:nvPicPr>
          <p:cNvPr id="11" name="Grafik 10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A3DBA06C-FDD0-540D-4CE7-7EE310FE9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55" y="94617"/>
            <a:ext cx="4102704" cy="2307771"/>
          </a:xfrm>
          <a:prstGeom prst="rect">
            <a:avLst/>
          </a:prstGeom>
        </p:spPr>
      </p:pic>
      <p:pic>
        <p:nvPicPr>
          <p:cNvPr id="13" name="Grafik 12" descr="Ein Bild, das Schrift, Grafiken, Symbol, weiß enthält.&#10;&#10;Automatisch generierte Beschreibung">
            <a:extLst>
              <a:ext uri="{FF2B5EF4-FFF2-40B4-BE49-F238E27FC236}">
                <a16:creationId xmlns:a16="http://schemas.microsoft.com/office/drawing/2014/main" id="{87C79813-3FD9-AAAB-C644-17C2C2115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12" y="660927"/>
            <a:ext cx="3560339" cy="744407"/>
          </a:xfrm>
          <a:prstGeom prst="rect">
            <a:avLst/>
          </a:prstGeom>
        </p:spPr>
      </p:pic>
      <p:pic>
        <p:nvPicPr>
          <p:cNvPr id="15" name="Grafik 14" descr="Ein Bild, das Schrift, Grafiken, Symbol, Logo enthält.&#10;&#10;Automatisch generierte Beschreibung">
            <a:extLst>
              <a:ext uri="{FF2B5EF4-FFF2-40B4-BE49-F238E27FC236}">
                <a16:creationId xmlns:a16="http://schemas.microsoft.com/office/drawing/2014/main" id="{B298B9E3-0BC4-C1B5-2A75-7C878AFE1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93" y="2553522"/>
            <a:ext cx="3560339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9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0EF2F3D-7713-8A7F-5905-C51E97D9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792" y="732173"/>
            <a:ext cx="2783904" cy="1220969"/>
          </a:xfrm>
          <a:prstGeom prst="rect">
            <a:avLst/>
          </a:prstGeom>
        </p:spPr>
      </p:pic>
      <p:pic>
        <p:nvPicPr>
          <p:cNvPr id="7" name="Grafik 6" descr="Ein Bild, das Text, Menschliches Gesicht, Schrift, Grafiken enthält.&#10;&#10;Automatisch generierte Beschreibung">
            <a:extLst>
              <a:ext uri="{FF2B5EF4-FFF2-40B4-BE49-F238E27FC236}">
                <a16:creationId xmlns:a16="http://schemas.microsoft.com/office/drawing/2014/main" id="{54F34D19-C5FA-88D0-E714-EAA577B71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66" y="732173"/>
            <a:ext cx="1793834" cy="977566"/>
          </a:xfrm>
          <a:prstGeom prst="rect">
            <a:avLst/>
          </a:prstGeom>
        </p:spPr>
      </p:pic>
      <p:pic>
        <p:nvPicPr>
          <p:cNvPr id="11" name="Grafik 10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A3DBA06C-FDD0-540D-4CE7-7EE310FE9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578" y="504483"/>
            <a:ext cx="2547457" cy="1432945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E1C92E7-7A1A-4C9C-9D9A-5FDF4B9D850B}"/>
              </a:ext>
            </a:extLst>
          </p:cNvPr>
          <p:cNvGrpSpPr/>
          <p:nvPr/>
        </p:nvGrpSpPr>
        <p:grpSpPr>
          <a:xfrm>
            <a:off x="562483" y="6098546"/>
            <a:ext cx="2861684" cy="547966"/>
            <a:chOff x="342427" y="2444366"/>
            <a:chExt cx="7356573" cy="1432945"/>
          </a:xfrm>
        </p:grpSpPr>
        <p:pic>
          <p:nvPicPr>
            <p:cNvPr id="4" name="Grafik 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E396405-2977-33A5-95E9-33C7DDA0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096" y="2444366"/>
              <a:ext cx="2783904" cy="1220969"/>
            </a:xfrm>
            <a:prstGeom prst="rect">
              <a:avLst/>
            </a:prstGeom>
          </p:spPr>
        </p:pic>
        <p:pic>
          <p:nvPicPr>
            <p:cNvPr id="6" name="Grafik 5" descr="Ein Bild, das Text, Menschliches Gesicht, Schrift, Grafiken enthält.&#10;&#10;Automatisch generierte Beschreibung">
              <a:extLst>
                <a:ext uri="{FF2B5EF4-FFF2-40B4-BE49-F238E27FC236}">
                  <a16:creationId xmlns:a16="http://schemas.microsoft.com/office/drawing/2014/main" id="{75D0E66A-11EE-5A57-FDE0-B669DE5F1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573" y="2492213"/>
              <a:ext cx="1793834" cy="977566"/>
            </a:xfrm>
            <a:prstGeom prst="rect">
              <a:avLst/>
            </a:prstGeom>
          </p:spPr>
        </p:pic>
        <p:pic>
          <p:nvPicPr>
            <p:cNvPr id="8" name="Grafik 7" descr="Ein Bild, das Text, Schrift, Screenshot, Grafiken enthält.&#10;&#10;Automatisch generierte Beschreibung">
              <a:extLst>
                <a:ext uri="{FF2B5EF4-FFF2-40B4-BE49-F238E27FC236}">
                  <a16:creationId xmlns:a16="http://schemas.microsoft.com/office/drawing/2014/main" id="{6449C9B9-E1F6-1FE8-7EBD-A09462211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27" y="2444366"/>
              <a:ext cx="2547457" cy="1432945"/>
            </a:xfrm>
            <a:prstGeom prst="rect">
              <a:avLst/>
            </a:prstGeom>
          </p:spPr>
        </p:pic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BAC449BF-B20D-8B61-8A4A-A0C04C3938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859" y="1782545"/>
            <a:ext cx="2070013" cy="123990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EEC2746-98CF-74CB-E77F-F1E28A2B9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r="4542"/>
          <a:stretch/>
        </p:blipFill>
        <p:spPr>
          <a:xfrm>
            <a:off x="4411346" y="1709739"/>
            <a:ext cx="4081669" cy="16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83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BB45F-5464-6CED-0DA7-413FD3E5F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737126F-F6D0-D4C5-5EE8-E01297450985}"/>
              </a:ext>
            </a:extLst>
          </p:cNvPr>
          <p:cNvGrpSpPr/>
          <p:nvPr/>
        </p:nvGrpSpPr>
        <p:grpSpPr>
          <a:xfrm>
            <a:off x="562483" y="6098546"/>
            <a:ext cx="2861684" cy="547966"/>
            <a:chOff x="342427" y="2444366"/>
            <a:chExt cx="7356573" cy="1432945"/>
          </a:xfrm>
        </p:grpSpPr>
        <p:pic>
          <p:nvPicPr>
            <p:cNvPr id="4" name="Grafik 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8C56E0EF-1772-2EB8-CFB0-B9F304A19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096" y="2444366"/>
              <a:ext cx="2783904" cy="1220969"/>
            </a:xfrm>
            <a:prstGeom prst="rect">
              <a:avLst/>
            </a:prstGeom>
          </p:spPr>
        </p:pic>
        <p:pic>
          <p:nvPicPr>
            <p:cNvPr id="6" name="Grafik 5" descr="Ein Bild, das Text, Menschliches Gesicht, Schrift, Grafiken enthält.&#10;&#10;Automatisch generierte Beschreibung">
              <a:extLst>
                <a:ext uri="{FF2B5EF4-FFF2-40B4-BE49-F238E27FC236}">
                  <a16:creationId xmlns:a16="http://schemas.microsoft.com/office/drawing/2014/main" id="{563A971E-965C-257B-3420-E181E4222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573" y="2492213"/>
              <a:ext cx="1793834" cy="977566"/>
            </a:xfrm>
            <a:prstGeom prst="rect">
              <a:avLst/>
            </a:prstGeom>
          </p:spPr>
        </p:pic>
        <p:pic>
          <p:nvPicPr>
            <p:cNvPr id="8" name="Grafik 7" descr="Ein Bild, das Text, Schrift, Screenshot, Grafiken enthält.&#10;&#10;Automatisch generierte Beschreibung">
              <a:extLst>
                <a:ext uri="{FF2B5EF4-FFF2-40B4-BE49-F238E27FC236}">
                  <a16:creationId xmlns:a16="http://schemas.microsoft.com/office/drawing/2014/main" id="{2571FEA7-5DCD-1BD4-1C22-DBC4E8A18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27" y="2444366"/>
              <a:ext cx="2547457" cy="1432945"/>
            </a:xfrm>
            <a:prstGeom prst="rect">
              <a:avLst/>
            </a:prstGeom>
          </p:spPr>
        </p:pic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A64FF5B0-87AA-4AC2-18BA-30F1CEC9D9BA}"/>
              </a:ext>
            </a:extLst>
          </p:cNvPr>
          <p:cNvGrpSpPr/>
          <p:nvPr/>
        </p:nvGrpSpPr>
        <p:grpSpPr>
          <a:xfrm>
            <a:off x="471370" y="556262"/>
            <a:ext cx="11249260" cy="1061392"/>
            <a:chOff x="664843" y="2050692"/>
            <a:chExt cx="11249260" cy="1061392"/>
          </a:xfrm>
        </p:grpSpPr>
        <p:pic>
          <p:nvPicPr>
            <p:cNvPr id="7" name="Grafik 6" descr="Ein Bild, das Text, Menschliches Gesicht, Schrift, Grafiken enthält.&#10;&#10;Automatisch generierte Beschreibung">
              <a:extLst>
                <a:ext uri="{FF2B5EF4-FFF2-40B4-BE49-F238E27FC236}">
                  <a16:creationId xmlns:a16="http://schemas.microsoft.com/office/drawing/2014/main" id="{D41F9BA1-4382-0153-AB63-84AB4C6AC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5498" y="2050692"/>
              <a:ext cx="1793834" cy="977566"/>
            </a:xfrm>
            <a:prstGeom prst="rect">
              <a:avLst/>
            </a:prstGeom>
          </p:spPr>
        </p:pic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E9FE3334-8B81-02EE-BB30-4BAF4342623C}"/>
                </a:ext>
              </a:extLst>
            </p:cNvPr>
            <p:cNvGrpSpPr/>
            <p:nvPr/>
          </p:nvGrpSpPr>
          <p:grpSpPr>
            <a:xfrm>
              <a:off x="6793452" y="2089056"/>
              <a:ext cx="5120651" cy="1023028"/>
              <a:chOff x="7117543" y="2050692"/>
              <a:chExt cx="5120651" cy="1023028"/>
            </a:xfrm>
          </p:grpSpPr>
          <p:pic>
            <p:nvPicPr>
              <p:cNvPr id="5" name="Grafik 4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19A569F5-58D5-7E21-103A-DDBBEDE731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53970" y="2127084"/>
                <a:ext cx="1984224" cy="870244"/>
              </a:xfrm>
              <a:prstGeom prst="rect">
                <a:avLst/>
              </a:prstGeom>
            </p:spPr>
          </p:pic>
          <p:pic>
            <p:nvPicPr>
              <p:cNvPr id="11" name="Grafik 10" descr="Ein Bild, das Text, Schrift, Screenshot, Grafiken enthält.&#10;&#10;Automatisch generierte Beschreibung">
                <a:extLst>
                  <a:ext uri="{FF2B5EF4-FFF2-40B4-BE49-F238E27FC236}">
                    <a16:creationId xmlns:a16="http://schemas.microsoft.com/office/drawing/2014/main" id="{50300B06-66F2-74E2-4231-44123A423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8883" y="2050692"/>
                <a:ext cx="1818716" cy="1023028"/>
              </a:xfrm>
              <a:prstGeom prst="rect">
                <a:avLst/>
              </a:prstGeom>
            </p:spPr>
          </p:pic>
          <p:pic>
            <p:nvPicPr>
              <p:cNvPr id="9" name="Grafik 8">
                <a:extLst>
                  <a:ext uri="{FF2B5EF4-FFF2-40B4-BE49-F238E27FC236}">
                    <a16:creationId xmlns:a16="http://schemas.microsoft.com/office/drawing/2014/main" id="{B500894D-B431-E402-1050-23BF00F26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7543" y="2125741"/>
                <a:ext cx="1457348" cy="872930"/>
              </a:xfrm>
              <a:prstGeom prst="rect">
                <a:avLst/>
              </a:prstGeom>
            </p:spPr>
          </p:pic>
        </p:grp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8F7C8D14-2C25-15D9-D2F4-4AD85D068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5" t="19534" r="4542" b="27848"/>
            <a:stretch/>
          </p:blipFill>
          <p:spPr>
            <a:xfrm>
              <a:off x="664843" y="2267905"/>
              <a:ext cx="4081669" cy="844179"/>
            </a:xfrm>
            <a:prstGeom prst="rect">
              <a:avLst/>
            </a:prstGeom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7BAC504-C48A-72DF-0126-C9E4E7D85DB4}"/>
              </a:ext>
            </a:extLst>
          </p:cNvPr>
          <p:cNvGrpSpPr/>
          <p:nvPr/>
        </p:nvGrpSpPr>
        <p:grpSpPr>
          <a:xfrm>
            <a:off x="471370" y="2451434"/>
            <a:ext cx="11140076" cy="1072372"/>
            <a:chOff x="664843" y="2046551"/>
            <a:chExt cx="11140076" cy="1072372"/>
          </a:xfrm>
        </p:grpSpPr>
        <p:pic>
          <p:nvPicPr>
            <p:cNvPr id="14" name="Grafik 13" descr="Ein Bild, das Text, Menschliches Gesicht, Schrift, Grafiken enthält.&#10;&#10;Automatisch generierte Beschreibung">
              <a:extLst>
                <a:ext uri="{FF2B5EF4-FFF2-40B4-BE49-F238E27FC236}">
                  <a16:creationId xmlns:a16="http://schemas.microsoft.com/office/drawing/2014/main" id="{2A27A97A-3D0D-6E53-E3E0-4859A77C8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960" y="2046551"/>
              <a:ext cx="1793834" cy="977566"/>
            </a:xfrm>
            <a:prstGeom prst="rect">
              <a:avLst/>
            </a:prstGeom>
          </p:spPr>
        </p:pic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AE0DD38B-7774-6FA8-A105-696CF699B71A}"/>
                </a:ext>
              </a:extLst>
            </p:cNvPr>
            <p:cNvGrpSpPr/>
            <p:nvPr/>
          </p:nvGrpSpPr>
          <p:grpSpPr>
            <a:xfrm>
              <a:off x="4678043" y="2089056"/>
              <a:ext cx="7126876" cy="1029867"/>
              <a:chOff x="5002134" y="2050692"/>
              <a:chExt cx="7126876" cy="1029867"/>
            </a:xfrm>
          </p:grpSpPr>
          <p:pic>
            <p:nvPicPr>
              <p:cNvPr id="17" name="Grafik 16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55F5CB0C-5ADC-BE7F-76F4-D12938AB8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4786" y="2113436"/>
                <a:ext cx="1984224" cy="870244"/>
              </a:xfrm>
              <a:prstGeom prst="rect">
                <a:avLst/>
              </a:prstGeom>
            </p:spPr>
          </p:pic>
          <p:pic>
            <p:nvPicPr>
              <p:cNvPr id="18" name="Grafik 17" descr="Ein Bild, das Text, Schrift, Screenshot, Grafiken enthält.&#10;&#10;Automatisch generierte Beschreibung">
                <a:extLst>
                  <a:ext uri="{FF2B5EF4-FFF2-40B4-BE49-F238E27FC236}">
                    <a16:creationId xmlns:a16="http://schemas.microsoft.com/office/drawing/2014/main" id="{AD66D204-BBD0-6A0E-C6B1-A3CF3CEB81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0643" y="2050692"/>
                <a:ext cx="1818716" cy="1023028"/>
              </a:xfrm>
              <a:prstGeom prst="rect">
                <a:avLst/>
              </a:prstGeom>
            </p:spPr>
          </p:pic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EAA60592-4A0A-103B-9756-F70CFFF13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2134" y="2207629"/>
                <a:ext cx="1457348" cy="872930"/>
              </a:xfrm>
              <a:prstGeom prst="rect">
                <a:avLst/>
              </a:prstGeom>
            </p:spPr>
          </p:pic>
        </p:grp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25A7CDE5-25BF-4DC3-D99B-18EC2348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5" t="19534" r="4542" b="27848"/>
            <a:stretch/>
          </p:blipFill>
          <p:spPr>
            <a:xfrm>
              <a:off x="664843" y="2267905"/>
              <a:ext cx="4081669" cy="844179"/>
            </a:xfrm>
            <a:prstGeom prst="rect">
              <a:avLst/>
            </a:prstGeom>
          </p:spPr>
        </p:pic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8C7D1298-7689-20BB-8076-038EDF877D2F}"/>
              </a:ext>
            </a:extLst>
          </p:cNvPr>
          <p:cNvGrpSpPr/>
          <p:nvPr/>
        </p:nvGrpSpPr>
        <p:grpSpPr>
          <a:xfrm>
            <a:off x="1947337" y="4532189"/>
            <a:ext cx="8491216" cy="817386"/>
            <a:chOff x="664843" y="2046551"/>
            <a:chExt cx="11140076" cy="1072372"/>
          </a:xfrm>
        </p:grpSpPr>
        <p:pic>
          <p:nvPicPr>
            <p:cNvPr id="21" name="Grafik 20" descr="Ein Bild, das Text, Menschliches Gesicht, Schrift, Grafiken enthält.&#10;&#10;Automatisch generierte Beschreibung">
              <a:extLst>
                <a:ext uri="{FF2B5EF4-FFF2-40B4-BE49-F238E27FC236}">
                  <a16:creationId xmlns:a16="http://schemas.microsoft.com/office/drawing/2014/main" id="{1C1FD3A1-DA4E-D9EB-53AE-6A10B39F7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8960" y="2046551"/>
              <a:ext cx="1793834" cy="977566"/>
            </a:xfrm>
            <a:prstGeom prst="rect">
              <a:avLst/>
            </a:prstGeom>
          </p:spPr>
        </p:pic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6997DFEB-652D-B934-B872-17A7C563DE0F}"/>
                </a:ext>
              </a:extLst>
            </p:cNvPr>
            <p:cNvGrpSpPr/>
            <p:nvPr/>
          </p:nvGrpSpPr>
          <p:grpSpPr>
            <a:xfrm>
              <a:off x="4678043" y="2089056"/>
              <a:ext cx="7126876" cy="1029867"/>
              <a:chOff x="5002134" y="2050692"/>
              <a:chExt cx="7126876" cy="1029867"/>
            </a:xfrm>
          </p:grpSpPr>
          <p:pic>
            <p:nvPicPr>
              <p:cNvPr id="24" name="Grafik 23" descr="Ein Bild, das Schwarz, Dunkelheit enthält.&#10;&#10;Automatisch generierte Beschreibung">
                <a:extLst>
                  <a:ext uri="{FF2B5EF4-FFF2-40B4-BE49-F238E27FC236}">
                    <a16:creationId xmlns:a16="http://schemas.microsoft.com/office/drawing/2014/main" id="{E97EDD42-4A19-3064-A58E-9068084F3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44786" y="2113436"/>
                <a:ext cx="1984224" cy="870244"/>
              </a:xfrm>
              <a:prstGeom prst="rect">
                <a:avLst/>
              </a:prstGeom>
            </p:spPr>
          </p:pic>
          <p:pic>
            <p:nvPicPr>
              <p:cNvPr id="25" name="Grafik 24" descr="Ein Bild, das Text, Schrift, Screenshot, Grafiken enthält.&#10;&#10;Automatisch generierte Beschreibung">
                <a:extLst>
                  <a:ext uri="{FF2B5EF4-FFF2-40B4-BE49-F238E27FC236}">
                    <a16:creationId xmlns:a16="http://schemas.microsoft.com/office/drawing/2014/main" id="{95F3169C-176F-1428-F963-CBCE49324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90643" y="2050692"/>
                <a:ext cx="1818716" cy="1023028"/>
              </a:xfrm>
              <a:prstGeom prst="rect">
                <a:avLst/>
              </a:prstGeom>
            </p:spPr>
          </p:pic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0BE6E3C6-E9CD-102B-DE5A-39BD5BE38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2134" y="2207629"/>
                <a:ext cx="1457348" cy="872930"/>
              </a:xfrm>
              <a:prstGeom prst="rect">
                <a:avLst/>
              </a:prstGeom>
            </p:spPr>
          </p:pic>
        </p:grpSp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C8E51BBD-7B64-AB44-93BF-D0DDB6FF6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85" t="19534" r="4542" b="27848"/>
            <a:stretch/>
          </p:blipFill>
          <p:spPr>
            <a:xfrm>
              <a:off x="664843" y="2267905"/>
              <a:ext cx="4081669" cy="844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13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Steinhilber, Meike</dc:creator>
  <cp:lastModifiedBy>Steinhilber, Meike</cp:lastModifiedBy>
  <cp:revision>3</cp:revision>
  <dcterms:created xsi:type="dcterms:W3CDTF">2023-10-17T09:19:59Z</dcterms:created>
  <dcterms:modified xsi:type="dcterms:W3CDTF">2025-04-29T12:58:48Z</dcterms:modified>
</cp:coreProperties>
</file>