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1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87B0E5-D6A8-CEF9-9196-DCD15A1C41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2246AA0-5661-E889-9C3E-07F4C0A61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30C2EDE-3C65-C61D-478E-1002B5356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27C5AC-397D-388E-DB36-C296A8E62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63BEA0F-2A9B-A3EB-3890-30F717D1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893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150FF4-6533-8888-91D5-3577E069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822850-065E-E024-8751-EACF0FF32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1B04DA-3CA7-71C0-A0DA-CDAEC082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7631DA1-BC49-01B6-DD87-4337BF09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9598C-E01A-F326-A71E-1624B250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962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29A9BFF-30A9-F124-ADC1-6498AD9B2B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3EEAB1-B639-4777-E1B4-5D51F4854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24C819-EDED-EFEA-F923-CEDBE0DF6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68E44A-1E63-066B-C549-7794C0293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4AC6028-C71E-A7BE-8E47-3EBCAD3EA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586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95896-EA94-64CC-CADE-EB2DF6CB3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201A5FF-0253-258F-6CEF-4539752C5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C67BC7-B38F-A220-31BC-74BF00F1F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34D1E-E190-28CE-C376-0E5ED0F9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A079B1-43BF-C70A-5FD4-77961EAFB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0959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013B4C-7C56-47EC-97F3-ADF66EE80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B09A59-EB52-5374-1756-D06D40C4DE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7EEB64-0E68-A5AF-39A5-C565E3845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8D9B602-072A-C335-0A80-457F6405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952ED9-6D2B-02AA-0F2C-62D3F02D2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2380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BE6A9D-BE39-E217-F873-DA2043254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413834-9D32-B350-EBCA-B064E9BD2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EB385E-5742-C699-50D1-F4D07E9B98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361F647-E7B3-0C9C-8F0C-959C91E0B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6F5D9D-B07A-1EBB-E0AB-8127BAE41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FDB8E3-D938-21D5-400D-42A553D11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8893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031DA5-7A55-47ED-8268-B7B20E9DD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85F281-7AD0-FE04-1D3E-E4A1E0CCB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76B9C7B-2DAA-3F16-7090-BA3E578ED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9E1E05-89F1-905E-4975-E65348D14D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338F1E-0766-1BFC-95CC-87BEBA8E2F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A6695DE-866B-E70D-77D1-3F41EFB17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C57177C-2924-C248-4FC9-2554EE23A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7DB1C2-692B-72D6-60CB-71D183EB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343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428F08-AA1E-291F-1563-07545F3F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CBD478A-2ED1-D816-E522-4AEFEEDFE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919102-2817-7B16-493F-A5ADDBD42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A01E6020-1049-025F-B41F-BA0AFC627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8262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6CC77E3-222F-3D8C-6546-34FF23BF8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2437541-EEEE-A8DE-2732-06EEE36DE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2A3831-D337-8B11-FB7F-BBAC8DAC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8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2BF8F5-3126-F460-2E98-31C621E38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39D2E6-BEB5-644F-F29B-A427A555A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4B2B19-A6ED-2FE9-6050-3796A06D90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1D8E3F1-73EC-D631-39E9-1D470E050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C8B2DA-0EC4-0619-78EC-C526C7AC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9735C08-B1B6-9008-F9EC-68293A65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2094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40C623-6203-F923-0701-884262EDA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B9616FB-7C7B-4C61-EC4D-392C12BA70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892368-5E7C-0349-7873-EFF3CACBE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C0C198-F373-6761-2441-9FF7E438D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ACBB137-2D62-ED39-5493-EDAE7B2B8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3D8D33-9D3A-3457-7332-A299FB44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1096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BE83751-36F3-EC4E-3612-A83379A4F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DB9AA2-B416-9840-4671-180E31B1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83D8B0-DE47-B50A-042B-D5314AFBDD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2C818C-9663-4356-B8C4-1E4947C4110C}" type="datetimeFigureOut">
              <a:rPr lang="de-DE" smtClean="0"/>
              <a:t>17.10.2023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05F4032-A78D-7079-96C7-F2C92FC64A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3F9A2C1-E6CA-C977-C97D-7E9BFCCC1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6EF6B6-67C5-4D96-941D-40E736B760F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6089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0EF2F3D-7713-8A7F-5905-C51E97D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41" y="262122"/>
            <a:ext cx="7220727" cy="3166878"/>
          </a:xfrm>
          <a:prstGeom prst="rect">
            <a:avLst/>
          </a:prstGeom>
        </p:spPr>
      </p:pic>
      <p:pic>
        <p:nvPicPr>
          <p:cNvPr id="7" name="Grafik 6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54F34D19-C5FA-88D0-E714-EAA577B7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791" y="713014"/>
            <a:ext cx="3495675" cy="1905000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3DBA06C-FDD0-540D-4CE7-7EE310FE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3" y="3483427"/>
            <a:ext cx="4102704" cy="2307771"/>
          </a:xfrm>
          <a:prstGeom prst="rect">
            <a:avLst/>
          </a:prstGeom>
        </p:spPr>
      </p:pic>
      <p:pic>
        <p:nvPicPr>
          <p:cNvPr id="13" name="Grafik 12" descr="Ein Bild, das Schrift, Grafiken, Symbol, weiß enthält.&#10;&#10;Automatisch generierte Beschreibung">
            <a:extLst>
              <a:ext uri="{FF2B5EF4-FFF2-40B4-BE49-F238E27FC236}">
                <a16:creationId xmlns:a16="http://schemas.microsoft.com/office/drawing/2014/main" id="{87C79813-3FD9-AAAB-C644-17C2C2115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968" y="3666396"/>
            <a:ext cx="3560339" cy="744407"/>
          </a:xfrm>
          <a:prstGeom prst="rect">
            <a:avLst/>
          </a:prstGeom>
        </p:spPr>
      </p:pic>
      <p:pic>
        <p:nvPicPr>
          <p:cNvPr id="15" name="Grafik 14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298B9E3-0BC4-C1B5-2A75-7C878AFE1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830" y="3056796"/>
            <a:ext cx="3560339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66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50EF2F3D-7713-8A7F-5905-C51E97D9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8447" y="1845560"/>
            <a:ext cx="7220727" cy="3166878"/>
          </a:xfrm>
          <a:prstGeom prst="rect">
            <a:avLst/>
          </a:prstGeom>
        </p:spPr>
      </p:pic>
      <p:pic>
        <p:nvPicPr>
          <p:cNvPr id="7" name="Grafik 6" descr="Ein Bild, das Text, Menschliches Gesicht, Schrift, Grafiken enthält.&#10;&#10;Automatisch generierte Beschreibung">
            <a:extLst>
              <a:ext uri="{FF2B5EF4-FFF2-40B4-BE49-F238E27FC236}">
                <a16:creationId xmlns:a16="http://schemas.microsoft.com/office/drawing/2014/main" id="{54F34D19-C5FA-88D0-E714-EAA577B71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184" y="4296839"/>
            <a:ext cx="3495675" cy="1905000"/>
          </a:xfrm>
          <a:prstGeom prst="rect">
            <a:avLst/>
          </a:prstGeom>
        </p:spPr>
      </p:pic>
      <p:pic>
        <p:nvPicPr>
          <p:cNvPr id="11" name="Grafik 10" descr="Ein Bild, das Text, Schrift, Screenshot, Grafiken enthält.&#10;&#10;Automatisch generierte Beschreibung">
            <a:extLst>
              <a:ext uri="{FF2B5EF4-FFF2-40B4-BE49-F238E27FC236}">
                <a16:creationId xmlns:a16="http://schemas.microsoft.com/office/drawing/2014/main" id="{A3DBA06C-FDD0-540D-4CE7-7EE310FE9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155" y="94617"/>
            <a:ext cx="4102704" cy="2307771"/>
          </a:xfrm>
          <a:prstGeom prst="rect">
            <a:avLst/>
          </a:prstGeom>
        </p:spPr>
      </p:pic>
      <p:pic>
        <p:nvPicPr>
          <p:cNvPr id="13" name="Grafik 12" descr="Ein Bild, das Schrift, Grafiken, Symbol, weiß enthält.&#10;&#10;Automatisch generierte Beschreibung">
            <a:extLst>
              <a:ext uri="{FF2B5EF4-FFF2-40B4-BE49-F238E27FC236}">
                <a16:creationId xmlns:a16="http://schemas.microsoft.com/office/drawing/2014/main" id="{87C79813-3FD9-AAAB-C644-17C2C21154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712" y="660927"/>
            <a:ext cx="3560339" cy="744407"/>
          </a:xfrm>
          <a:prstGeom prst="rect">
            <a:avLst/>
          </a:prstGeom>
        </p:spPr>
      </p:pic>
      <p:pic>
        <p:nvPicPr>
          <p:cNvPr id="15" name="Grafik 14" descr="Ein Bild, das Schrift, Grafiken, Symbol, Logo enthält.&#10;&#10;Automatisch generierte Beschreibung">
            <a:extLst>
              <a:ext uri="{FF2B5EF4-FFF2-40B4-BE49-F238E27FC236}">
                <a16:creationId xmlns:a16="http://schemas.microsoft.com/office/drawing/2014/main" id="{B298B9E3-0BC4-C1B5-2A75-7C878AFE1E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4593" y="2553522"/>
            <a:ext cx="3560339" cy="744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69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B199698-58D2-A34B-AD67-302429D4864F}"/>
              </a:ext>
            </a:extLst>
          </p:cNvPr>
          <p:cNvGrpSpPr/>
          <p:nvPr/>
        </p:nvGrpSpPr>
        <p:grpSpPr>
          <a:xfrm>
            <a:off x="2008194" y="1926915"/>
            <a:ext cx="7356573" cy="1432945"/>
            <a:chOff x="342427" y="2444366"/>
            <a:chExt cx="7356573" cy="1432945"/>
          </a:xfrm>
        </p:grpSpPr>
        <p:pic>
          <p:nvPicPr>
            <p:cNvPr id="5" name="Grafik 4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50EF2F3D-7713-8A7F-5905-C51E97D97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96" y="2444366"/>
              <a:ext cx="2783904" cy="1220969"/>
            </a:xfrm>
            <a:prstGeom prst="rect">
              <a:avLst/>
            </a:prstGeom>
          </p:spPr>
        </p:pic>
        <p:pic>
          <p:nvPicPr>
            <p:cNvPr id="7" name="Grafik 6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54F34D19-C5FA-88D0-E714-EAA577B71A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573" y="2492213"/>
              <a:ext cx="1793834" cy="977566"/>
            </a:xfrm>
            <a:prstGeom prst="rect">
              <a:avLst/>
            </a:prstGeom>
          </p:spPr>
        </p:pic>
        <p:pic>
          <p:nvPicPr>
            <p:cNvPr id="11" name="Grafik 10" descr="Ein Bild, das Text, Schrift, Screenshot, Grafiken enthält.&#10;&#10;Automatisch generierte Beschreibung">
              <a:extLst>
                <a:ext uri="{FF2B5EF4-FFF2-40B4-BE49-F238E27FC236}">
                  <a16:creationId xmlns:a16="http://schemas.microsoft.com/office/drawing/2014/main" id="{A3DBA06C-FDD0-540D-4CE7-7EE310FE9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7" y="2444366"/>
              <a:ext cx="2547457" cy="1432945"/>
            </a:xfrm>
            <a:prstGeom prst="rect">
              <a:avLst/>
            </a:prstGeom>
          </p:spPr>
        </p:pic>
      </p:grpSp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E1C92E7-7A1A-4C9C-9D9A-5FDF4B9D850B}"/>
              </a:ext>
            </a:extLst>
          </p:cNvPr>
          <p:cNvGrpSpPr/>
          <p:nvPr/>
        </p:nvGrpSpPr>
        <p:grpSpPr>
          <a:xfrm>
            <a:off x="3558166" y="4030910"/>
            <a:ext cx="2861684" cy="547966"/>
            <a:chOff x="342427" y="2444366"/>
            <a:chExt cx="7356573" cy="1432945"/>
          </a:xfrm>
        </p:grpSpPr>
        <p:pic>
          <p:nvPicPr>
            <p:cNvPr id="4" name="Grafik 3" descr="Ein Bild, das Schwarz, Dunkelheit enthält.&#10;&#10;Automatisch generierte Beschreibung">
              <a:extLst>
                <a:ext uri="{FF2B5EF4-FFF2-40B4-BE49-F238E27FC236}">
                  <a16:creationId xmlns:a16="http://schemas.microsoft.com/office/drawing/2014/main" id="{FE396405-2977-33A5-95E9-33C7DDA0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96" y="2444366"/>
              <a:ext cx="2783904" cy="1220969"/>
            </a:xfrm>
            <a:prstGeom prst="rect">
              <a:avLst/>
            </a:prstGeom>
          </p:spPr>
        </p:pic>
        <p:pic>
          <p:nvPicPr>
            <p:cNvPr id="6" name="Grafik 5" descr="Ein Bild, das Text, Menschliches Gesicht, Schrift, Grafiken enthält.&#10;&#10;Automatisch generierte Beschreibung">
              <a:extLst>
                <a:ext uri="{FF2B5EF4-FFF2-40B4-BE49-F238E27FC236}">
                  <a16:creationId xmlns:a16="http://schemas.microsoft.com/office/drawing/2014/main" id="{75D0E66A-11EE-5A57-FDE0-B669DE5F14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573" y="2492213"/>
              <a:ext cx="1793834" cy="977566"/>
            </a:xfrm>
            <a:prstGeom prst="rect">
              <a:avLst/>
            </a:prstGeom>
          </p:spPr>
        </p:pic>
        <p:pic>
          <p:nvPicPr>
            <p:cNvPr id="8" name="Grafik 7" descr="Ein Bild, das Text, Schrift, Screenshot, Grafiken enthält.&#10;&#10;Automatisch generierte Beschreibung">
              <a:extLst>
                <a:ext uri="{FF2B5EF4-FFF2-40B4-BE49-F238E27FC236}">
                  <a16:creationId xmlns:a16="http://schemas.microsoft.com/office/drawing/2014/main" id="{6449C9B9-E1F6-1FE8-7EBD-A09462211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2427" y="2444366"/>
              <a:ext cx="2547457" cy="1432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30836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2</cp:revision>
  <dcterms:created xsi:type="dcterms:W3CDTF">2023-10-17T09:19:59Z</dcterms:created>
  <dcterms:modified xsi:type="dcterms:W3CDTF">2023-10-17T10:40:06Z</dcterms:modified>
</cp:coreProperties>
</file>