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225E"/>
    <a:srgbClr val="00C4E6"/>
    <a:srgbClr val="67C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0079B-A4F5-77FE-C3EC-9533F1F72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AFA9FA-2C70-B96C-CCD4-9D96F3AC2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792966-1559-9CC2-2BA5-74F26DC1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412BE-977E-97DA-E410-14DCB5EF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F0F72-0B1D-B064-0B01-4C3E0B8B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5719-7533-C898-5671-2F3277C2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DCAC1F-BE87-0411-6147-961BA9C1E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A8BDB-789E-8308-611F-8B4C73DF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C06CA-DA3C-AAA2-3EE5-1F706BF7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911776-A695-43F9-0A4C-24A68B8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95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8B4413-65C1-E29B-D903-C42A7B25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3DAEC4-7F1A-8F1E-05FF-977385B3F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105F30-B64F-CC15-E7E6-271BA3C6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BFECA-05BD-5A8C-9B5A-230A8FEC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BB641-D81B-B397-5DFE-5B44F273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46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02D77-FC19-C897-9164-FB036B72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9582E-3273-D648-1627-A19C7A9F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7C31C-EC53-ED1D-CE33-45CA0158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CBD7B-EC91-B1E7-05B6-0A220396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5F6BA-75E1-150C-20A8-E5D8058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3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C9C3F-EAAA-BBA4-1B77-031276F5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8BF2B-5D29-3F3C-9768-8F97AEF5C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FA480-B522-C1FD-08CC-5C9BED42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25EE5C-17A4-628B-CE66-04D4F0C2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14217-0A32-C054-2779-481A88D3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26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4B7BF-72FC-4F6C-A79C-AAC3AD75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7BC73-F310-BB4E-436D-47BD0E25C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1009FC-58BF-391F-2E68-18D9BD86E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6AEB75-BFC9-84FB-37FB-D48C8387F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E827EB-D17D-894B-2524-07EF56FD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8E9BDE-B6BE-9B6A-586E-03B1E3A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2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E8C9-C54F-985D-5F75-04328738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569828-FFF5-D7FF-15C2-4A01ACA8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0F43F3-2C0C-88C9-B1F5-882D3A8E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B6076C-0C49-DFAF-30A8-0960A9846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19B6BA-04FC-1E75-48D1-D6B2E757F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BFAEAB-B935-C212-2EB2-9536EFC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FD2C7C-41DD-4C93-3744-9577427B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AD95D6-D4A7-512F-DC90-52FEBD9F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76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9A46F-0773-A0A3-FBA5-C10C8F38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AE7B3-DA2B-22C8-A506-2558A930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5806E4-9676-D643-48E7-6E8DA5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FDB2B5-31BA-FEFD-09B5-E719990E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1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C2FEDC-049F-AD8C-9941-8E0C921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4C94C5-00CE-D5C7-4942-486C588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EC9EF-B6BF-626E-6864-85BD4311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1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EC8F4-8BB7-5406-81D8-C5C05D49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18BA8-9522-DDC9-3137-440779EE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1BBB2F-2A3A-22F4-172A-95079F848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A9DEE7-C2F6-C158-3411-D7D50BD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A013E3-2813-47A8-4520-0CDD847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96C162-CC3E-405C-5779-9CB0EE76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5C167-464E-FAD2-E125-10F94F4D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8D077-D214-0331-F5BB-B85B5869E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1F139A-40D4-D4F7-8FD7-6D1F1AF3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63B54-C42B-59D9-E7CC-C8F6B0D29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D83F9-7152-A8F9-1C22-75405793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4A738-EC44-649B-2608-2353DC31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6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9EEDE9-43EC-674E-5451-E8C9CA8E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4C173-9F7B-D79A-84A4-0C51EE96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919275-50BB-1599-94B7-7E0A26BB8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D472-CC67-41DD-9EFB-6BD7A27B5474}" type="datetimeFigureOut">
              <a:rPr lang="de-DE" smtClean="0"/>
              <a:t>10.07.2023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3012C-D5FB-08D4-9387-70BFAD8C1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3E6073-5108-C060-FC62-EB58A9F38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3AA5D-81D6-4E33-A20B-C3335F7F00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1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Clipart, Cartoon enthält.&#10;&#10;Automatisch generierte Beschreibung">
            <a:extLst>
              <a:ext uri="{FF2B5EF4-FFF2-40B4-BE49-F238E27FC236}">
                <a16:creationId xmlns:a16="http://schemas.microsoft.com/office/drawing/2014/main" id="{1C63030D-B895-FEAA-B582-367C46CFC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85" y="-519565"/>
            <a:ext cx="648743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22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B17FBA2-E926-BBA0-1317-2AB5528AA1D2}"/>
              </a:ext>
            </a:extLst>
          </p:cNvPr>
          <p:cNvGrpSpPr/>
          <p:nvPr/>
        </p:nvGrpSpPr>
        <p:grpSpPr>
          <a:xfrm>
            <a:off x="2538412" y="-564118"/>
            <a:ext cx="6486525" cy="7272108"/>
            <a:chOff x="2538412" y="-564118"/>
            <a:chExt cx="6486525" cy="7272108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9016FAC9-DD2C-EBD9-27F2-04DD60DDC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374F39C0-6B94-FEB5-F8DD-45ABD8EDDBB4}"/>
                </a:ext>
              </a:extLst>
            </p:cNvPr>
            <p:cNvSpPr txBox="1"/>
            <p:nvPr/>
          </p:nvSpPr>
          <p:spPr>
            <a:xfrm>
              <a:off x="3888945" y="4845942"/>
              <a:ext cx="37854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500" dirty="0" err="1">
                  <a:solidFill>
                    <a:schemeClr val="bg1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otter</a:t>
              </a:r>
              <a:endParaRPr lang="de-DE" sz="8800" dirty="0">
                <a:solidFill>
                  <a:schemeClr val="bg1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8880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594520"/>
            <a:chOff x="2538412" y="-564118"/>
            <a:chExt cx="6486525" cy="7594520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798471" y="4814411"/>
              <a:ext cx="396640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8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ottR</a:t>
              </a:r>
              <a:endParaRPr lang="de-DE" sz="96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91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BF46E8D-4644-C256-9A8D-F889EFB2CD87}"/>
              </a:ext>
            </a:extLst>
          </p:cNvPr>
          <p:cNvGrpSpPr/>
          <p:nvPr/>
        </p:nvGrpSpPr>
        <p:grpSpPr>
          <a:xfrm>
            <a:off x="2538412" y="-564118"/>
            <a:ext cx="6486525" cy="7272108"/>
            <a:chOff x="2538412" y="-564118"/>
            <a:chExt cx="6486525" cy="7272108"/>
          </a:xfrm>
        </p:grpSpPr>
        <p:pic>
          <p:nvPicPr>
            <p:cNvPr id="3" name="Grafik 2" descr="Ein Bild, das Clipart, Cartoon enthält.&#10;&#10;Automatisch generierte Beschreibung">
              <a:extLst>
                <a:ext uri="{FF2B5EF4-FFF2-40B4-BE49-F238E27FC236}">
                  <a16:creationId xmlns:a16="http://schemas.microsoft.com/office/drawing/2014/main" id="{C86E4285-7F44-B31A-43C8-5143E1BB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3465" y1="22173" x2="43465" y2="22173"/>
                          <a14:foregroundMark x1="43906" y1="20558" x2="43906" y2="20558"/>
                          <a14:foregroundMark x1="44200" y1="19383" x2="44200" y2="19383"/>
                          <a14:foregroundMark x1="54332" y1="15419" x2="54332" y2="15419"/>
                          <a14:foregroundMark x1="51542" y1="18649" x2="51542" y2="1864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412" y="-564118"/>
              <a:ext cx="6486525" cy="64865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C469BBDA-5E77-6585-F629-2D682F5A377C}"/>
                </a:ext>
              </a:extLst>
            </p:cNvPr>
            <p:cNvSpPr txBox="1"/>
            <p:nvPr/>
          </p:nvSpPr>
          <p:spPr>
            <a:xfrm>
              <a:off x="3888945" y="4845942"/>
              <a:ext cx="3785457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500" dirty="0" err="1">
                  <a:solidFill>
                    <a:srgbClr val="CA225E"/>
                  </a:solidFill>
                  <a:latin typeface="Amasis MT Pro Black" panose="020F0502020204030204" pitchFamily="18" charset="0"/>
                  <a:cs typeface="Aparajita" panose="020B0502040204020203" pitchFamily="18" charset="0"/>
                </a:rPr>
                <a:t>otter</a:t>
              </a:r>
              <a:endParaRPr lang="de-DE" sz="8800" dirty="0">
                <a:solidFill>
                  <a:srgbClr val="CA225E"/>
                </a:solidFill>
                <a:latin typeface="Amasis MT Pro Black" panose="020F0502020204030204" pitchFamily="18" charset="0"/>
                <a:cs typeface="Aparajita" panose="020B0502040204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91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Breitbild</PresentationFormat>
  <Paragraphs>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Amasis MT Pro Black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4</cp:revision>
  <dcterms:created xsi:type="dcterms:W3CDTF">2023-07-05T15:47:19Z</dcterms:created>
  <dcterms:modified xsi:type="dcterms:W3CDTF">2023-07-10T12:00:50Z</dcterms:modified>
</cp:coreProperties>
</file>