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981637"/>
            <a:ext cx="8361229" cy="2098226"/>
          </a:xfrm>
        </p:spPr>
        <p:txBody>
          <a:bodyPr/>
          <a:lstStyle/>
          <a:p>
            <a:r>
              <a:rPr lang="en-US" sz="6600" dirty="0" smtClean="0"/>
              <a:t>CREDIT CARD FRAUD DETECTION ON AN E- COMMERCE WEBSITE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18" y="4304009"/>
            <a:ext cx="6831673" cy="10862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SQUAD 65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28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0845"/>
            <a:ext cx="9601200" cy="3581400"/>
          </a:xfrm>
        </p:spPr>
        <p:txBody>
          <a:bodyPr/>
          <a:lstStyle/>
          <a:p>
            <a:r>
              <a:rPr lang="en-US" dirty="0" smtClean="0"/>
              <a:t>Three possibilities</a:t>
            </a:r>
          </a:p>
          <a:p>
            <a:pPr lvl="1"/>
            <a:r>
              <a:rPr lang="en-US" dirty="0" smtClean="0"/>
              <a:t>Genuine</a:t>
            </a:r>
          </a:p>
          <a:p>
            <a:pPr lvl="1"/>
            <a:r>
              <a:rPr lang="en-US" dirty="0" smtClean="0"/>
              <a:t>Suspicious</a:t>
            </a:r>
          </a:p>
          <a:p>
            <a:pPr lvl="1"/>
            <a:r>
              <a:rPr lang="en-US" dirty="0" smtClean="0"/>
              <a:t>Fraudulent</a:t>
            </a:r>
          </a:p>
          <a:p>
            <a:r>
              <a:rPr lang="en-US" dirty="0" smtClean="0"/>
              <a:t>Based on user’s input (real time data)</a:t>
            </a:r>
          </a:p>
          <a:p>
            <a:r>
              <a:rPr lang="en-US" dirty="0" smtClean="0"/>
              <a:t>For Dell- like e-commerce website- less items, more amount</a:t>
            </a:r>
          </a:p>
          <a:p>
            <a:r>
              <a:rPr lang="en-US" dirty="0" smtClean="0"/>
              <a:t>Duration between log in and check out.</a:t>
            </a:r>
          </a:p>
          <a:p>
            <a:r>
              <a:rPr lang="en-US" dirty="0" smtClean="0"/>
              <a:t>Arrival through advertisements.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 of events-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AdaBoost</a:t>
            </a:r>
            <a:endParaRPr lang="en-US" dirty="0" smtClean="0"/>
          </a:p>
          <a:p>
            <a:pPr algn="ctr"/>
            <a:r>
              <a:rPr lang="en-US" dirty="0" smtClean="0"/>
              <a:t>KNN</a:t>
            </a:r>
          </a:p>
          <a:p>
            <a:pPr algn="ctr"/>
            <a:r>
              <a:rPr lang="en-US" dirty="0" smtClean="0"/>
              <a:t>Support Vector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4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Integrating the two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block or raise as suspicious, an IP address which has a history of fraud.</a:t>
            </a:r>
          </a:p>
          <a:p>
            <a:r>
              <a:rPr lang="en-US" dirty="0" smtClean="0"/>
              <a:t>Check geolocation and IP address- too far away  =&gt; suspicious.</a:t>
            </a:r>
          </a:p>
          <a:p>
            <a:r>
              <a:rPr lang="en-US" dirty="0" smtClean="0"/>
              <a:t>Bank interface as a test.</a:t>
            </a:r>
          </a:p>
          <a:p>
            <a:pPr lvl="1"/>
            <a:r>
              <a:rPr lang="en-US" dirty="0" smtClean="0"/>
              <a:t>Cancel transactions from blocked cards right away.</a:t>
            </a:r>
          </a:p>
          <a:p>
            <a:r>
              <a:rPr lang="en-US" dirty="0" smtClean="0"/>
              <a:t>Try tackling friendly fraud.</a:t>
            </a:r>
          </a:p>
          <a:p>
            <a:r>
              <a:rPr lang="en-US" dirty="0" smtClean="0"/>
              <a:t>Generate a larger dataset.</a:t>
            </a:r>
          </a:p>
          <a:p>
            <a:r>
              <a:rPr lang="en-US" dirty="0" smtClean="0"/>
              <a:t>Increase efficiency of model.</a:t>
            </a:r>
          </a:p>
        </p:txBody>
      </p:sp>
    </p:spTree>
    <p:extLst>
      <p:ext uri="{BB962C8B-B14F-4D97-AF65-F5344CB8AC3E}">
        <p14:creationId xmlns:p14="http://schemas.microsoft.com/office/powerpoint/2010/main" val="37301341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</TotalTime>
  <Words>128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CREDIT CARD FRAUD DETECTION ON AN E- COMMERCE WEBSITE</vt:lpstr>
      <vt:lpstr>USE CASE</vt:lpstr>
      <vt:lpstr>FRONT END</vt:lpstr>
      <vt:lpstr>MACHINE LEARNING</vt:lpstr>
      <vt:lpstr>API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ON AN E- COMMERCE WEBSITE</dc:title>
  <dc:creator>aarushi tripathi</dc:creator>
  <cp:lastModifiedBy>aarushi tripathi</cp:lastModifiedBy>
  <cp:revision>16</cp:revision>
  <dcterms:created xsi:type="dcterms:W3CDTF">2018-08-20T17:25:00Z</dcterms:created>
  <dcterms:modified xsi:type="dcterms:W3CDTF">2018-08-20T17:49:03Z</dcterms:modified>
</cp:coreProperties>
</file>