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3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6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6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9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1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196F2655-B1F7-5A17-D45A-D3C7F2753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96" r="-1" b="7612"/>
          <a:stretch/>
        </p:blipFill>
        <p:spPr>
          <a:xfrm>
            <a:off x="20" y="208557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2B2FA-7FAC-708E-CF3B-A89D0F45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4534" y="640471"/>
            <a:ext cx="6903887" cy="10760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real cost of on campus housing: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CF123-B912-46B2-CD83-CC439577F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50" y="3524676"/>
            <a:ext cx="11147071" cy="2840657"/>
          </a:xfrm>
        </p:spPr>
        <p:txBody>
          <a:bodyPr anchor="b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Dorm rooms at colleges and universities average around 12 by 15 feet. This is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approximately 180 square feet of actual living space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That’s about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size of a one-car garage. Within that space, you will probably have a roommate.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Average total costs of USU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on-campus housing is about 130% that of off campus housing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4-year institutions, the cost of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room and board ranges from $8,556 to $12,870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426885-2D49-9F18-3359-9C16804A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0" y="492656"/>
            <a:ext cx="4210124" cy="303202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DEC0BB6-187D-068B-2BBD-DE9133AF700E}"/>
              </a:ext>
            </a:extLst>
          </p:cNvPr>
          <p:cNvSpPr txBox="1">
            <a:spLocks/>
          </p:cNvSpPr>
          <p:nvPr/>
        </p:nvSpPr>
        <p:spPr>
          <a:xfrm>
            <a:off x="4344534" y="979700"/>
            <a:ext cx="7713056" cy="2542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There is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NO free parking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at on campus housing at USU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Some on campus housing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REQUIRES the purchase of a parking permit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regardless if the resident owns a car.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There are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only 8,924 parking spots available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to accommodate the student and staff population at usu. With there being more that 3500 students living on campus and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18,160 students total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the Student/faculty Ratio is 19.5 to 1.</a:t>
            </a:r>
          </a:p>
        </p:txBody>
      </p:sp>
    </p:spTree>
    <p:extLst>
      <p:ext uri="{BB962C8B-B14F-4D97-AF65-F5344CB8AC3E}">
        <p14:creationId xmlns:p14="http://schemas.microsoft.com/office/powerpoint/2010/main" val="185824394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Seaford</vt:lpstr>
      <vt:lpstr>LevelVTI</vt:lpstr>
      <vt:lpstr>The real cost of on campus housing: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real cost of on campus housing:</dc:title>
  <dc:creator>Jaz Brooke, Merritt</dc:creator>
  <cp:lastModifiedBy>Jaz Brooke, Merritt</cp:lastModifiedBy>
  <cp:revision>1</cp:revision>
  <dcterms:created xsi:type="dcterms:W3CDTF">2023-04-24T19:35:32Z</dcterms:created>
  <dcterms:modified xsi:type="dcterms:W3CDTF">2023-04-25T00:15:53Z</dcterms:modified>
</cp:coreProperties>
</file>