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6" r:id="rId8"/>
    <p:sldId id="268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297DA-E42B-459A-BB9B-D095A8358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AE88AA-7D13-4388-9B6A-9D63C5C2A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800" b="1" dirty="0"/>
              <a:t>Some Concerns for this Paper                                             </a:t>
            </a:r>
            <a:r>
              <a:rPr lang="zh-CN" altLang="en-US" sz="2800" b="1" dirty="0"/>
              <a:t>徐增</a:t>
            </a:r>
          </a:p>
        </p:txBody>
      </p:sp>
    </p:spTree>
    <p:extLst>
      <p:ext uri="{BB962C8B-B14F-4D97-AF65-F5344CB8AC3E}">
        <p14:creationId xmlns:p14="http://schemas.microsoft.com/office/powerpoint/2010/main" val="212950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F265-2DA8-49F2-A53D-A51E1789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Improvements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8E11E-3CF0-4F17-9703-B3D082BE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Do more experiments about </a:t>
            </a:r>
          </a:p>
          <a:p>
            <a:pPr lvl="1"/>
            <a:r>
              <a:rPr lang="en-US" altLang="zh-CN" sz="3000" b="1" dirty="0"/>
              <a:t>these three factors (or more features), illustrate their particular effects</a:t>
            </a:r>
          </a:p>
          <a:p>
            <a:pPr lvl="1"/>
            <a:r>
              <a:rPr lang="en-US" altLang="zh-CN" sz="3000" b="1" dirty="0"/>
              <a:t>Different event types</a:t>
            </a:r>
          </a:p>
          <a:p>
            <a:r>
              <a:rPr lang="en-US" altLang="zh-CN" sz="3200" b="1" dirty="0"/>
              <a:t>Generalize to more heterogeneous resources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2914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94F7D-9BBB-4FB8-B07A-00735C688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sz="7200" dirty="0"/>
              <a:t>Thank you for listening!</a:t>
            </a:r>
            <a:endParaRPr lang="zh-CN" altLang="en-US" sz="7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BE4605-B67C-4B7C-B7A9-7633B8EB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王天亮、杨庆、张晟铭、徐增</a:t>
            </a:r>
          </a:p>
        </p:txBody>
      </p:sp>
    </p:spTree>
    <p:extLst>
      <p:ext uri="{BB962C8B-B14F-4D97-AF65-F5344CB8AC3E}">
        <p14:creationId xmlns:p14="http://schemas.microsoft.com/office/powerpoint/2010/main" val="105593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4CCA5-D585-4831-8828-AC3FB871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CF357-C847-4872-9A0E-3B7AD29C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Fused Feature Gaussian Process Regression (FEGOR) Model</a:t>
            </a:r>
          </a:p>
          <a:p>
            <a:r>
              <a:rPr lang="en-US" altLang="zh-CN" sz="3200" dirty="0"/>
              <a:t>Transform absolute GPS locations into relative distances</a:t>
            </a:r>
            <a:br>
              <a:rPr lang="en-US" altLang="zh-CN" sz="3200" dirty="0"/>
            </a:br>
            <a:r>
              <a:rPr lang="en-US" altLang="zh-CN" sz="3200" dirty="0"/>
              <a:t>to “</a:t>
            </a:r>
            <a:r>
              <a:rPr lang="en-US" altLang="zh-CN" sz="3200" i="1" dirty="0"/>
              <a:t>Avoiding compromising user privacy</a:t>
            </a:r>
            <a:r>
              <a:rPr lang="en-US" altLang="zh-CN" sz="3200" dirty="0"/>
              <a:t>”</a:t>
            </a:r>
          </a:p>
          <a:p>
            <a:r>
              <a:rPr lang="en-US" altLang="zh-CN" sz="3200" dirty="0"/>
              <a:t>Real-world experiments on Twitter dataset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2986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85A9B-1555-430A-BCD6-579741C5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7200" dirty="0"/>
              <a:t>Mobility Influence</a:t>
            </a:r>
            <a:br>
              <a:rPr lang="en-US" altLang="zh-CN" sz="7200" dirty="0"/>
            </a:br>
            <a:r>
              <a:rPr lang="en-US" altLang="zh-CN" sz="7200" dirty="0"/>
              <a:t>Content Similarity</a:t>
            </a:r>
            <a:br>
              <a:rPr lang="en-US" altLang="zh-CN" sz="7200" dirty="0"/>
            </a:br>
            <a:r>
              <a:rPr lang="en-US" altLang="zh-CN" sz="7200" dirty="0"/>
              <a:t>Social Relationship</a:t>
            </a:r>
            <a:endParaRPr lang="zh-CN" altLang="en-US" sz="7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50454-4D12-4E6F-8EC1-824A53FAE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Is that Innovative?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8772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9286E-E12D-43D8-8724-A72F7B4A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/>
          <a:lstStyle/>
          <a:p>
            <a:r>
              <a:rPr lang="en-US" altLang="zh-CN" sz="3200" dirty="0"/>
              <a:t>[5] DU et al. “Predicting activity attendance in event-based social networks: Content, context and social influence.</a:t>
            </a:r>
            <a:endParaRPr lang="zh-CN" altLang="en-US" sz="3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9C889-07F5-453F-8A6D-F8637CF1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1864841"/>
          </a:xfrm>
        </p:spPr>
        <p:txBody>
          <a:bodyPr/>
          <a:lstStyle/>
          <a:p>
            <a:r>
              <a:rPr lang="en-US" altLang="zh-CN" sz="2400" b="1" dirty="0"/>
              <a:t>2014</a:t>
            </a:r>
          </a:p>
          <a:p>
            <a:r>
              <a:rPr lang="en-US" altLang="zh-CN" sz="2400" b="1" dirty="0"/>
              <a:t>International Joint Conference on Pervasive and Ubiquitous Computing</a:t>
            </a:r>
            <a:endParaRPr lang="zh-CN" altLang="en-US" sz="2400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32B360-05D9-41A9-AF3B-39053C4403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/>
              <a:t>Content</a:t>
            </a:r>
          </a:p>
          <a:p>
            <a:pPr marL="342900" indent="-342900">
              <a:buAutoNum type="arabicPeriod"/>
            </a:pPr>
            <a:r>
              <a:rPr lang="en-US" altLang="zh-CN" sz="2400" b="1" dirty="0"/>
              <a:t>Spatial and Temporal</a:t>
            </a:r>
          </a:p>
          <a:p>
            <a:pPr marL="342900" indent="-342900">
              <a:buAutoNum type="arabicPeriod"/>
            </a:pPr>
            <a:r>
              <a:rPr lang="en-US" altLang="zh-CN" sz="2400" b="1" dirty="0"/>
              <a:t>Social Influence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lphaUcPeriod"/>
            </a:pPr>
            <a:r>
              <a:rPr lang="en-US" altLang="zh-CN" sz="2400" b="1" dirty="0"/>
              <a:t>Content Similarity</a:t>
            </a:r>
          </a:p>
          <a:p>
            <a:pPr marL="342900" indent="-342900">
              <a:buAutoNum type="alphaUcPeriod"/>
            </a:pPr>
            <a:r>
              <a:rPr lang="en-US" altLang="zh-CN" sz="2400" b="1" dirty="0"/>
              <a:t>Mobility Influence</a:t>
            </a:r>
          </a:p>
          <a:p>
            <a:pPr marL="342900" indent="-342900">
              <a:buAutoNum type="alphaUcPeriod"/>
            </a:pPr>
            <a:r>
              <a:rPr lang="en-US" altLang="zh-CN" sz="2400" b="1" dirty="0"/>
              <a:t>Social Relationship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710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9A126-58C8-4756-8D75-B4C69B7A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 Related Works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B7D5AE-B706-41F8-B47D-B5B87FDBB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ctr">
            <a:normAutofit fontScale="92500" lnSpcReduction="10000"/>
          </a:bodyPr>
          <a:lstStyle/>
          <a:p>
            <a:r>
              <a:rPr lang="en-US" altLang="zh-CN" dirty="0"/>
              <a:t>[5] Du et al., “Predicting activity attendance in event-based social networks: Content, context and social influence”, 2014</a:t>
            </a:r>
          </a:p>
          <a:p>
            <a:r>
              <a:rPr lang="en-US" altLang="zh-CN" dirty="0"/>
              <a:t>[11] Cheng et al., “You are where you tweet: A content-based approach to geo-locating twitter users”, 2010</a:t>
            </a:r>
          </a:p>
          <a:p>
            <a:r>
              <a:rPr lang="en-US" altLang="zh-CN" dirty="0"/>
              <a:t>[12] </a:t>
            </a:r>
            <a:r>
              <a:rPr lang="en-US" altLang="zh-CN" dirty="0" err="1"/>
              <a:t>Ryoo</a:t>
            </a:r>
            <a:r>
              <a:rPr lang="en-US" altLang="zh-CN" dirty="0"/>
              <a:t> et al., “Inferring twitter user locations with 10 km accuracy”, 2014</a:t>
            </a:r>
          </a:p>
          <a:p>
            <a:r>
              <a:rPr lang="en-US" altLang="zh-CN" dirty="0"/>
              <a:t>[13] Yamaguchi et al., “Online user location inference </a:t>
            </a:r>
            <a:r>
              <a:rPr lang="en-US" altLang="zh-CN" dirty="0" err="1"/>
              <a:t>exploting</a:t>
            </a:r>
            <a:r>
              <a:rPr lang="en-US" altLang="zh-CN" dirty="0"/>
              <a:t> spatiotemporal correlations in social streams”, 2014</a:t>
            </a:r>
          </a:p>
          <a:p>
            <a:r>
              <a:rPr lang="en-US" altLang="zh-CN" dirty="0"/>
              <a:t>[14] </a:t>
            </a:r>
            <a:r>
              <a:rPr lang="en-US" altLang="zh-CN" dirty="0" err="1"/>
              <a:t>Sadilek</a:t>
            </a:r>
            <a:r>
              <a:rPr lang="en-US" altLang="zh-CN" dirty="0"/>
              <a:t> et al., “Finding your friends and following them to where you are”, 2012</a:t>
            </a:r>
          </a:p>
          <a:p>
            <a:r>
              <a:rPr lang="en-US" altLang="zh-CN" dirty="0"/>
              <a:t>[18] Tarasov et al., “Prediction of user location using the radiation model and social check ins”, 2013</a:t>
            </a:r>
          </a:p>
          <a:p>
            <a:r>
              <a:rPr lang="en-US" altLang="zh-CN" dirty="0"/>
              <a:t>[25] Backstrom et al., “Find me if you can: Improving geographical prediction with social and spatial proximity”, 2010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08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4553DC-88C0-4E7F-91BF-E8B9322B7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67" y="88322"/>
            <a:ext cx="10568066" cy="668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5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E8735-1E73-4003-9F48-9DE3BA5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Vague and Hyperbolic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DEBE6-D710-45D0-9615-1F7EA3509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How these three factors influence the model performance?</a:t>
            </a:r>
          </a:p>
          <a:p>
            <a:r>
              <a:rPr lang="en-US" altLang="zh-CN" sz="2800" b="1" dirty="0"/>
              <a:t>Can this model generalize to other types of data, topic, platform?</a:t>
            </a:r>
          </a:p>
          <a:p>
            <a:r>
              <a:rPr lang="en-US" altLang="zh-CN" sz="2800" b="1" dirty="0"/>
              <a:t>Without such restrictions, </a:t>
            </a:r>
            <a:r>
              <a:rPr lang="en-US" altLang="zh-CN" sz="2800" b="1" dirty="0" err="1"/>
              <a:t>i.e</a:t>
            </a:r>
            <a:r>
              <a:rPr lang="en-US" altLang="zh-CN" sz="2800" b="1" dirty="0"/>
              <a:t>, inefficient data source, API limitation, etc., does the model still make meaningful estimations?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1295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C7D4-F04A-43FE-8316-52D649F9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i="1" dirty="0"/>
              <a:t>“By integrating these factors, we are able to estimate the distance between a user and a social event even when the user’s location profile is unknown, thus identify on-site users.”</a:t>
            </a:r>
            <a:endParaRPr lang="zh-CN" altLang="en-US" sz="2800" i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83E2D9-8F7B-4DDE-9AF4-A29CDFBF7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 dirty="0"/>
              <a:t>Is this claim practicable?</a:t>
            </a:r>
            <a:endParaRPr lang="zh-CN" altLang="en-US" sz="2800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3D7650-3D95-484A-A281-CFCC12B0DE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altLang="zh-CN" sz="2000" b="1" dirty="0"/>
              <a:t>Lack of adequate data</a:t>
            </a:r>
          </a:p>
          <a:p>
            <a:pPr marL="342900" indent="-342900">
              <a:buAutoNum type="arabicPeriod"/>
            </a:pPr>
            <a:r>
              <a:rPr lang="en-US" altLang="zh-CN" sz="2000" b="1" dirty="0"/>
              <a:t>Experiments are based on specific data types</a:t>
            </a:r>
          </a:p>
          <a:p>
            <a:pPr marL="342900" indent="-342900">
              <a:buAutoNum type="arabicPeriod"/>
            </a:pPr>
            <a:r>
              <a:rPr lang="en-US" altLang="zh-CN" sz="2000" b="1" dirty="0"/>
              <a:t>Only Twitter platform and two specific topics are evaluated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sz="3200" b="1" dirty="0"/>
              <a:t>Not Sufficient, and Not Convincing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474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D7349-7512-4DFF-9A4A-78E799A7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Reproducibility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CF9B1-A30E-4A8F-98E1-E0FDAEF8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The code are unavailable to readers</a:t>
            </a:r>
          </a:p>
          <a:p>
            <a:r>
              <a:rPr lang="en-US" altLang="zh-CN" sz="3600" b="1" dirty="0"/>
              <a:t>Lack of Confidence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6297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453</TotalTime>
  <Words>396</Words>
  <Application>Microsoft Office PowerPoint</Application>
  <PresentationFormat>宽屏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Century Gothic</vt:lpstr>
      <vt:lpstr>Wingdings 2</vt:lpstr>
      <vt:lpstr>引用</vt:lpstr>
      <vt:lpstr>Conclusion</vt:lpstr>
      <vt:lpstr>Main Contributions</vt:lpstr>
      <vt:lpstr>Mobility Influence Content Similarity Social Relationship</vt:lpstr>
      <vt:lpstr>[5] DU et al. “Predicting activity attendance in event-based social networks: Content, context and social influence.</vt:lpstr>
      <vt:lpstr>Similar Related Works</vt:lpstr>
      <vt:lpstr>PowerPoint 演示文稿</vt:lpstr>
      <vt:lpstr>Vague and Hyperbolic Statement</vt:lpstr>
      <vt:lpstr>“By integrating these factors, we are able to estimate the distance between a user and a social event even when the user’s location profile is unknown, thus identify on-site users.”</vt:lpstr>
      <vt:lpstr>Reproducibility</vt:lpstr>
      <vt:lpstr>Future Improvements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日你妈</dc:title>
  <dc:creator>Xu Xovee</dc:creator>
  <cp:lastModifiedBy>Xu Xovee</cp:lastModifiedBy>
  <cp:revision>19</cp:revision>
  <dcterms:created xsi:type="dcterms:W3CDTF">2019-04-08T14:57:46Z</dcterms:created>
  <dcterms:modified xsi:type="dcterms:W3CDTF">2019-04-09T07:41:06Z</dcterms:modified>
</cp:coreProperties>
</file>