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60" r:id="rId4"/>
    <p:sldId id="261" r:id="rId5"/>
    <p:sldId id="263" r:id="rId7"/>
    <p:sldId id="265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Are you Chris Wu?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814705" y="727710"/>
            <a:ext cx="4853305" cy="763270"/>
          </a:xfrm>
        </p:spPr>
        <p:txBody>
          <a:bodyPr>
            <a:noAutofit/>
          </a:bodyPr>
          <a:p>
            <a:r>
              <a:rPr lang="zh-CN" altLang="en-US" sz="3200"/>
              <a:t>系统概述</a:t>
            </a:r>
            <a:endParaRPr lang="zh-CN" altLang="en-US" sz="3200"/>
          </a:p>
        </p:txBody>
      </p:sp>
      <p:pic>
        <p:nvPicPr>
          <p:cNvPr id="13" name="图片占位符 12" descr="2019-04-09 08-32-54屏幕截图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6329680" y="461645"/>
            <a:ext cx="5629275" cy="5934075"/>
          </a:xfrm>
          <a:prstGeom prst="rect">
            <a:avLst/>
          </a:prstGeom>
        </p:spPr>
      </p:pic>
      <p:sp>
        <p:nvSpPr>
          <p:cNvPr id="15" name="文本占位符 14"/>
          <p:cNvSpPr>
            <a:spLocks noGrp="1"/>
          </p:cNvSpPr>
          <p:nvPr>
            <p:ph type="body" sz="half" idx="2"/>
          </p:nvPr>
        </p:nvSpPr>
        <p:spPr>
          <a:xfrm>
            <a:off x="814728" y="1589034"/>
            <a:ext cx="4852988" cy="3516365"/>
          </a:xfrm>
        </p:spPr>
        <p:txBody>
          <a:bodyPr>
            <a:noAutofit/>
          </a:bodyPr>
          <a:p>
            <a:endParaRPr lang="zh-CN" altLang="en-US" sz="1800"/>
          </a:p>
          <a:p>
            <a:endParaRPr lang="zh-CN" altLang="en-US" sz="2000"/>
          </a:p>
          <a:p>
            <a:r>
              <a:rPr lang="zh-CN" altLang="en-US" sz="2400"/>
              <a:t>从社交内容（推特）提取3个feature</a:t>
            </a:r>
            <a:r>
              <a:rPr lang="en-US" altLang="zh-CN" sz="2400"/>
              <a:t>s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通过GPR去推测user与event之间的相对距离 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监督学习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01415" y="456565"/>
            <a:ext cx="10561418" cy="566738"/>
          </a:xfrm>
        </p:spPr>
        <p:txBody>
          <a:bodyPr>
            <a:noAutofit/>
          </a:bodyPr>
          <a:p>
            <a:r>
              <a:rPr lang="en-US" altLang="zh-CN" sz="3200"/>
              <a:t>Users </a:t>
            </a:r>
            <a:r>
              <a:rPr lang="zh-CN" altLang="en-US" sz="3200"/>
              <a:t>划分</a:t>
            </a:r>
            <a:endParaRPr lang="zh-CN" altLang="en-US" sz="3200"/>
          </a:p>
        </p:txBody>
      </p:sp>
      <p:pic>
        <p:nvPicPr>
          <p:cNvPr id="8" name="图片占位符 7" descr="/home/wtl/桌面/2019-04-09 08-51-32屏幕截图.png2019-04-09 08-51-32屏幕截图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1410653" y="1953895"/>
            <a:ext cx="9142095" cy="414401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701415" y="1014413"/>
            <a:ext cx="10561418" cy="493712"/>
          </a:xfrm>
        </p:spPr>
        <p:txBody>
          <a:bodyPr/>
          <a:p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773295" y="2178050"/>
            <a:ext cx="2681605" cy="64008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形标注 10"/>
          <p:cNvSpPr/>
          <p:nvPr/>
        </p:nvSpPr>
        <p:spPr>
          <a:xfrm>
            <a:off x="9502140" y="1147445"/>
            <a:ext cx="1584325" cy="716280"/>
          </a:xfrm>
          <a:prstGeom prst="wedgeEllipse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016875" y="1979295"/>
            <a:ext cx="1908175" cy="378460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812655" y="1275080"/>
            <a:ext cx="963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Event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</a:t>
            </a:r>
            <a:r>
              <a:rPr lang="zh-CN" altLang="en-US"/>
              <a:t>obility </a:t>
            </a:r>
            <a:r>
              <a:rPr lang="en-US" altLang="zh-CN"/>
              <a:t>I</a:t>
            </a:r>
            <a:r>
              <a:rPr lang="zh-CN" altLang="en-US"/>
              <a:t>nfluence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4330" y="2222500"/>
            <a:ext cx="5020945" cy="3636645"/>
          </a:xfrm>
        </p:spPr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sz="2400"/>
              <a:t>KL</a:t>
            </a:r>
            <a:r>
              <a:rPr lang="zh-CN" altLang="en-US" sz="2400"/>
              <a:t>散度 两种分布的相似度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小</a:t>
            </a:r>
            <a:r>
              <a:rPr lang="en-US" altLang="zh-CN" sz="2400">
                <a:sym typeface="+mn-ea"/>
              </a:rPr>
              <a:t>fai </a:t>
            </a:r>
            <a:r>
              <a:rPr lang="zh-CN" altLang="en-US" sz="2400">
                <a:sym typeface="+mn-ea"/>
              </a:rPr>
              <a:t>：轨迹点不够多 拟合效果差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7" name="图片 6" descr="2019-04-09 09-17-44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930" y="2442210"/>
            <a:ext cx="4919345" cy="970280"/>
          </a:xfrm>
          <a:prstGeom prst="rect">
            <a:avLst/>
          </a:prstGeom>
        </p:spPr>
      </p:pic>
      <p:pic>
        <p:nvPicPr>
          <p:cNvPr id="3" name="图片 2" descr="2019-04-09 09-29-25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2222500"/>
            <a:ext cx="6212205" cy="40913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38825" y="725805"/>
            <a:ext cx="1482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>
                  <a:noFill/>
                </a:ln>
                <a:solidFill>
                  <a:schemeClr val="tx1"/>
                </a:solidFill>
              </a:rPr>
              <a:t>牵强</a:t>
            </a:r>
            <a:endParaRPr lang="zh-CN" altLang="en-US" sz="32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838825" y="725805"/>
            <a:ext cx="1030605" cy="584200"/>
          </a:xfrm>
          <a:prstGeom prst="roundRect">
            <a:avLst/>
          </a:prstGeom>
          <a:noFill/>
          <a:ln w="2857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t>ontent </a:t>
            </a:r>
            <a:r>
              <a:rPr lang="en-US"/>
              <a:t>S</a:t>
            </a:r>
            <a:r>
              <a:t>imilarity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78155" y="3330575"/>
            <a:ext cx="5020945" cy="871855"/>
          </a:xfrm>
        </p:spPr>
        <p:txBody>
          <a:bodyPr>
            <a:noAutofit/>
          </a:bodyPr>
          <a:p>
            <a:pPr marL="0" indent="0">
              <a:buNone/>
            </a:pPr>
            <a:endParaRPr lang="zh-CN" altLang="en-US"/>
          </a:p>
          <a:p>
            <a:r>
              <a:rPr lang="zh-CN" altLang="en-US" sz="2400">
                <a:sym typeface="+mn-ea"/>
              </a:rPr>
              <a:t>向量夹角 余弦值</a:t>
            </a:r>
            <a:endParaRPr lang="zh-CN" altLang="en-US" sz="24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38825" y="725805"/>
            <a:ext cx="1482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>
                  <a:noFill/>
                </a:ln>
                <a:solidFill>
                  <a:schemeClr val="tx1"/>
                </a:solidFill>
              </a:rPr>
              <a:t>简单</a:t>
            </a:r>
            <a:endParaRPr lang="zh-CN" altLang="en-US" sz="32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838825" y="725805"/>
            <a:ext cx="1030605" cy="584200"/>
          </a:xfrm>
          <a:prstGeom prst="roundRect">
            <a:avLst/>
          </a:prstGeom>
          <a:noFill/>
          <a:ln w="2857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6480175" y="2640965"/>
            <a:ext cx="5249545" cy="34220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998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/>
          </a:p>
          <a:p>
            <a:r>
              <a:rPr lang="en-US" altLang="zh-CN" sz="2400">
                <a:sym typeface="+mn-ea"/>
              </a:rPr>
              <a:t>[20] LDA</a:t>
            </a:r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2003</a:t>
            </a:r>
            <a:r>
              <a:rPr lang="zh-CN" altLang="en-US" sz="2400">
                <a:sym typeface="+mn-ea"/>
              </a:rPr>
              <a:t>）</a:t>
            </a:r>
            <a:r>
              <a:rPr lang="en-US" altLang="zh-CN" sz="2400">
                <a:sym typeface="+mn-ea"/>
              </a:rPr>
              <a:t>  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[21] WordNet</a:t>
            </a:r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2006</a:t>
            </a:r>
            <a:r>
              <a:rPr lang="zh-CN" altLang="en-US" sz="2400">
                <a:sym typeface="+mn-ea"/>
              </a:rPr>
              <a:t>）</a:t>
            </a:r>
            <a:endParaRPr lang="zh-CN" altLang="en-US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异构数据的整合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90" y="2536190"/>
            <a:ext cx="5146040" cy="9785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" y="4497705"/>
            <a:ext cx="5146040" cy="864235"/>
          </a:xfrm>
          <a:prstGeom prst="rect">
            <a:avLst/>
          </a:prstGeom>
        </p:spPr>
      </p:pic>
      <p:sp>
        <p:nvSpPr>
          <p:cNvPr id="13" name="内容占位符 5"/>
          <p:cNvSpPr>
            <a:spLocks noGrp="1"/>
          </p:cNvSpPr>
          <p:nvPr/>
        </p:nvSpPr>
        <p:spPr>
          <a:xfrm>
            <a:off x="540385" y="5361940"/>
            <a:ext cx="5020945" cy="8718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998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  <a:p>
            <a:r>
              <a:rPr lang="zh-CN" altLang="en-US" sz="2400">
                <a:sym typeface="+mn-ea"/>
              </a:rPr>
              <a:t>衰减因子？</a:t>
            </a:r>
            <a:endParaRPr lang="zh-CN" altLang="en-US" sz="2400">
              <a:sym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2905125" y="5021580"/>
            <a:ext cx="252095" cy="113347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ldLvl="0" animBg="1"/>
      <p:bldP spid="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</a:t>
            </a:r>
            <a:r>
              <a:t>ocial </a:t>
            </a:r>
            <a:r>
              <a:rPr lang="en-US"/>
              <a:t>Relationship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78155" y="3330575"/>
            <a:ext cx="5020945" cy="2962910"/>
          </a:xfrm>
        </p:spPr>
        <p:txBody>
          <a:bodyPr>
            <a:noAutofit/>
          </a:bodyPr>
          <a:p>
            <a:pPr marL="0" indent="0">
              <a:buNone/>
            </a:pPr>
            <a:endParaRPr lang="zh-CN" altLang="en-US"/>
          </a:p>
          <a:p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800">
                <a:sym typeface="+mn-ea"/>
              </a:rPr>
              <a:t>mentions --&gt; relationship</a:t>
            </a:r>
            <a:endParaRPr lang="en-US" altLang="zh-CN" sz="2800">
              <a:sym typeface="+mn-ea"/>
            </a:endParaRPr>
          </a:p>
          <a:p>
            <a:pPr marL="0" indent="0">
              <a:buNone/>
            </a:pP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Time Windows   vs  </a:t>
            </a:r>
            <a:r>
              <a:rPr lang="en-US" altLang="zh-CN" sz="2800" b="1">
                <a:solidFill>
                  <a:schemeClr val="accent1"/>
                </a:solidFill>
                <a:sym typeface="+mn-ea"/>
              </a:rPr>
              <a:t>Recently</a:t>
            </a:r>
            <a:endParaRPr lang="en-US" altLang="zh-CN" sz="2800">
              <a:sym typeface="+mn-ea"/>
            </a:endParaRPr>
          </a:p>
          <a:p>
            <a:pPr marL="0" indent="0">
              <a:buNone/>
            </a:pP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38825" y="725805"/>
            <a:ext cx="1482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>
                  <a:noFill/>
                </a:ln>
                <a:solidFill>
                  <a:schemeClr val="tx1"/>
                </a:solidFill>
              </a:rPr>
              <a:t>粗暴</a:t>
            </a:r>
            <a:endParaRPr lang="zh-CN" altLang="en-US" sz="32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838825" y="725805"/>
            <a:ext cx="1030605" cy="584200"/>
          </a:xfrm>
          <a:prstGeom prst="roundRect">
            <a:avLst/>
          </a:prstGeom>
          <a:noFill/>
          <a:ln w="2857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6480175" y="2640965"/>
            <a:ext cx="5249545" cy="34220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998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/>
          </a:p>
          <a:p>
            <a:r>
              <a:rPr lang="en-US" altLang="zh-CN" sz="2400">
                <a:sym typeface="+mn-ea"/>
              </a:rPr>
              <a:t>[53] mobile phone data</a:t>
            </a:r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2009</a:t>
            </a:r>
            <a:r>
              <a:rPr lang="zh-CN" altLang="en-US" sz="2400">
                <a:sym typeface="+mn-ea"/>
              </a:rPr>
              <a:t>）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90" y="2445385"/>
            <a:ext cx="5189220" cy="1024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ldLvl="0" animBg="1"/>
      <p:bldP spid="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创新性分析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87070" y="2682875"/>
          <a:ext cx="11134725" cy="32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015"/>
                <a:gridCol w="1319530"/>
                <a:gridCol w="1319530"/>
                <a:gridCol w="1319530"/>
                <a:gridCol w="1319530"/>
                <a:gridCol w="1319530"/>
                <a:gridCol w="1319530"/>
                <a:gridCol w="1319530"/>
              </a:tblGrid>
              <a:tr h="7886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[11]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[12]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[13]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[25]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[53]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  <a:tr h="788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M</a:t>
                      </a:r>
                      <a:r>
                        <a:rPr lang="zh-CN" altLang="en-US" sz="2400">
                          <a:sym typeface="+mn-ea"/>
                        </a:rPr>
                        <a:t>obility </a:t>
                      </a:r>
                      <a:r>
                        <a:rPr lang="en-US" altLang="zh-CN" sz="2400">
                          <a:sym typeface="+mn-ea"/>
                        </a:rPr>
                        <a:t>I</a:t>
                      </a:r>
                      <a:r>
                        <a:rPr lang="zh-CN" altLang="en-US" sz="2400">
                          <a:sym typeface="+mn-ea"/>
                        </a:rPr>
                        <a:t>nfluence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  <a:tr h="788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C</a:t>
                      </a:r>
                      <a:r>
                        <a:rPr sz="2400">
                          <a:sym typeface="+mn-ea"/>
                        </a:rPr>
                        <a:t>ontent </a:t>
                      </a:r>
                      <a:r>
                        <a:rPr lang="en-US" sz="2400">
                          <a:sym typeface="+mn-ea"/>
                        </a:rPr>
                        <a:t>S</a:t>
                      </a:r>
                      <a:r>
                        <a:rPr sz="2400">
                          <a:sym typeface="+mn-ea"/>
                        </a:rPr>
                        <a:t>imilarity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  <a:tr h="788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ym typeface="+mn-ea"/>
                        </a:rPr>
                        <a:t>S</a:t>
                      </a:r>
                      <a:r>
                        <a:rPr sz="2400">
                          <a:sym typeface="+mn-ea"/>
                        </a:rPr>
                        <a:t>ocial </a:t>
                      </a:r>
                      <a:r>
                        <a:rPr lang="en-US" sz="2400">
                          <a:sym typeface="+mn-ea"/>
                        </a:rPr>
                        <a:t>Relationship</a:t>
                      </a:r>
                      <a:endParaRPr lang="en-US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445807"/>
            <a:ext cx="10554574" cy="3636511"/>
          </a:xfrm>
        </p:spPr>
        <p:txBody>
          <a:bodyPr/>
          <a:p>
            <a:r>
              <a:rPr lang="zh-CN" altLang="en-US" sz="2400"/>
              <a:t>3个feature</a:t>
            </a:r>
            <a:r>
              <a:rPr lang="en-US" altLang="zh-CN" sz="2400"/>
              <a:t>s </a:t>
            </a:r>
            <a:r>
              <a:rPr lang="zh-CN" altLang="en-US" sz="2400"/>
              <a:t>是 </a:t>
            </a:r>
            <a:r>
              <a:rPr lang="zh-CN" altLang="en-US" sz="2400" b="1"/>
              <a:t>确定的</a:t>
            </a:r>
            <a:r>
              <a:rPr lang="zh-CN" altLang="en-US" sz="2400"/>
              <a:t> 数字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提取使用的方法 </a:t>
            </a:r>
            <a:r>
              <a:rPr lang="zh-CN" altLang="en-US" sz="2400" b="1"/>
              <a:t>牵强 简单 粗暴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en-US" altLang="zh-CN" sz="2400"/>
              <a:t>E</a:t>
            </a:r>
            <a:r>
              <a:rPr lang="zh-CN" altLang="en-US" sz="2400"/>
              <a:t>vent信息全部来自于</a:t>
            </a:r>
            <a:r>
              <a:rPr lang="en-US" altLang="zh-CN" sz="2400"/>
              <a:t>A</a:t>
            </a:r>
            <a:r>
              <a:rPr lang="zh-CN" altLang="en-US" sz="2400"/>
              <a:t>ctive </a:t>
            </a:r>
            <a:r>
              <a:rPr lang="en-US" altLang="zh-CN" sz="2400"/>
              <a:t>U</a:t>
            </a:r>
            <a:r>
              <a:rPr lang="zh-CN" altLang="en-US" sz="2400"/>
              <a:t>ser中的</a:t>
            </a:r>
            <a:r>
              <a:rPr lang="en-US" altLang="zh-CN" sz="2400" b="1"/>
              <a:t>P</a:t>
            </a:r>
            <a:r>
              <a:rPr lang="zh-CN" altLang="en-US" sz="2400" b="1"/>
              <a:t>articipant</a:t>
            </a:r>
            <a:r>
              <a:rPr lang="en-US" altLang="zh-CN" sz="2400" b="1"/>
              <a:t>s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/>
              <a:t>生搬硬套 嫌疑大</a:t>
            </a:r>
            <a:endParaRPr lang="en-US" altLang="zh-CN" sz="24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0</TotalTime>
  <Words>480</Words>
  <Application>WPS 演示</Application>
  <PresentationFormat>宽屏</PresentationFormat>
  <Paragraphs>90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Wingdings 2</vt:lpstr>
      <vt:lpstr>Century Gothic</vt:lpstr>
      <vt:lpstr>Antykwa Poltawskiego Light</vt:lpstr>
      <vt:lpstr>文泉驿微米黑</vt:lpstr>
      <vt:lpstr>微软雅黑</vt:lpstr>
      <vt:lpstr>宋体</vt:lpstr>
      <vt:lpstr>Arial Unicode MS</vt:lpstr>
      <vt:lpstr>Calibri</vt:lpstr>
      <vt:lpstr>Times New Roman</vt:lpstr>
      <vt:lpstr>引用</vt:lpstr>
      <vt:lpstr>Are you Chris Wu?</vt:lpstr>
      <vt:lpstr>系统概述</vt:lpstr>
      <vt:lpstr>Users 划分</vt:lpstr>
      <vt:lpstr>Mobility Influence</vt:lpstr>
      <vt:lpstr>Mobility Influence</vt:lpstr>
      <vt:lpstr>Content Similarity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日你妈</dc:title>
  <dc:creator>Xu Xovee</dc:creator>
  <cp:lastModifiedBy>wtl</cp:lastModifiedBy>
  <cp:revision>75</cp:revision>
  <dcterms:created xsi:type="dcterms:W3CDTF">2019-04-09T02:15:18Z</dcterms:created>
  <dcterms:modified xsi:type="dcterms:W3CDTF">2019-04-09T02:15:18Z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2052-10.1.0.6758</vt:lpwstr>
  </property>
</Properties>
</file>