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60" r:id="rId3"/>
    <p:sldId id="262" r:id="rId5"/>
    <p:sldId id="265" r:id="rId6"/>
    <p:sldId id="263" r:id="rId7"/>
    <p:sldId id="256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74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292357"/>
            <a:ext cx="9144000" cy="218700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ym typeface="+mn-ea"/>
              </a:rPr>
              <a:t>Food Safety in Chengdu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By: A16 Group 11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endParaRPr lang="zh-CN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		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（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1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）</a:t>
            </a: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王延    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201822021745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：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C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urrent situation of food safety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b="1" dirty="0">
                <a:latin typeface="+mn-lt"/>
                <a:ea typeface="+mn-ea"/>
                <a:sym typeface="+mn-ea"/>
              </a:rPr>
              <a:t>		</a:t>
            </a:r>
            <a:r>
              <a:rPr lang="zh-CN" altLang="en-US" b="1" dirty="0">
                <a:latin typeface="+mn-lt"/>
                <a:ea typeface="+mn-ea"/>
                <a:sym typeface="+mn-ea"/>
              </a:rPr>
              <a:t>（</a:t>
            </a:r>
            <a:r>
              <a:rPr lang="en-US" altLang="zh-CN" b="1" dirty="0">
                <a:latin typeface="+mn-lt"/>
                <a:ea typeface="+mn-ea"/>
                <a:sym typeface="+mn-ea"/>
              </a:rPr>
              <a:t>2</a:t>
            </a:r>
            <a:r>
              <a:rPr lang="zh-CN" altLang="en-US" b="1" dirty="0">
                <a:latin typeface="+mn-lt"/>
                <a:ea typeface="+mn-ea"/>
                <a:sym typeface="+mn-ea"/>
              </a:rPr>
              <a:t>）</a:t>
            </a:r>
            <a:r>
              <a:rPr lang="zh-CN" altLang="zh-CN" b="1" dirty="0">
                <a:latin typeface="+mn-lt"/>
                <a:ea typeface="+mn-ea"/>
                <a:sym typeface="+mn-ea"/>
              </a:rPr>
              <a:t>郝晓林 </a:t>
            </a:r>
            <a:r>
              <a:rPr lang="en-US" altLang="zh-CN" b="1" dirty="0">
                <a:latin typeface="+mn-lt"/>
                <a:ea typeface="+mn-ea"/>
                <a:sym typeface="+mn-ea"/>
              </a:rPr>
              <a:t>201821020633</a:t>
            </a:r>
            <a:r>
              <a:rPr lang="zh-CN" altLang="en-US" b="1" dirty="0">
                <a:latin typeface="+mn-lt"/>
                <a:ea typeface="+mn-ea"/>
                <a:sym typeface="+mn-ea"/>
              </a:rPr>
              <a:t>：</a:t>
            </a:r>
            <a:r>
              <a:rPr lang="en-US" altLang="zh-CN" b="1" dirty="0">
                <a:latin typeface="+mn-lt"/>
                <a:ea typeface="+mn-ea"/>
                <a:sym typeface="+mn-ea"/>
              </a:rPr>
              <a:t>Importance and hazards</a:t>
            </a:r>
            <a:endParaRPr lang="zh-CN" altLang="zh-CN" b="1" dirty="0">
              <a:latin typeface="+mn-lt"/>
              <a:ea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		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（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3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）</a:t>
            </a: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杨庆    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201822090316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：Solution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m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easures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Food Safety in Chengdu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>
                <a:sym typeface="+mn-ea"/>
              </a:rPr>
              <a:t>1.Broad topic</a:t>
            </a:r>
            <a:r>
              <a:rPr lang="zh-CN" altLang="en-US" b="1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Food Safety in Chengdu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 b="1">
                <a:sym typeface="+mn-ea"/>
              </a:rPr>
              <a:t>2.Specific topic</a:t>
            </a:r>
            <a:r>
              <a:rPr lang="zh-CN" altLang="en-US" b="1">
                <a:sym typeface="+mn-ea"/>
              </a:rPr>
              <a:t>：</a:t>
            </a:r>
            <a:endParaRPr lang="zh-CN" altLang="en-US" b="1"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urrent situation of food safety</a:t>
            </a:r>
            <a:r>
              <a:rPr lang="en-US" altLang="zh-CN" dirty="0">
                <a:sym typeface="+mn-ea"/>
              </a:rPr>
              <a:t>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Importance and hazards.</a:t>
            </a:r>
            <a:endParaRPr lang="zh-CN" altLang="zh-CN" dirty="0">
              <a:latin typeface="+mn-lt"/>
              <a:ea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）Solution 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easures</a:t>
            </a:r>
            <a:r>
              <a:rPr lang="en-US" altLang="zh-CN" dirty="0">
                <a:sym typeface="+mn-ea"/>
              </a:rPr>
              <a:t>.</a:t>
            </a:r>
            <a:endParaRPr lang="zh-CN" altLang="en-US" dirty="0"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b="1"/>
              <a:t>3.We believe that this relates to Green Chengdu in the following ways:</a:t>
            </a:r>
            <a:endParaRPr lang="en-US" altLang="zh-CN" b="1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The </a:t>
            </a:r>
            <a:r>
              <a:rPr lang="en-US" altLang="zh-CN" b="1"/>
              <a:t>current situation</a:t>
            </a:r>
            <a:r>
              <a:rPr lang="en-US" altLang="zh-CN"/>
              <a:t> of food safety in </a:t>
            </a:r>
            <a:r>
              <a:rPr lang="en-US" altLang="zh-CN">
                <a:sym typeface="+mn-ea"/>
              </a:rPr>
              <a:t> Chengdu </a:t>
            </a:r>
            <a:r>
              <a:rPr lang="en-US" altLang="zh-CN"/>
              <a:t>is worrying.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The </a:t>
            </a:r>
            <a:r>
              <a:rPr lang="en-US" altLang="zh-CN" b="1"/>
              <a:t>harm</a:t>
            </a:r>
            <a:r>
              <a:rPr lang="en-US" altLang="zh-CN"/>
              <a:t> of food safety cannot be underestimated.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Some </a:t>
            </a:r>
            <a:r>
              <a:rPr lang="en-US" altLang="zh-CN" b="1"/>
              <a:t>measures</a:t>
            </a:r>
            <a:r>
              <a:rPr lang="en-US" altLang="zh-CN"/>
              <a:t> must be taken to avoid food safety problems.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5455" y="389890"/>
            <a:ext cx="3820795" cy="27508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9898" y="201965"/>
            <a:ext cx="1094052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Calibri" panose="020F0502020204030204" charset="0"/>
                <a:cs typeface="Calibri" panose="020F0502020204030204" charset="0"/>
              </a:rPr>
              <a:t>王延</a:t>
            </a:r>
            <a:r>
              <a:rPr lang="en-US" altLang="zh-CN" sz="2400" b="1" dirty="0">
                <a:latin typeface="Calibri" panose="020F0502020204030204" charset="0"/>
                <a:cs typeface="Calibri" panose="020F0502020204030204" charset="0"/>
              </a:rPr>
              <a:t>-Current Situation of Food Safety in Chengdu</a:t>
            </a:r>
            <a:endParaRPr lang="zh-CN" altLang="zh-CN" sz="2400" b="1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2613" y="1274551"/>
            <a:ext cx="6096000" cy="48926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The quality of agricultural and livestock fish products determines the quality level of the final food.</a:t>
            </a:r>
            <a:endParaRPr lang="en-US" altLang="zh-CN" sz="2400" dirty="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400" dirty="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sz="2400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Calibri" panose="020F0502020204030204" charset="0"/>
                <a:cs typeface="Calibri" panose="020F0502020204030204" charset="0"/>
                <a:sym typeface="+mn-ea"/>
              </a:rPr>
              <a:t>The lack of social responsibility of producers is also one of the reasons.</a:t>
            </a:r>
            <a:endParaRPr lang="zh-CN" altLang="en-US" sz="2400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sz="2400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sz="2400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Calibri" panose="020F0502020204030204" charset="0"/>
                <a:cs typeface="Calibri" panose="020F0502020204030204" charset="0"/>
                <a:sym typeface="+mn-ea"/>
              </a:rPr>
              <a:t>Consumers’ lack of common sense in food safety is also one of the reasons. </a:t>
            </a:r>
            <a:endParaRPr lang="zh-CN" altLang="en-US" sz="2400" dirty="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sz="2400" dirty="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sz="2400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1814" y="1125079"/>
            <a:ext cx="2746643" cy="181392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812" y="3110500"/>
            <a:ext cx="2746643" cy="163316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812" y="4916340"/>
            <a:ext cx="2746643" cy="16331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472045" y="3019425"/>
            <a:ext cx="4664710" cy="1532890"/>
            <a:chOff x="8115810" y="2934818"/>
            <a:chExt cx="4076190" cy="128942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115810" y="2934818"/>
              <a:ext cx="4076190" cy="70476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08001" y="3656273"/>
              <a:ext cx="3288815" cy="567970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940" y="915035"/>
            <a:ext cx="3466465" cy="18307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29898" y="378134"/>
            <a:ext cx="1044585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Calibri" panose="020F0502020204030204" charset="0"/>
                <a:cs typeface="Calibri" panose="020F0502020204030204" charset="0"/>
              </a:rPr>
              <a:t>郝晓林</a:t>
            </a:r>
            <a:r>
              <a:rPr lang="en-US" altLang="zh-CN" sz="2400" b="1" dirty="0">
                <a:latin typeface="Calibri" panose="020F0502020204030204" charset="0"/>
                <a:cs typeface="Calibri" panose="020F0502020204030204" charset="0"/>
              </a:rPr>
              <a:t>-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hazards of food safety issues and the importance of food safety</a:t>
            </a:r>
            <a:endParaRPr lang="zh-CN" alt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6065" y="1363980"/>
            <a:ext cx="720534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Issues of food safety will produce great harm to the human body.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Issues of food safety will destroy social stability and harmony.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Issues of food safety affect the environment.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8900" y="4855845"/>
            <a:ext cx="2694940" cy="17862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494155" y="1080135"/>
            <a:ext cx="6009005" cy="5584190"/>
          </a:xfrm>
        </p:spPr>
        <p:txBody>
          <a:bodyPr>
            <a:normAutofit lnSpcReduction="20000"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+mn-ea"/>
                <a:cs typeface="Calibri" panose="020F0502020204030204" charset="0"/>
                <a:sym typeface="+mn-ea"/>
              </a:rPr>
              <a:t>1. Consumers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+mn-ea"/>
                <a:cs typeface="Calibri" panose="020F0502020204030204" charset="0"/>
                <a:sym typeface="+mn-ea"/>
              </a:rPr>
              <a:t>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+mn-ea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>
                <a:latin typeface="Calibri" panose="020F0502020204030204" charset="0"/>
                <a:ea typeface="+mn-ea"/>
                <a:cs typeface="Calibri" panose="020F0502020204030204" charset="0"/>
                <a:sym typeface="+mn-ea"/>
              </a:rPr>
              <a:t>Consumers should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+mn-ea"/>
                <a:cs typeface="Calibri" panose="020F0502020204030204" charset="0"/>
                <a:sym typeface="+mn-ea"/>
              </a:rPr>
              <a:t>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+mn-ea"/>
                <a:cs typeface="Calibri" panose="020F0502020204030204" charset="0"/>
                <a:sym typeface="+mn-ea"/>
              </a:rPr>
              <a:t>mprove discrimination ability and cultivate food safety awareness.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+mn-ea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+mn-ea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+mn-ea"/>
                <a:cs typeface="Calibri" panose="020F0502020204030204" charset="0"/>
                <a:sym typeface="+mn-ea"/>
              </a:rPr>
              <a:t>2. </a:t>
            </a:r>
            <a:r>
              <a:rPr lang="en-US" altLang="zh-CN" sz="2400" b="1" dirty="0">
                <a:latin typeface="Calibri" panose="020F0502020204030204" charset="0"/>
                <a:ea typeface="+mn-ea"/>
                <a:cs typeface="Calibri" panose="020F0502020204030204" charset="0"/>
                <a:sym typeface="+mn-ea"/>
              </a:rPr>
              <a:t>Businesses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+mn-ea"/>
                <a:cs typeface="Calibri" panose="020F0502020204030204" charset="0"/>
                <a:sym typeface="+mn-ea"/>
              </a:rPr>
              <a:t>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+mn-ea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+mn-ea"/>
                <a:cs typeface="Calibri" panose="020F0502020204030204" charset="0"/>
                <a:sym typeface="+mn-ea"/>
              </a:rPr>
              <a:t>Businesses should not sell illegal food and contaminated food.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+mn-ea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+mn-ea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+mn-ea"/>
                <a:cs typeface="Calibri" panose="020F0502020204030204" charset="0"/>
                <a:sym typeface="+mn-ea"/>
              </a:rPr>
              <a:t>3. Government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+mn-ea"/>
                <a:cs typeface="Calibri" panose="020F0502020204030204" charset="0"/>
                <a:sym typeface="+mn-ea"/>
              </a:rPr>
              <a:t>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+mn-ea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+mn-ea"/>
                <a:cs typeface="Calibri" panose="020F0502020204030204" charset="0"/>
                <a:sym typeface="+mn-ea"/>
              </a:rPr>
              <a:t> The government should establish various laws and regulations to strengthen the inspection and supervision of food safety.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+mn-ea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+mn-ea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+mn-ea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+mn-ea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+mn-ea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+mn-ea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+mn-ea"/>
              <a:cs typeface="Calibri" panose="020F0502020204030204" charset="0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82320" y="127000"/>
            <a:ext cx="99066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 algn="ctr"/>
            <a:r>
              <a:rPr lang="en-US" sz="2400" b="1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杨庆</a:t>
            </a:r>
            <a:r>
              <a:rPr lang="en-US" sz="2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-Solution Measures to Food Safety Problems in Chengdu</a:t>
            </a:r>
            <a:endParaRPr lang="zh-CN" altLang="en-US" sz="2400"/>
          </a:p>
          <a:p>
            <a:pPr indent="266700" algn="ctr"/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925" y="815340"/>
            <a:ext cx="2549525" cy="1657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7925" y="2753360"/>
            <a:ext cx="2549525" cy="1632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8560" y="4685665"/>
            <a:ext cx="2548890" cy="187452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7644765" y="5157470"/>
            <a:ext cx="1015365" cy="48577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644765" y="3326765"/>
            <a:ext cx="1015365" cy="48577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7644765" y="1592580"/>
            <a:ext cx="1015365" cy="48577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9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1494</Words>
  <Application>WPS 演示</Application>
  <PresentationFormat>宽屏</PresentationFormat>
  <Paragraphs>61</Paragraphs>
  <Slides>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等线</vt:lpstr>
      <vt:lpstr>Office 主题​​</vt:lpstr>
      <vt:lpstr>Food Safety in Chengdu</vt:lpstr>
      <vt:lpstr>Food Safety in Chengdu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yansicing</cp:lastModifiedBy>
  <cp:revision>419</cp:revision>
  <dcterms:created xsi:type="dcterms:W3CDTF">2017-08-03T09:01:00Z</dcterms:created>
  <dcterms:modified xsi:type="dcterms:W3CDTF">2019-06-04T09:14:08Z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  <property fmtid="{D5CDD505-2E9C-101B-9397-08002B2CF9AE}" pid="3" name="KSORubyTemplateID">
    <vt:lpwstr>13</vt:lpwstr>
  </property>
</Properties>
</file>