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5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902EC-DFB0-7E4C-A543-560BB520B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7A170D-D979-DB47-A22B-50288468D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74CFA-113C-FE49-979F-F7E0D305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5086-569B-AF46-B18A-E5D0297F887B}" type="datetimeFigureOut">
              <a:rPr kumimoji="1" lang="zh-CN" altLang="en-US" smtClean="0"/>
              <a:t>2019/3/26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0A6F6-53AB-484A-BF1B-C22BC1DE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E64CF-3852-7348-9103-F084C327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F2D-AD7F-6244-BF2F-086AAADCC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48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D968B-D000-9A49-ACBE-8316E2B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D3634E-1826-B040-92AD-AC5B4E80A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332D4-E6AF-E44B-8D78-BD65D987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5086-569B-AF46-B18A-E5D0297F887B}" type="datetimeFigureOut">
              <a:rPr kumimoji="1" lang="zh-CN" altLang="en-US" smtClean="0"/>
              <a:t>2019/3/26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4AD55-40FB-B348-90E8-33202ED5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A4BE5-1771-AB41-BB68-62DDB4B9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F2D-AD7F-6244-BF2F-086AAADCC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69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325902-7026-064A-B68B-839592B78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75811-5686-314C-A5BC-60E74FF3D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485BE-74AB-404E-BF4F-19B44262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5086-569B-AF46-B18A-E5D0297F887B}" type="datetimeFigureOut">
              <a:rPr kumimoji="1" lang="zh-CN" altLang="en-US" smtClean="0"/>
              <a:t>2019/3/26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3A57-2146-B949-B933-7282DFBE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D6517-1083-F844-8C06-9D235231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F2D-AD7F-6244-BF2F-086AAADCC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17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C0618-350A-5C48-AB9C-494FEFE9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8EDE8-CA56-DF4A-B25F-0EBE9E79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F0317-CAA5-3047-BD67-8AF36CA7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5086-569B-AF46-B18A-E5D0297F887B}" type="datetimeFigureOut">
              <a:rPr kumimoji="1" lang="zh-CN" altLang="en-US" smtClean="0"/>
              <a:t>2019/3/26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7650F-C123-3D41-92E4-CDFB2641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E3350-D9A1-084B-8C88-80D7F4AA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F2D-AD7F-6244-BF2F-086AAADCC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54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75BB1-FF3C-D841-B5D0-4A3C3C97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D22CD-283B-5D4C-BDD1-C19793C58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433AC-B516-E242-A5C8-1116A7EA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5086-569B-AF46-B18A-E5D0297F887B}" type="datetimeFigureOut">
              <a:rPr kumimoji="1" lang="zh-CN" altLang="en-US" smtClean="0"/>
              <a:t>2019/3/26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4A54A-F66B-6546-B83F-49DF00AD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B4635-128C-F241-9629-B0A51105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F2D-AD7F-6244-BF2F-086AAADCC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5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1CD4E-E2E0-8B4F-9FB6-6015A9F0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BD6C0-2FBD-6749-A38E-2B2487451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1E0D91-C3C5-D04E-9D68-80ECE379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7325F4-B812-6D44-B6EE-DEC15912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5086-569B-AF46-B18A-E5D0297F887B}" type="datetimeFigureOut">
              <a:rPr kumimoji="1" lang="zh-CN" altLang="en-US" smtClean="0"/>
              <a:t>2019/3/26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34608-D659-5240-9053-5DD35864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F4F75-990E-8B4A-B631-CB399D09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F2D-AD7F-6244-BF2F-086AAADCC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01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BF0A5-61A4-7F4F-9B9F-D21B3022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45D20-B1CE-094A-BA69-8BB7FA740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64D6DB-CF1F-1148-A200-7CBE7467C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1CE364-DD9D-B743-92D8-30AF5D4F1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CEB54E-2403-6C49-BD4D-C0DA27CA2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EE5E99-D788-4A42-838D-D1368199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5086-569B-AF46-B18A-E5D0297F887B}" type="datetimeFigureOut">
              <a:rPr kumimoji="1" lang="zh-CN" altLang="en-US" smtClean="0"/>
              <a:t>2019/3/26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88F110-6F31-E543-9463-6F3F41E1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E6BA55-13D5-FF47-9312-319A803E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F2D-AD7F-6244-BF2F-086AAADCC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44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A1FF-763E-6843-87DC-8A26B174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991B8B-97BC-5042-B71A-F4930165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5086-569B-AF46-B18A-E5D0297F887B}" type="datetimeFigureOut">
              <a:rPr kumimoji="1" lang="zh-CN" altLang="en-US" smtClean="0"/>
              <a:t>2019/3/26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2259DA-2BFC-A446-9EB9-CFA14C3D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16F62D-A63F-7941-A8D9-1BDEB587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F2D-AD7F-6244-BF2F-086AAADCC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70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26FAE4-0266-324C-9B77-3B194E24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5086-569B-AF46-B18A-E5D0297F887B}" type="datetimeFigureOut">
              <a:rPr kumimoji="1" lang="zh-CN" altLang="en-US" smtClean="0"/>
              <a:t>2019/3/26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60285C-5005-E540-B1E8-DC158F96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14DE81-5B08-B746-B4C9-EADE6F67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F2D-AD7F-6244-BF2F-086AAADCC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36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89BF4-9C60-A747-8E24-4155ED45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1CA49-12A8-2848-B7E2-175F2C75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2AFDF5-FD60-7D41-81D2-A0748EB9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1A36F-CFD1-FD49-8ABE-C34B6FB8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5086-569B-AF46-B18A-E5D0297F887B}" type="datetimeFigureOut">
              <a:rPr kumimoji="1" lang="zh-CN" altLang="en-US" smtClean="0"/>
              <a:t>2019/3/26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5A22C-963A-F246-8D78-8D67C0E8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7418F6-810C-514D-8DF2-33D01EC6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F2D-AD7F-6244-BF2F-086AAADCC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8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F1CA3-01CB-A74E-87DA-E883765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E67F87-CD6E-4949-8236-1B7954012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0B60D-5837-824A-BBA0-33E5BAAA0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40521-8B2E-5C41-BDCB-6A2F0C4B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5086-569B-AF46-B18A-E5D0297F887B}" type="datetimeFigureOut">
              <a:rPr kumimoji="1" lang="zh-CN" altLang="en-US" smtClean="0"/>
              <a:t>2019/3/26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84B894-B78F-6646-B73A-009A8A72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02F5F-8137-EB4A-A803-7E476620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F2D-AD7F-6244-BF2F-086AAADCC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0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0CB9B-A162-AA4B-8FCB-13DD93B7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80F8D-4913-7549-8162-420860D66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6E0C8-75D7-9B40-9158-C9880CE06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85086-569B-AF46-B18A-E5D0297F887B}" type="datetimeFigureOut">
              <a:rPr kumimoji="1" lang="zh-CN" altLang="en-US" smtClean="0"/>
              <a:t>2019/3/26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F5917-B5C6-E048-A2A7-4C037BA4C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6681A-00E3-A74E-8C6E-B7FA164E8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2EF2D-AD7F-6244-BF2F-086AAADCC9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95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158A9-96FC-2E4F-92ED-B6FF73F9D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最大后验分布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F9D4A5-1F04-2B45-8B9D-1A226B672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1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E8BEB-CA40-9147-939E-C467FEF1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9C251-4C93-E345-9D03-73A6080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9E7B9A-2D7A-0C4E-B7B8-DD5FCEDF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9" y="204911"/>
            <a:ext cx="11295530" cy="65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4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327FE-EF18-3946-9AB6-84A11217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85F8D-4509-BC42-ABE7-CE0FD8833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7BD604-7932-5F41-892F-3BD58E2E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9" y="365125"/>
            <a:ext cx="10936941" cy="59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6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BBB8DA-1EA1-FD44-9493-089A8689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77" y="785816"/>
            <a:ext cx="8459694" cy="59537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41C62B-A087-224D-B760-E1F1899DA93F}"/>
              </a:ext>
            </a:extLst>
          </p:cNvPr>
          <p:cNvSpPr txBox="1"/>
          <p:nvPr/>
        </p:nvSpPr>
        <p:spPr>
          <a:xfrm>
            <a:off x="376518" y="228600"/>
            <a:ext cx="10596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如果抛</a:t>
            </a:r>
            <a:r>
              <a:rPr kumimoji="1" lang="en-US" altLang="zh-CN" sz="2800" dirty="0"/>
              <a:t>100</a:t>
            </a:r>
            <a:r>
              <a:rPr kumimoji="1" lang="zh-CN" altLang="en-US" sz="2800" dirty="0"/>
              <a:t>（</a:t>
            </a:r>
            <a:r>
              <a:rPr kumimoji="1" lang="en-US" altLang="zh-CN" sz="2800" dirty="0"/>
              <a:t>n</a:t>
            </a:r>
            <a:r>
              <a:rPr kumimoji="1" lang="zh-CN" altLang="en-US" sz="2800" dirty="0"/>
              <a:t>）有</a:t>
            </a:r>
            <a:r>
              <a:rPr kumimoji="1" lang="en-US" altLang="zh-CN" sz="2800" dirty="0"/>
              <a:t>93</a:t>
            </a:r>
            <a:r>
              <a:rPr kumimoji="1" lang="zh-CN" altLang="en-US" sz="2800" dirty="0"/>
              <a:t>次正面朝上（</a:t>
            </a:r>
            <a:r>
              <a:rPr kumimoji="1" lang="en-US" altLang="zh-CN" sz="2800" dirty="0" err="1"/>
              <a:t>n</a:t>
            </a:r>
            <a:r>
              <a:rPr kumimoji="1" lang="en-US" altLang="zh-CN" dirty="0" err="1"/>
              <a:t>H</a:t>
            </a:r>
            <a:r>
              <a:rPr kumimoji="1" lang="en-US" altLang="zh-CN" sz="2800" dirty="0"/>
              <a:t>=93</a:t>
            </a:r>
            <a:r>
              <a:rPr kumimoji="1" lang="zh-CN" altLang="en-US" sz="2800" dirty="0"/>
              <a:t>）则有下面的结果。</a:t>
            </a:r>
          </a:p>
        </p:txBody>
      </p:sp>
    </p:spTree>
    <p:extLst>
      <p:ext uri="{BB962C8B-B14F-4D97-AF65-F5344CB8AC3E}">
        <p14:creationId xmlns:p14="http://schemas.microsoft.com/office/powerpoint/2010/main" val="349894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Macintosh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最大后验分布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最大后验分布</dc:title>
  <dc:creator>Microsoft Office 用户</dc:creator>
  <cp:lastModifiedBy>Microsoft Office 用户</cp:lastModifiedBy>
  <cp:revision>1</cp:revision>
  <dcterms:created xsi:type="dcterms:W3CDTF">2019-03-26T03:37:44Z</dcterms:created>
  <dcterms:modified xsi:type="dcterms:W3CDTF">2019-03-26T03:44:07Z</dcterms:modified>
</cp:coreProperties>
</file>