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tableStyles.xml" ContentType="application/vnd.openxmlformats-officedocument.presentationml.tableStyles+xml"/>
  <Override PartName="/ppt/viewProps.xml" ContentType="application/vnd.openxmlformats-officedocument.presentationml.view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 Id="rId5" Type="http://schemas.openxmlformats.org/officeDocument/2006/relationships/custom-properties" Target="docProps/custom.xml"></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p:sldMasterIdLst>
    <p:sldMasterId id="2147483668" r:id="rId13"/>
  </p:sldMasterIdLst>
  <p:notesMasterIdLst>
    <p:notesMasterId r:id="rId15"/>
  </p:notesMasterIdLst>
  <p:sldIdLst>
    <p:sldId id="257" r:id="rId17"/>
    <p:sldId id="258" r:id="rId18"/>
    <p:sldId id="273" r:id="rId20"/>
    <p:sldId id="288" r:id="rId21"/>
    <p:sldId id="275" r:id="rId22"/>
    <p:sldId id="289" r:id="rId23"/>
    <p:sldId id="276" r:id="rId24"/>
    <p:sldId id="277" r:id="rId25"/>
    <p:sldId id="259" r:id="rId26"/>
    <p:sldId id="260" r:id="rId28"/>
    <p:sldId id="278" r:id="rId30"/>
    <p:sldId id="279" r:id="rId31"/>
    <p:sldId id="280" r:id="rId32"/>
    <p:sldId id="281" r:id="rId33"/>
    <p:sldId id="282" r:id="rId34"/>
    <p:sldId id="283" r:id="rId35"/>
    <p:sldId id="287" r:id="rId36"/>
    <p:sldId id="302" r:id="rId37"/>
    <p:sldId id="303" r:id="rId38"/>
    <p:sldId id="304" r:id="rId39"/>
    <p:sldId id="305" r:id="rId40"/>
    <p:sldId id="307" r:id="rId41"/>
    <p:sldId id="308" r:id="rId42"/>
    <p:sldId id="309" r:id="rId43"/>
    <p:sldId id="310" r:id="rId44"/>
    <p:sldId id="311" r:id="rId45"/>
    <p:sldId id="312" r:id="rId46"/>
  </p:sldIdLst>
  <p:sldSz cx="9144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9pPr>
  </p:defaultTextStyle>
  <p:extLst>
    <p:ext uri="{EFAFB233-063F-42B5-8137-9DF3F51BA10A}">
      <p15:sldGuideLst xmlns:p15="http://schemas.microsoft.com/office/powerpoint/2012/main">
        <p15:guide id="0" orient="horz" pos="2157" userDrawn="1">
          <p15:clr>
            <a:srgbClr val="A4A3A4"/>
          </p15:clr>
        </p15:guide>
        <p15:guide id="1" pos="28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41"/>
    <p:restoredTop sz="94660"/>
  </p:normalViewPr>
  <p:slideViewPr>
    <p:cSldViewPr snapToGrid="1" snapToObjects="1">
      <p:cViewPr varScale="1">
        <p:scale>
          <a:sx n="70" d="100"/>
          <a:sy n="70" d="100"/>
        </p:scale>
        <p:origin x="1386" y="72"/>
      </p:cViewPr>
      <p:guideLst>
        <p:guide orient="horz" pos="2157"/>
        <p:guide pos="2877"/>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3" Type="http://schemas.openxmlformats.org/officeDocument/2006/relationships/slideMaster" Target="slideMasters/slideMaster1.xml"></Relationship><Relationship Id="rId14" Type="http://schemas.openxmlformats.org/officeDocument/2006/relationships/theme" Target="theme/theme1.xml"></Relationship><Relationship Id="rId15" Type="http://schemas.openxmlformats.org/officeDocument/2006/relationships/notesMaster" Target="notesMasters/notesMaster1.xml"></Relationship><Relationship Id="rId17" Type="http://schemas.openxmlformats.org/officeDocument/2006/relationships/slide" Target="slides/slide1.xml"></Relationship><Relationship Id="rId18" Type="http://schemas.openxmlformats.org/officeDocument/2006/relationships/slide" Target="slides/slide2.xml"></Relationship><Relationship Id="rId20" Type="http://schemas.openxmlformats.org/officeDocument/2006/relationships/slide" Target="slides/slide3.xml"></Relationship><Relationship Id="rId21" Type="http://schemas.openxmlformats.org/officeDocument/2006/relationships/slide" Target="slides/slide4.xml"></Relationship><Relationship Id="rId22" Type="http://schemas.openxmlformats.org/officeDocument/2006/relationships/slide" Target="slides/slide5.xml"></Relationship><Relationship Id="rId23" Type="http://schemas.openxmlformats.org/officeDocument/2006/relationships/slide" Target="slides/slide6.xml"></Relationship><Relationship Id="rId24" Type="http://schemas.openxmlformats.org/officeDocument/2006/relationships/slide" Target="slides/slide7.xml"></Relationship><Relationship Id="rId25" Type="http://schemas.openxmlformats.org/officeDocument/2006/relationships/slide" Target="slides/slide8.xml"></Relationship><Relationship Id="rId26" Type="http://schemas.openxmlformats.org/officeDocument/2006/relationships/slide" Target="slides/slide9.xml"></Relationship><Relationship Id="rId28" Type="http://schemas.openxmlformats.org/officeDocument/2006/relationships/slide" Target="slides/slide10.xml"></Relationship><Relationship Id="rId30" Type="http://schemas.openxmlformats.org/officeDocument/2006/relationships/slide" Target="slides/slide11.xml"></Relationship><Relationship Id="rId31" Type="http://schemas.openxmlformats.org/officeDocument/2006/relationships/slide" Target="slides/slide12.xml"></Relationship><Relationship Id="rId32" Type="http://schemas.openxmlformats.org/officeDocument/2006/relationships/slide" Target="slides/slide13.xml"></Relationship><Relationship Id="rId33" Type="http://schemas.openxmlformats.org/officeDocument/2006/relationships/slide" Target="slides/slide14.xml"></Relationship><Relationship Id="rId34" Type="http://schemas.openxmlformats.org/officeDocument/2006/relationships/slide" Target="slides/slide15.xml"></Relationship><Relationship Id="rId35" Type="http://schemas.openxmlformats.org/officeDocument/2006/relationships/slide" Target="slides/slide16.xml"></Relationship><Relationship Id="rId36" Type="http://schemas.openxmlformats.org/officeDocument/2006/relationships/slide" Target="slides/slide17.xml"></Relationship><Relationship Id="rId37" Type="http://schemas.openxmlformats.org/officeDocument/2006/relationships/slide" Target="slides/slide18.xml"></Relationship><Relationship Id="rId38" Type="http://schemas.openxmlformats.org/officeDocument/2006/relationships/slide" Target="slides/slide19.xml"></Relationship><Relationship Id="rId39" Type="http://schemas.openxmlformats.org/officeDocument/2006/relationships/slide" Target="slides/slide20.xml"></Relationship><Relationship Id="rId40" Type="http://schemas.openxmlformats.org/officeDocument/2006/relationships/slide" Target="slides/slide21.xml"></Relationship><Relationship Id="rId41" Type="http://schemas.openxmlformats.org/officeDocument/2006/relationships/slide" Target="slides/slide22.xml"></Relationship><Relationship Id="rId42" Type="http://schemas.openxmlformats.org/officeDocument/2006/relationships/slide" Target="slides/slide23.xml"></Relationship><Relationship Id="rId43" Type="http://schemas.openxmlformats.org/officeDocument/2006/relationships/slide" Target="slides/slide24.xml"></Relationship><Relationship Id="rId44" Type="http://schemas.openxmlformats.org/officeDocument/2006/relationships/slide" Target="slides/slide25.xml"></Relationship><Relationship Id="rId45" Type="http://schemas.openxmlformats.org/officeDocument/2006/relationships/slide" Target="slides/slide26.xml"></Relationship><Relationship Id="rId46" Type="http://schemas.openxmlformats.org/officeDocument/2006/relationships/slide" Target="slides/slide27.xml"></Relationship><Relationship Id="rId47" Type="http://schemas.openxmlformats.org/officeDocument/2006/relationships/viewProps" Target="viewProps.xml"></Relationship><Relationship Id="rId48" Type="http://schemas.openxmlformats.org/officeDocument/2006/relationships/presProps" Target="presProps.xml"></Relationship></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p>
            <a:pPr lvl="0" eaLnBrk="1" hangingPunct="1"/>
            <a:endParaRPr sz="1200" dirty="0">
              <a:latin typeface="Calibri" panose="020F0502020204030204"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p>
            <a:pPr lvl="0" algn="r" eaLnBrk="1" hangingPunct="1"/>
            <a:endParaRPr lang="en-US" sz="1200" dirty="0">
              <a:latin typeface="Calibri" panose="020F0502020204030204" pitchFamily="34" charset="0"/>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p>
            <a:pPr lvl="0" eaLnBrk="1" hangingPunct="1"/>
            <a:endParaRPr sz="1200" dirty="0">
              <a:latin typeface="Calibri" panose="020F0502020204030204" pitchFamily="34" charset="0"/>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0.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0.xml"></Relationship></Relationships>
</file>

<file path=ppt/notesSlides/_rels/notesSlide2.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2.xml"></Relationship></Relationships>
</file>

<file path=ppt/notesSlides/_rels/notesSlide9.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9.xml"></Relationship></Relationship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Image Placeholder 1"/>
          <p:cNvSpPr>
            <a:spLocks noGrp="1" noRot="1" noChangeAspect="1" noTextEdit="1"/>
          </p:cNvSpPr>
          <p:nvPr>
            <p:ph type="sldImg"/>
          </p:nvPr>
        </p:nvSpPr>
        <p:spPr>
          <a:ln>
            <a:solidFill>
              <a:srgbClr val="000000">
                <a:alpha val="100000"/>
              </a:srgbClr>
            </a:solidFill>
            <a:miter lim="800000"/>
          </a:ln>
        </p:spPr>
      </p:sp>
      <p:sp>
        <p:nvSpPr>
          <p:cNvPr id="16387"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en-US" altLang="en-US" dirty="0"/>
          </a:p>
        </p:txBody>
      </p:sp>
      <p:sp>
        <p:nvSpPr>
          <p:cNvPr id="1638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Image Placeholder 1"/>
          <p:cNvSpPr>
            <a:spLocks noGrp="1" noRot="1" noChangeAspect="1" noTextEdit="1"/>
          </p:cNvSpPr>
          <p:nvPr>
            <p:ph type="sldImg"/>
          </p:nvPr>
        </p:nvSpPr>
        <p:spPr>
          <a:ln>
            <a:solidFill>
              <a:srgbClr val="000000">
                <a:alpha val="100000"/>
              </a:srgbClr>
            </a:solidFill>
            <a:miter lim="800000"/>
          </a:ln>
        </p:spPr>
      </p:sp>
      <p:sp>
        <p:nvSpPr>
          <p:cNvPr id="8195"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en-US" altLang="en-US" dirty="0"/>
          </a:p>
        </p:txBody>
      </p:sp>
      <p:sp>
        <p:nvSpPr>
          <p:cNvPr id="819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Image Placeholder 1"/>
          <p:cNvSpPr>
            <a:spLocks noGrp="1" noRot="1" noChangeAspect="1" noTextEdit="1"/>
          </p:cNvSpPr>
          <p:nvPr>
            <p:ph type="sldImg"/>
          </p:nvPr>
        </p:nvSpPr>
        <p:spPr>
          <a:ln>
            <a:solidFill>
              <a:srgbClr val="000000">
                <a:alpha val="100000"/>
              </a:srgbClr>
            </a:solidFill>
            <a:miter lim="800000"/>
          </a:ln>
        </p:spPr>
      </p:sp>
      <p:sp>
        <p:nvSpPr>
          <p:cNvPr id="14339"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en-US" altLang="en-US" dirty="0"/>
          </a:p>
        </p:txBody>
      </p:sp>
      <p:sp>
        <p:nvSpPr>
          <p:cNvPr id="1434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8" name="Picture 2" descr="C:\Users\jnsch\Desktop\O14ThemesHandoffs\WorkingFiles\FinalHanoff\Sketchbook\Cover.jpg"/>
          <p:cNvPicPr>
            <a:picLocks noChangeAspect="1" noChangeArrowheads="1"/>
          </p:cNvPicPr>
          <p:nvPr/>
        </p:nvPicPr>
        <p:blipFill>
          <a:blip r:embed="rId3">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2051" name="Group 8"/>
          <p:cNvGrpSpPr/>
          <p:nvPr/>
        </p:nvGrpSpPr>
        <p:grpSpPr>
          <a:xfrm rot="-1066324">
            <a:off x="617538" y="3922713"/>
            <a:ext cx="2509837" cy="2527300"/>
            <a:chOff x="494947" y="417279"/>
            <a:chExt cx="2417578" cy="2421351"/>
          </a:xfrm>
        </p:grpSpPr>
        <p:sp>
          <p:nvSpPr>
            <p:cNvPr id="10" name="Freeform 9"/>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mbria" panose="020405030504060302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5pPr>
            </a:lstStyle>
            <a:p>
              <a:pPr lvl="0" algn="ctr" eaLnBrk="1" hangingPunct="1"/>
              <a:endParaRPr dirty="0">
                <a:solidFill>
                  <a:srgbClr val="FFFFFF"/>
                </a:solidFill>
                <a:latin typeface="Cambria" panose="02040503050406030204" pitchFamily="18" charset="0"/>
              </a:endParaRPr>
            </a:p>
          </p:txBody>
        </p:sp>
        <p:sp>
          <p:nvSpPr>
            <p:cNvPr id="11" name="Rectangle 10"/>
            <p:cNvSpPr/>
            <p:nvPr/>
          </p:nvSpPr>
          <p:spPr>
            <a:xfrm>
              <a:off x="590646" y="417140"/>
              <a:ext cx="2321242" cy="2320968"/>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mbria" panose="020405030504060302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5pPr>
            </a:lstStyle>
            <a:p>
              <a:pPr lvl="0" algn="ctr" eaLnBrk="1" hangingPunct="1"/>
              <a:endParaRPr dirty="0">
                <a:solidFill>
                  <a:srgbClr val="FFFFFF"/>
                </a:solidFill>
                <a:latin typeface="Cambria" panose="02040503050406030204" pitchFamily="18" charset="0"/>
              </a:endParaRPr>
            </a:p>
          </p:txBody>
        </p:sp>
        <p:pic>
          <p:nvPicPr>
            <p:cNvPr id="2063" name="Picture 11" descr="stickie-shadow.png"/>
            <p:cNvPicPr>
              <a:picLocks noChangeAspect="1"/>
            </p:cNvPicPr>
            <p:nvPr/>
          </p:nvPicPr>
          <p:blipFill>
            <a:blip r:embed="rId4"/>
            <a:stretch>
              <a:fillRect/>
            </a:stretch>
          </p:blipFill>
          <p:spPr>
            <a:xfrm>
              <a:off x="614456" y="436040"/>
              <a:ext cx="404704" cy="461174"/>
            </a:xfrm>
            <a:prstGeom prst="rect">
              <a:avLst/>
            </a:prstGeom>
            <a:noFill/>
            <a:ln w="9525">
              <a:noFill/>
            </a:ln>
          </p:spPr>
        </p:pic>
        <p:pic>
          <p:nvPicPr>
            <p:cNvPr id="2064" name="Picture 12" descr="stickie-shadow.png"/>
            <p:cNvPicPr>
              <a:picLocks noChangeAspect="1"/>
            </p:cNvPicPr>
            <p:nvPr/>
          </p:nvPicPr>
          <p:blipFill>
            <a:blip r:embed="rId4"/>
            <a:stretch>
              <a:fillRect/>
            </a:stretch>
          </p:blipFill>
          <p:spPr>
            <a:xfrm rot="-5400000">
              <a:off x="637932" y="2282410"/>
              <a:ext cx="404704" cy="461174"/>
            </a:xfrm>
            <a:prstGeom prst="rect">
              <a:avLst/>
            </a:prstGeom>
            <a:noFill/>
            <a:ln w="9525">
              <a:noFill/>
            </a:ln>
          </p:spPr>
        </p:pic>
      </p:grpSp>
      <p:pic>
        <p:nvPicPr>
          <p:cNvPr id="2052" name="Picture 13" descr="TitleCard.png"/>
          <p:cNvPicPr>
            <a:picLocks noChangeAspect="1"/>
          </p:cNvPicPr>
          <p:nvPr/>
        </p:nvPicPr>
        <p:blipFill>
          <a:blip r:embed="rId5"/>
          <a:stretch>
            <a:fillRect/>
          </a:stretch>
        </p:blipFill>
        <p:spPr>
          <a:xfrm rot="343346">
            <a:off x="2855913" y="2587625"/>
            <a:ext cx="5773737" cy="3851275"/>
          </a:xfrm>
          <a:prstGeom prst="rect">
            <a:avLst/>
          </a:prstGeom>
          <a:noFill/>
          <a:ln w="9525">
            <a:noFill/>
          </a:ln>
        </p:spPr>
      </p:pic>
      <p:pic>
        <p:nvPicPr>
          <p:cNvPr id="15" name="Picture 14" descr="coverBand.png"/>
          <p:cNvPicPr>
            <a:picLocks noChangeAspect="1"/>
          </p:cNvPicPr>
          <p:nvPr/>
        </p:nvPicPr>
        <p:blipFill>
          <a:blip r:embed="rId6"/>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3"/>
          <p:cNvSpPr>
            <a:spLocks noGrp="1"/>
          </p:cNvSpPr>
          <p:nvPr>
            <p:ph type="dt" sz="half" idx="2"/>
          </p:nvPr>
        </p:nvSpPr>
        <p:spPr>
          <a:xfrm rot="20520000">
            <a:off x="963613" y="5060950"/>
            <a:ext cx="1968500" cy="534988"/>
          </a:xfrm>
          <a:prstGeom prst="rect">
            <a:avLst/>
          </a:prstGeom>
        </p:spPr>
        <p:txBody>
          <a:bodyPr vert="horz" lIns="91440" tIns="45720" rIns="91440" bIns="45720" rtlCol="0" anchor="t"/>
          <a:p>
            <a:pPr algn="ctr" eaLnBrk="1" hangingPunct="1"/>
            <a:endParaRPr lang="en-US" sz="2200" dirty="0">
              <a:solidFill>
                <a:schemeClr val="accent1"/>
              </a:solidFill>
              <a:latin typeface="Rage Italic" pitchFamily="66" charset="0"/>
              <a:ea typeface="Rage Italic" pitchFamily="66" charset="0"/>
              <a:cs typeface="Rage Italic" pitchFamily="66" charset="0"/>
            </a:endParaRPr>
          </a:p>
        </p:txBody>
      </p:sp>
      <p:sp>
        <p:nvSpPr>
          <p:cNvPr id="17" name="Footer Placeholder 4"/>
          <p:cNvSpPr>
            <a:spLocks noGrp="1"/>
          </p:cNvSpPr>
          <p:nvPr>
            <p:ph type="ftr" sz="quarter" idx="3"/>
          </p:nvPr>
        </p:nvSpPr>
        <p:spPr>
          <a:xfrm rot="20520000">
            <a:off x="647700" y="4135438"/>
            <a:ext cx="2085975" cy="835025"/>
          </a:xfrm>
          <a:prstGeom prst="rect">
            <a:avLst/>
          </a:prstGeom>
        </p:spPr>
        <p:txBody>
          <a:bodyPr vert="horz" lIns="91440" tIns="45720" rIns="91440" bIns="45720" rtlCol="0" anchor="ctr"/>
          <a:p>
            <a:pPr eaLnBrk="1" hangingPunct="1"/>
            <a:endParaRPr sz="1600" dirty="0">
              <a:solidFill>
                <a:srgbClr val="273359"/>
              </a:solidFill>
              <a:latin typeface="Rage Italic" pitchFamily="66" charset="0"/>
              <a:ea typeface="Rage Italic" pitchFamily="66" charset="0"/>
            </a:endParaRPr>
          </a:p>
        </p:txBody>
      </p:sp>
      <p:sp>
        <p:nvSpPr>
          <p:cNvPr id="18" name="Slide Number Placeholder 5"/>
          <p:cNvSpPr>
            <a:spLocks noGrp="1"/>
          </p:cNvSpPr>
          <p:nvPr>
            <p:ph type="sldNum" sz="quarter" idx="4"/>
          </p:nvPr>
        </p:nvSpPr>
        <p:spPr>
          <a:xfrm rot="20520000">
            <a:off x="1981200" y="5510213"/>
            <a:ext cx="738188" cy="425450"/>
          </a:xfrm>
          <a:prstGeom prst="rect">
            <a:avLst/>
          </a:prstGeom>
        </p:spPr>
        <p:txBody>
          <a:bodyPr vert="horz" wrap="square" lIns="91440" tIns="45720" rIns="91440" bIns="45720" numCol="1" anchor="ctr" anchorCtr="0" compatLnSpc="1"/>
          <a:p>
            <a:pPr algn="r" eaLnBrk="1" hangingPunct="1"/>
            <a:fld id="{9A0DB2DC-4C9A-4742-B13C-FB6460FD3503}" type="slidenum">
              <a:rPr lang="en-US" altLang="en-US" dirty="0">
                <a:solidFill>
                  <a:srgbClr val="7D260E"/>
                </a:solidFill>
                <a:latin typeface="Rage Italic" pitchFamily="66" charset="0"/>
                <a:cs typeface="Rage Italic" pitchFamily="66" charset="0"/>
              </a:rPr>
            </a:fld>
            <a:endParaRPr lang="en-US" altLang="en-US" dirty="0">
              <a:solidFill>
                <a:srgbClr val="7D260E"/>
              </a:solidFill>
              <a:latin typeface="Rage Italic" pitchFamily="66" charset="0"/>
              <a:ea typeface="Rage Italic" pitchFamily="66" charset="0"/>
              <a:cs typeface="Rage Italic" pitchFamily="66"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lvl="0" eaLnBrk="1" hangingPunct="1"/>
            <a:endParaRPr lang="en-US" dirty="0">
              <a:latin typeface="Cambria" panose="02040503050406030204" pitchFamily="18" charset="0"/>
              <a:cs typeface="Rage Italic" pitchFamily="66" charset="0"/>
            </a:endParaRPr>
          </a:p>
        </p:txBody>
      </p:sp>
      <p:sp>
        <p:nvSpPr>
          <p:cNvPr id="5" name="页脚占位符 4"/>
          <p:cNvSpPr>
            <a:spLocks noGrp="1"/>
          </p:cNvSpPr>
          <p:nvPr>
            <p:ph type="ftr" sz="quarter" idx="11"/>
          </p:nvPr>
        </p:nvSpPr>
        <p:spPr/>
        <p:txBody>
          <a:bodyPr/>
          <a:p>
            <a:pPr lvl="0" eaLnBrk="1" hangingPunct="1"/>
            <a:endParaRPr dirty="0"/>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en-US" dirty="0">
                <a:cs typeface="Rage Italic" pitchFamily="66" charset="0"/>
              </a:rPr>
            </a:fld>
            <a:endParaRPr lang="en-US" altLang="en-US" dirty="0">
              <a:latin typeface="Cambria" panose="02040503050406030204" pitchFamily="18" charset="0"/>
              <a:cs typeface="Rage Italic" pitchFamily="66"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lvl="0" eaLnBrk="1" hangingPunct="1"/>
            <a:endParaRPr lang="en-US" dirty="0">
              <a:latin typeface="Cambria" panose="02040503050406030204" pitchFamily="18" charset="0"/>
              <a:cs typeface="Rage Italic" pitchFamily="66" charset="0"/>
            </a:endParaRPr>
          </a:p>
        </p:txBody>
      </p:sp>
      <p:sp>
        <p:nvSpPr>
          <p:cNvPr id="5" name="页脚占位符 4"/>
          <p:cNvSpPr>
            <a:spLocks noGrp="1"/>
          </p:cNvSpPr>
          <p:nvPr>
            <p:ph type="ftr" sz="quarter" idx="11"/>
          </p:nvPr>
        </p:nvSpPr>
        <p:spPr/>
        <p:txBody>
          <a:bodyPr/>
          <a:p>
            <a:pPr lvl="0" eaLnBrk="1" hangingPunct="1"/>
            <a:endParaRPr dirty="0"/>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en-US" dirty="0">
                <a:cs typeface="Rage Italic" pitchFamily="66" charset="0"/>
              </a:rPr>
            </a:fld>
            <a:endParaRPr lang="en-US" altLang="en-US" dirty="0">
              <a:latin typeface="Cambria" panose="02040503050406030204" pitchFamily="18" charset="0"/>
              <a:cs typeface="Rage Italic" pitchFamily="66"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lvl="0" eaLnBrk="1" hangingPunct="1"/>
            <a:endParaRPr lang="en-US" dirty="0">
              <a:latin typeface="Cambria" panose="02040503050406030204" pitchFamily="18" charset="0"/>
              <a:cs typeface="Rage Italic" pitchFamily="66" charset="0"/>
            </a:endParaRPr>
          </a:p>
        </p:txBody>
      </p:sp>
      <p:sp>
        <p:nvSpPr>
          <p:cNvPr id="5" name="页脚占位符 4"/>
          <p:cNvSpPr>
            <a:spLocks noGrp="1"/>
          </p:cNvSpPr>
          <p:nvPr>
            <p:ph type="ftr" sz="quarter" idx="11"/>
          </p:nvPr>
        </p:nvSpPr>
        <p:spPr/>
        <p:txBody>
          <a:bodyPr/>
          <a:p>
            <a:pPr lvl="0" eaLnBrk="1" hangingPunct="1"/>
            <a:endParaRPr dirty="0"/>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en-US" dirty="0">
                <a:cs typeface="Rage Italic" pitchFamily="66" charset="0"/>
              </a:rPr>
            </a:fld>
            <a:endParaRPr lang="en-US" altLang="en-US" dirty="0">
              <a:latin typeface="Cambria" panose="02040503050406030204" pitchFamily="18" charset="0"/>
              <a:cs typeface="Rage Italic" pitchFamily="66"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日期占位符 3"/>
          <p:cNvSpPr>
            <a:spLocks noGrp="1"/>
          </p:cNvSpPr>
          <p:nvPr>
            <p:ph type="dt" sz="half" idx="10"/>
          </p:nvPr>
        </p:nvSpPr>
        <p:spPr/>
        <p:txBody>
          <a:bodyPr/>
          <a:p>
            <a:pPr lvl="0" eaLnBrk="1" hangingPunct="1"/>
            <a:endParaRPr lang="en-US" dirty="0">
              <a:latin typeface="Cambria" panose="02040503050406030204" pitchFamily="18" charset="0"/>
              <a:cs typeface="Rage Italic" pitchFamily="66" charset="0"/>
            </a:endParaRPr>
          </a:p>
        </p:txBody>
      </p:sp>
      <p:sp>
        <p:nvSpPr>
          <p:cNvPr id="5" name="页脚占位符 4"/>
          <p:cNvSpPr>
            <a:spLocks noGrp="1"/>
          </p:cNvSpPr>
          <p:nvPr>
            <p:ph type="ftr" sz="quarter" idx="11"/>
          </p:nvPr>
        </p:nvSpPr>
        <p:spPr/>
        <p:txBody>
          <a:bodyPr/>
          <a:p>
            <a:pPr lvl="0" eaLnBrk="1" hangingPunct="1"/>
            <a:endParaRPr dirty="0"/>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en-US" dirty="0">
                <a:cs typeface="Rage Italic" pitchFamily="66" charset="0"/>
              </a:rPr>
            </a:fld>
            <a:endParaRPr lang="en-US" altLang="en-US" dirty="0">
              <a:latin typeface="Cambria" panose="02040503050406030204" pitchFamily="18" charset="0"/>
              <a:cs typeface="Rage Italic" pitchFamily="66"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 name="日期占位符 2"/>
          <p:cNvSpPr>
            <a:spLocks noGrp="1"/>
          </p:cNvSpPr>
          <p:nvPr>
            <p:ph type="dt" sz="half" idx="15"/>
          </p:nvPr>
        </p:nvSpPr>
        <p:spPr/>
        <p:txBody>
          <a:bodyPr/>
          <a:p>
            <a:pPr lvl="0" eaLnBrk="1" hangingPunct="1"/>
            <a:endParaRPr lang="en-US" dirty="0">
              <a:latin typeface="Cambria" panose="02040503050406030204" pitchFamily="18" charset="0"/>
              <a:cs typeface="Rage Italic" pitchFamily="66" charset="0"/>
            </a:endParaRPr>
          </a:p>
        </p:txBody>
      </p:sp>
      <p:sp>
        <p:nvSpPr>
          <p:cNvPr id="4" name="页脚占位符 3"/>
          <p:cNvSpPr>
            <a:spLocks noGrp="1"/>
          </p:cNvSpPr>
          <p:nvPr>
            <p:ph type="ftr" sz="quarter" idx="16"/>
          </p:nvPr>
        </p:nvSpPr>
        <p:spPr/>
        <p:txBody>
          <a:bodyPr/>
          <a:p>
            <a:pPr lvl="0" eaLnBrk="1" hangingPunct="1"/>
            <a:endParaRPr dirty="0"/>
          </a:p>
        </p:txBody>
      </p:sp>
      <p:sp>
        <p:nvSpPr>
          <p:cNvPr id="5" name="灯片编号占位符 4"/>
          <p:cNvSpPr>
            <a:spLocks noGrp="1"/>
          </p:cNvSpPr>
          <p:nvPr>
            <p:ph type="sldNum" sz="quarter" idx="17"/>
          </p:nvPr>
        </p:nvSpPr>
        <p:spPr/>
        <p:txBody>
          <a:bodyPr/>
          <a:p>
            <a:pPr lvl="0" eaLnBrk="1" hangingPunct="1"/>
            <a:fld id="{9A0DB2DC-4C9A-4742-B13C-FB6460FD3503}" type="slidenum">
              <a:rPr lang="en-US" altLang="en-US" dirty="0">
                <a:cs typeface="Rage Italic" pitchFamily="66" charset="0"/>
              </a:rPr>
            </a:fld>
            <a:endParaRPr lang="en-US" altLang="en-US" dirty="0">
              <a:latin typeface="Cambria" panose="02040503050406030204" pitchFamily="18" charset="0"/>
              <a:cs typeface="Rage Italic" pitchFamily="66"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3075" name="Freeform 22"/>
          <p:cNvSpPr/>
          <p:nvPr/>
        </p:nvSpPr>
        <p:spPr>
          <a:xfrm rot="-1325433">
            <a:off x="3933825" y="4281488"/>
            <a:ext cx="1289050" cy="722312"/>
          </a:xfrm>
          <a:custGeom>
            <a:avLst/>
            <a:gdLst/>
            <a:ahLst/>
            <a:cxnLst>
              <a:cxn ang="0">
                <a:pos x="338558" y="443303"/>
              </a:cxn>
              <a:cxn ang="0">
                <a:pos x="457248" y="488021"/>
              </a:cxn>
              <a:cxn ang="0">
                <a:pos x="142038" y="301368"/>
              </a:cxn>
              <a:cxn ang="0">
                <a:pos x="1075992" y="637733"/>
              </a:cxn>
              <a:cxn ang="0">
                <a:pos x="35023" y="156517"/>
              </a:cxn>
              <a:cxn ang="0">
                <a:pos x="26267" y="137074"/>
              </a:cxn>
              <a:cxn ang="0">
                <a:pos x="1236515" y="669815"/>
              </a:cxn>
              <a:cxn ang="0">
                <a:pos x="1229704" y="655232"/>
              </a:cxn>
              <a:cxn ang="0">
                <a:pos x="1048751" y="592043"/>
              </a:cxn>
              <a:cxn ang="0">
                <a:pos x="1234569" y="618290"/>
              </a:cxn>
              <a:cxn ang="0">
                <a:pos x="14593" y="104992"/>
              </a:cxn>
              <a:cxn ang="0">
                <a:pos x="2918" y="9721"/>
              </a:cxn>
              <a:cxn ang="0">
                <a:pos x="9729" y="44719"/>
              </a:cxn>
              <a:cxn ang="0">
                <a:pos x="23349" y="100132"/>
              </a:cxn>
              <a:cxn ang="0">
                <a:pos x="59345" y="179848"/>
              </a:cxn>
              <a:cxn ang="0">
                <a:pos x="143012" y="282897"/>
              </a:cxn>
              <a:cxn ang="0">
                <a:pos x="220841" y="351920"/>
              </a:cxn>
              <a:cxn ang="0">
                <a:pos x="282132" y="393723"/>
              </a:cxn>
              <a:cxn ang="0">
                <a:pos x="414442" y="467607"/>
              </a:cxn>
              <a:cxn ang="0">
                <a:pos x="480596" y="499688"/>
              </a:cxn>
              <a:cxn ang="0">
                <a:pos x="566209" y="532741"/>
              </a:cxn>
              <a:cxn ang="0">
                <a:pos x="684899" y="565794"/>
              </a:cxn>
              <a:cxn ang="0">
                <a:pos x="969949" y="621207"/>
              </a:cxn>
              <a:cxn ang="0">
                <a:pos x="1243811" y="638706"/>
              </a:cxn>
              <a:cxn ang="0">
                <a:pos x="1107124" y="640651"/>
              </a:cxn>
              <a:cxn ang="0">
                <a:pos x="1029294" y="634817"/>
              </a:cxn>
              <a:cxn ang="0">
                <a:pos x="949520" y="628012"/>
              </a:cxn>
              <a:cxn ang="0">
                <a:pos x="908659" y="623152"/>
              </a:cxn>
              <a:cxn ang="0">
                <a:pos x="815264" y="605652"/>
              </a:cxn>
              <a:cxn ang="0">
                <a:pos x="782185" y="598847"/>
              </a:cxn>
              <a:cxn ang="0">
                <a:pos x="727706" y="588154"/>
              </a:cxn>
              <a:cxn ang="0">
                <a:pos x="682954" y="574543"/>
              </a:cxn>
              <a:cxn ang="0">
                <a:pos x="642093" y="564822"/>
              </a:cxn>
              <a:cxn ang="0">
                <a:pos x="595396" y="553157"/>
              </a:cxn>
              <a:cxn ang="0">
                <a:pos x="554535" y="538573"/>
              </a:cxn>
              <a:cxn ang="0">
                <a:pos x="526322" y="528852"/>
              </a:cxn>
              <a:cxn ang="0">
                <a:pos x="494217" y="517187"/>
              </a:cxn>
              <a:cxn ang="0">
                <a:pos x="448492" y="498715"/>
              </a:cxn>
              <a:cxn ang="0">
                <a:pos x="423198" y="486077"/>
              </a:cxn>
              <a:cxn ang="0">
                <a:pos x="392066" y="469551"/>
              </a:cxn>
              <a:cxn ang="0">
                <a:pos x="354124" y="450108"/>
              </a:cxn>
              <a:cxn ang="0">
                <a:pos x="327856" y="436497"/>
              </a:cxn>
              <a:cxn ang="0">
                <a:pos x="293806" y="415110"/>
              </a:cxn>
              <a:cxn ang="0">
                <a:pos x="241271" y="380113"/>
              </a:cxn>
              <a:cxn ang="0">
                <a:pos x="211112" y="360669"/>
              </a:cxn>
              <a:cxn ang="0">
                <a:pos x="148849" y="308172"/>
              </a:cxn>
              <a:cxn ang="0">
                <a:pos x="135228" y="292618"/>
              </a:cxn>
              <a:cxn ang="0">
                <a:pos x="132310" y="287758"/>
              </a:cxn>
              <a:cxn ang="0">
                <a:pos x="122582" y="279008"/>
              </a:cxn>
              <a:cxn ang="0">
                <a:pos x="108961" y="266371"/>
              </a:cxn>
              <a:cxn ang="0">
                <a:pos x="91449" y="243038"/>
              </a:cxn>
              <a:cxn ang="0">
                <a:pos x="84640" y="234289"/>
              </a:cxn>
              <a:cxn ang="0">
                <a:pos x="70046" y="215818"/>
              </a:cxn>
              <a:cxn ang="0">
                <a:pos x="63236" y="199291"/>
              </a:cxn>
              <a:cxn ang="0">
                <a:pos x="46698" y="174987"/>
              </a:cxn>
              <a:cxn ang="0">
                <a:pos x="36969" y="160405"/>
              </a:cxn>
              <a:cxn ang="0">
                <a:pos x="34051" y="143878"/>
              </a:cxn>
              <a:cxn ang="0">
                <a:pos x="16539" y="101104"/>
              </a:cxn>
              <a:cxn ang="0">
                <a:pos x="4865" y="50551"/>
              </a:cxn>
              <a:cxn ang="0">
                <a:pos x="1885" y="3038"/>
              </a:cxn>
            </a:cxnLst>
            <a:pathLst>
              <a:path w="1288494" h="722529">
                <a:moveTo>
                  <a:pt x="548461" y="537763"/>
                </a:moveTo>
                <a:lnTo>
                  <a:pt x="548461" y="537763"/>
                </a:lnTo>
                <a:close/>
                <a:moveTo>
                  <a:pt x="547489" y="536791"/>
                </a:moveTo>
                <a:lnTo>
                  <a:pt x="548461" y="537763"/>
                </a:lnTo>
                <a:lnTo>
                  <a:pt x="546516" y="536791"/>
                </a:lnTo>
                <a:lnTo>
                  <a:pt x="544572" y="535818"/>
                </a:lnTo>
                <a:lnTo>
                  <a:pt x="547489" y="536791"/>
                </a:lnTo>
                <a:close/>
                <a:moveTo>
                  <a:pt x="338413" y="443436"/>
                </a:moveTo>
                <a:lnTo>
                  <a:pt x="340357" y="444408"/>
                </a:lnTo>
                <a:lnTo>
                  <a:pt x="339385" y="444408"/>
                </a:lnTo>
                <a:lnTo>
                  <a:pt x="338413" y="443436"/>
                </a:lnTo>
                <a:close/>
                <a:moveTo>
                  <a:pt x="337440" y="442463"/>
                </a:moveTo>
                <a:lnTo>
                  <a:pt x="338413" y="443436"/>
                </a:lnTo>
                <a:lnTo>
                  <a:pt x="338412" y="443436"/>
                </a:lnTo>
                <a:lnTo>
                  <a:pt x="337440" y="442463"/>
                </a:lnTo>
                <a:close/>
                <a:moveTo>
                  <a:pt x="334522" y="440518"/>
                </a:moveTo>
                <a:lnTo>
                  <a:pt x="334523" y="441491"/>
                </a:lnTo>
                <a:lnTo>
                  <a:pt x="333550" y="441491"/>
                </a:lnTo>
                <a:lnTo>
                  <a:pt x="331605" y="439546"/>
                </a:lnTo>
                <a:lnTo>
                  <a:pt x="334522" y="440518"/>
                </a:lnTo>
                <a:close/>
                <a:moveTo>
                  <a:pt x="644733" y="565964"/>
                </a:moveTo>
                <a:lnTo>
                  <a:pt x="642788" y="565964"/>
                </a:lnTo>
                <a:lnTo>
                  <a:pt x="641816" y="565964"/>
                </a:lnTo>
                <a:lnTo>
                  <a:pt x="644733" y="565964"/>
                </a:lnTo>
                <a:close/>
                <a:moveTo>
                  <a:pt x="457051" y="488168"/>
                </a:moveTo>
                <a:lnTo>
                  <a:pt x="458996" y="489140"/>
                </a:lnTo>
                <a:lnTo>
                  <a:pt x="458993" y="489139"/>
                </a:lnTo>
                <a:lnTo>
                  <a:pt x="457051" y="488168"/>
                </a:lnTo>
                <a:close/>
                <a:moveTo>
                  <a:pt x="243112" y="383144"/>
                </a:moveTo>
                <a:lnTo>
                  <a:pt x="244085" y="384117"/>
                </a:lnTo>
                <a:lnTo>
                  <a:pt x="243112" y="383144"/>
                </a:lnTo>
                <a:close/>
                <a:moveTo>
                  <a:pt x="781848" y="599027"/>
                </a:moveTo>
                <a:lnTo>
                  <a:pt x="781848" y="599027"/>
                </a:lnTo>
                <a:lnTo>
                  <a:pt x="780876" y="599027"/>
                </a:lnTo>
                <a:lnTo>
                  <a:pt x="781848" y="599027"/>
                </a:lnTo>
                <a:close/>
                <a:moveTo>
                  <a:pt x="242140" y="366612"/>
                </a:moveTo>
                <a:lnTo>
                  <a:pt x="244085" y="368557"/>
                </a:lnTo>
                <a:lnTo>
                  <a:pt x="241797" y="366956"/>
                </a:lnTo>
                <a:lnTo>
                  <a:pt x="242140" y="366612"/>
                </a:lnTo>
                <a:close/>
                <a:moveTo>
                  <a:pt x="141978" y="301458"/>
                </a:moveTo>
                <a:lnTo>
                  <a:pt x="141978" y="301459"/>
                </a:lnTo>
                <a:lnTo>
                  <a:pt x="141977" y="301459"/>
                </a:lnTo>
                <a:lnTo>
                  <a:pt x="141978" y="301458"/>
                </a:lnTo>
                <a:close/>
                <a:moveTo>
                  <a:pt x="142950" y="301458"/>
                </a:moveTo>
                <a:lnTo>
                  <a:pt x="142950" y="302430"/>
                </a:lnTo>
                <a:lnTo>
                  <a:pt x="141978" y="301459"/>
                </a:lnTo>
                <a:lnTo>
                  <a:pt x="142950" y="301458"/>
                </a:lnTo>
                <a:close/>
                <a:moveTo>
                  <a:pt x="979256" y="620421"/>
                </a:moveTo>
                <a:lnTo>
                  <a:pt x="979165" y="620512"/>
                </a:lnTo>
                <a:lnTo>
                  <a:pt x="978283" y="620421"/>
                </a:lnTo>
                <a:lnTo>
                  <a:pt x="979256" y="620421"/>
                </a:lnTo>
                <a:close/>
                <a:moveTo>
                  <a:pt x="93355" y="247974"/>
                </a:moveTo>
                <a:lnTo>
                  <a:pt x="94328" y="248946"/>
                </a:lnTo>
                <a:lnTo>
                  <a:pt x="94328" y="249919"/>
                </a:lnTo>
                <a:lnTo>
                  <a:pt x="93355" y="247974"/>
                </a:lnTo>
                <a:close/>
                <a:moveTo>
                  <a:pt x="1075528" y="637925"/>
                </a:moveTo>
                <a:lnTo>
                  <a:pt x="1075528" y="637925"/>
                </a:lnTo>
                <a:lnTo>
                  <a:pt x="1074555" y="637925"/>
                </a:lnTo>
                <a:lnTo>
                  <a:pt x="1075528"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lnTo>
                  <a:pt x="47650" y="177958"/>
                </a:lnTo>
                <a:close/>
                <a:moveTo>
                  <a:pt x="35008" y="156564"/>
                </a:moveTo>
                <a:lnTo>
                  <a:pt x="36953" y="159157"/>
                </a:lnTo>
                <a:lnTo>
                  <a:pt x="36953" y="159481"/>
                </a:lnTo>
                <a:lnTo>
                  <a:pt x="35008" y="156564"/>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lnTo>
                  <a:pt x="25284" y="133225"/>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lnTo>
                  <a:pt x="1277796" y="622366"/>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lnTo>
                  <a:pt x="13614" y="101134"/>
                </a:lnTo>
                <a:close/>
                <a:moveTo>
                  <a:pt x="5835" y="22366"/>
                </a:moveTo>
                <a:lnTo>
                  <a:pt x="5835" y="23338"/>
                </a:lnTo>
                <a:lnTo>
                  <a:pt x="5658" y="22542"/>
                </a:lnTo>
                <a:lnTo>
                  <a:pt x="5835" y="22366"/>
                </a:lnTo>
                <a:close/>
                <a:moveTo>
                  <a:pt x="3890" y="14586"/>
                </a:moveTo>
                <a:lnTo>
                  <a:pt x="4862" y="15559"/>
                </a:lnTo>
                <a:lnTo>
                  <a:pt x="4862" y="18476"/>
                </a:lnTo>
                <a:lnTo>
                  <a:pt x="4668" y="18087"/>
                </a:lnTo>
                <a:lnTo>
                  <a:pt x="3890" y="14586"/>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lnTo>
                  <a:pt x="1884" y="3039"/>
                </a:lnTo>
                <a:close/>
                <a:moveTo>
                  <a:pt x="972" y="0"/>
                </a:moveTo>
                <a:lnTo>
                  <a:pt x="1945" y="2917"/>
                </a:lnTo>
                <a:lnTo>
                  <a:pt x="1884" y="3039"/>
                </a:lnTo>
                <a:lnTo>
                  <a:pt x="972" y="0"/>
                </a:lnTo>
                <a:close/>
              </a:path>
            </a:pathLst>
          </a:custGeom>
          <a:solidFill>
            <a:schemeClr val="accent1">
              <a:alpha val="100000"/>
            </a:schemeClr>
          </a:solidFill>
          <a:ln w="9525">
            <a:noFill/>
          </a:ln>
        </p:spPr>
        <p:txBody>
          <a:bodyPr/>
          <a:p>
            <a:endParaRPr lang="zh-CN" altLang="en-US"/>
          </a:p>
        </p:txBody>
      </p:sp>
      <p:sp>
        <p:nvSpPr>
          <p:cNvPr id="3076" name="Freeform 33"/>
          <p:cNvSpPr/>
          <p:nvPr/>
        </p:nvSpPr>
        <p:spPr>
          <a:xfrm rot="9377604">
            <a:off x="3925888" y="3316288"/>
            <a:ext cx="1289050" cy="722312"/>
          </a:xfrm>
          <a:custGeom>
            <a:avLst/>
            <a:gdLst/>
            <a:ahLst/>
            <a:cxnLst>
              <a:cxn ang="0">
                <a:pos x="14592" y="108881"/>
              </a:cxn>
              <a:cxn ang="0">
                <a:pos x="32104" y="149712"/>
              </a:cxn>
              <a:cxn ang="0">
                <a:pos x="36969" y="159433"/>
              </a:cxn>
              <a:cxn ang="0">
                <a:pos x="49616" y="184710"/>
              </a:cxn>
              <a:cxn ang="0">
                <a:pos x="1138255" y="708702"/>
              </a:cxn>
              <a:cxn ang="0">
                <a:pos x="1226786" y="629958"/>
              </a:cxn>
              <a:cxn ang="0">
                <a:pos x="1059453" y="577462"/>
              </a:cxn>
              <a:cxn ang="0">
                <a:pos x="1288078" y="637735"/>
              </a:cxn>
              <a:cxn ang="0">
                <a:pos x="909630" y="622180"/>
              </a:cxn>
              <a:cxn ang="0">
                <a:pos x="244189" y="368446"/>
              </a:cxn>
              <a:cxn ang="0">
                <a:pos x="334665" y="440387"/>
              </a:cxn>
              <a:cxn ang="0">
                <a:pos x="439736" y="491911"/>
              </a:cxn>
              <a:cxn ang="0">
                <a:pos x="393039" y="470524"/>
              </a:cxn>
              <a:cxn ang="0">
                <a:pos x="367744" y="458857"/>
              </a:cxn>
              <a:cxn ang="0">
                <a:pos x="347314" y="447192"/>
              </a:cxn>
              <a:cxn ang="0">
                <a:pos x="306452" y="424832"/>
              </a:cxn>
              <a:cxn ang="0">
                <a:pos x="270457" y="402472"/>
              </a:cxn>
              <a:cxn ang="0">
                <a:pos x="225704" y="371363"/>
              </a:cxn>
              <a:cxn ang="0">
                <a:pos x="195545" y="349004"/>
              </a:cxn>
              <a:cxn ang="0">
                <a:pos x="142038" y="300396"/>
              </a:cxn>
              <a:cxn ang="0">
                <a:pos x="140092" y="290675"/>
              </a:cxn>
              <a:cxn ang="0">
                <a:pos x="129391" y="285813"/>
              </a:cxn>
              <a:cxn ang="0">
                <a:pos x="113825" y="273176"/>
              </a:cxn>
              <a:cxn ang="0">
                <a:pos x="104096" y="260538"/>
              </a:cxn>
              <a:cxn ang="0">
                <a:pos x="89504" y="243039"/>
              </a:cxn>
              <a:cxn ang="0">
                <a:pos x="74910" y="224568"/>
              </a:cxn>
              <a:cxn ang="0">
                <a:pos x="67127" y="206097"/>
              </a:cxn>
              <a:cxn ang="0">
                <a:pos x="54480" y="189570"/>
              </a:cxn>
              <a:cxn ang="0">
                <a:pos x="42805" y="171100"/>
              </a:cxn>
              <a:cxn ang="0">
                <a:pos x="36969" y="155545"/>
              </a:cxn>
              <a:cxn ang="0">
                <a:pos x="28212" y="130269"/>
              </a:cxn>
              <a:cxn ang="0">
                <a:pos x="7782" y="69995"/>
              </a:cxn>
              <a:cxn ang="0">
                <a:pos x="4864" y="34025"/>
              </a:cxn>
              <a:cxn ang="0">
                <a:pos x="1945" y="13610"/>
              </a:cxn>
              <a:cxn ang="0">
                <a:pos x="5837" y="40831"/>
              </a:cxn>
              <a:cxn ang="0">
                <a:pos x="32105" y="123464"/>
              </a:cxn>
              <a:cxn ang="0">
                <a:pos x="70045" y="194431"/>
              </a:cxn>
              <a:cxn ang="0">
                <a:pos x="165387" y="303313"/>
              </a:cxn>
              <a:cxn ang="0">
                <a:pos x="241899" y="366846"/>
              </a:cxn>
              <a:cxn ang="0">
                <a:pos x="304506" y="407333"/>
              </a:cxn>
              <a:cxn ang="0">
                <a:pos x="430980" y="475384"/>
              </a:cxn>
              <a:cxn ang="0">
                <a:pos x="487406" y="502604"/>
              </a:cxn>
              <a:cxn ang="0">
                <a:pos x="571072" y="533714"/>
              </a:cxn>
              <a:cxn ang="0">
                <a:pos x="820127" y="595932"/>
              </a:cxn>
              <a:cxn ang="0">
                <a:pos x="971894" y="621208"/>
              </a:cxn>
              <a:cxn ang="0">
                <a:pos x="1244298" y="639679"/>
              </a:cxn>
              <a:cxn ang="0">
                <a:pos x="1088639" y="637734"/>
              </a:cxn>
              <a:cxn ang="0">
                <a:pos x="1029293" y="634818"/>
              </a:cxn>
              <a:cxn ang="0">
                <a:pos x="947573" y="628013"/>
              </a:cxn>
              <a:cxn ang="0">
                <a:pos x="911576" y="621208"/>
              </a:cxn>
              <a:cxn ang="0">
                <a:pos x="807479" y="603710"/>
              </a:cxn>
              <a:cxn ang="0">
                <a:pos x="771484" y="596905"/>
              </a:cxn>
              <a:cxn ang="0">
                <a:pos x="709220" y="582322"/>
              </a:cxn>
              <a:cxn ang="0">
                <a:pos x="671279" y="573573"/>
              </a:cxn>
              <a:cxn ang="0">
                <a:pos x="633336" y="563852"/>
              </a:cxn>
              <a:cxn ang="0">
                <a:pos x="587611" y="549268"/>
              </a:cxn>
              <a:cxn ang="0">
                <a:pos x="554534" y="538574"/>
              </a:cxn>
              <a:cxn ang="0">
                <a:pos x="526321" y="528852"/>
              </a:cxn>
              <a:cxn ang="0">
                <a:pos x="494216" y="517187"/>
              </a:cxn>
              <a:cxn ang="0">
                <a:pos x="448491" y="498716"/>
              </a:cxn>
            </a:cxnLst>
            <a:pathLst>
              <a:path w="1288494" h="722529">
                <a:moveTo>
                  <a:pt x="1884" y="3038"/>
                </a:moveTo>
                <a:lnTo>
                  <a:pt x="972" y="0"/>
                </a:lnTo>
                <a:lnTo>
                  <a:pt x="1944" y="2917"/>
                </a:lnTo>
                <a:lnTo>
                  <a:pt x="1884" y="3038"/>
                </a:lnTo>
                <a:close/>
                <a:moveTo>
                  <a:pt x="4861" y="18476"/>
                </a:moveTo>
                <a:lnTo>
                  <a:pt x="4667" y="18087"/>
                </a:lnTo>
                <a:lnTo>
                  <a:pt x="3889" y="14587"/>
                </a:lnTo>
                <a:lnTo>
                  <a:pt x="4861" y="15559"/>
                </a:lnTo>
                <a:lnTo>
                  <a:pt x="4861" y="18476"/>
                </a:lnTo>
                <a:close/>
                <a:moveTo>
                  <a:pt x="5834" y="23339"/>
                </a:moveTo>
                <a:lnTo>
                  <a:pt x="5658" y="22543"/>
                </a:lnTo>
                <a:lnTo>
                  <a:pt x="5834" y="22366"/>
                </a:lnTo>
                <a:lnTo>
                  <a:pt x="5834" y="23339"/>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lnTo>
                  <a:pt x="15559"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lnTo>
                  <a:pt x="35007" y="151701"/>
                </a:lnTo>
                <a:close/>
                <a:moveTo>
                  <a:pt x="35007" y="151702"/>
                </a:moveTo>
                <a:lnTo>
                  <a:pt x="35007" y="151702"/>
                </a:lnTo>
                <a:lnTo>
                  <a:pt x="35007" y="151701"/>
                </a:lnTo>
                <a:lnTo>
                  <a:pt x="35007" y="151702"/>
                </a:lnTo>
                <a:close/>
                <a:moveTo>
                  <a:pt x="36953" y="159481"/>
                </a:moveTo>
                <a:lnTo>
                  <a:pt x="35007" y="156564"/>
                </a:lnTo>
                <a:lnTo>
                  <a:pt x="36953" y="159158"/>
                </a:lnTo>
                <a:lnTo>
                  <a:pt x="36953" y="159481"/>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lnTo>
                  <a:pt x="49595" y="184765"/>
                </a:lnTo>
                <a:close/>
                <a:moveTo>
                  <a:pt x="70988" y="218801"/>
                </a:moveTo>
                <a:lnTo>
                  <a:pt x="70016" y="217828"/>
                </a:lnTo>
                <a:lnTo>
                  <a:pt x="70988" y="218801"/>
                </a:lnTo>
                <a:close/>
                <a:moveTo>
                  <a:pt x="978282" y="620422"/>
                </a:moveTo>
                <a:lnTo>
                  <a:pt x="979254" y="620422"/>
                </a:lnTo>
                <a:lnTo>
                  <a:pt x="979164" y="620513"/>
                </a:lnTo>
                <a:lnTo>
                  <a:pt x="978282" y="620422"/>
                </a:lnTo>
                <a:close/>
                <a:moveTo>
                  <a:pt x="94327" y="249919"/>
                </a:moveTo>
                <a:lnTo>
                  <a:pt x="93354" y="247974"/>
                </a:lnTo>
                <a:lnTo>
                  <a:pt x="94327" y="248946"/>
                </a:lnTo>
                <a:lnTo>
                  <a:pt x="94327" y="249919"/>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lnTo>
                  <a:pt x="1137764" y="721557"/>
                </a:lnTo>
                <a:close/>
                <a:moveTo>
                  <a:pt x="909238" y="622367"/>
                </a:moveTo>
                <a:lnTo>
                  <a:pt x="909238" y="622367"/>
                </a:lnTo>
                <a:lnTo>
                  <a:pt x="909463" y="622367"/>
                </a:lnTo>
                <a:lnTo>
                  <a:pt x="909238" y="622367"/>
                </a:lnTo>
                <a:close/>
                <a:moveTo>
                  <a:pt x="908266" y="623340"/>
                </a:moveTo>
                <a:lnTo>
                  <a:pt x="908266" y="622367"/>
                </a:lnTo>
                <a:lnTo>
                  <a:pt x="909238" y="622367"/>
                </a:lnTo>
                <a:lnTo>
                  <a:pt x="908266" y="623340"/>
                </a:lnTo>
                <a:close/>
                <a:moveTo>
                  <a:pt x="141977" y="301459"/>
                </a:moveTo>
                <a:lnTo>
                  <a:pt x="141977" y="301459"/>
                </a:lnTo>
                <a:close/>
                <a:moveTo>
                  <a:pt x="142949" y="302431"/>
                </a:moveTo>
                <a:lnTo>
                  <a:pt x="141977" y="301459"/>
                </a:lnTo>
                <a:lnTo>
                  <a:pt x="142949" y="301459"/>
                </a:lnTo>
                <a:lnTo>
                  <a:pt x="142949" y="302431"/>
                </a:lnTo>
                <a:close/>
                <a:moveTo>
                  <a:pt x="244084" y="368557"/>
                </a:moveTo>
                <a:lnTo>
                  <a:pt x="241795" y="366956"/>
                </a:lnTo>
                <a:lnTo>
                  <a:pt x="242139" y="366613"/>
                </a:lnTo>
                <a:lnTo>
                  <a:pt x="244084" y="368557"/>
                </a:lnTo>
                <a:close/>
                <a:moveTo>
                  <a:pt x="641815" y="565965"/>
                </a:moveTo>
                <a:lnTo>
                  <a:pt x="641815" y="565965"/>
                </a:lnTo>
                <a:lnTo>
                  <a:pt x="644732" y="565965"/>
                </a:lnTo>
                <a:lnTo>
                  <a:pt x="642787" y="565965"/>
                </a:lnTo>
                <a:lnTo>
                  <a:pt x="641815" y="565965"/>
                </a:lnTo>
                <a:close/>
                <a:moveTo>
                  <a:pt x="458992" y="489140"/>
                </a:moveTo>
                <a:lnTo>
                  <a:pt x="457050" y="488169"/>
                </a:lnTo>
                <a:lnTo>
                  <a:pt x="458995" y="489141"/>
                </a:lnTo>
                <a:lnTo>
                  <a:pt x="458992" y="489140"/>
                </a:lnTo>
                <a:close/>
                <a:moveTo>
                  <a:pt x="333549" y="441491"/>
                </a:moveTo>
                <a:lnTo>
                  <a:pt x="331604" y="439546"/>
                </a:lnTo>
                <a:lnTo>
                  <a:pt x="334521" y="440519"/>
                </a:lnTo>
                <a:lnTo>
                  <a:pt x="334521" y="441491"/>
                </a:lnTo>
                <a:lnTo>
                  <a:pt x="333549" y="441491"/>
                </a:lnTo>
                <a:close/>
                <a:moveTo>
                  <a:pt x="339384" y="444409"/>
                </a:moveTo>
                <a:lnTo>
                  <a:pt x="337439" y="442464"/>
                </a:lnTo>
                <a:lnTo>
                  <a:pt x="338411" y="443436"/>
                </a:lnTo>
                <a:lnTo>
                  <a:pt x="340356" y="444408"/>
                </a:lnTo>
                <a:lnTo>
                  <a:pt x="339384" y="444409"/>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lnTo>
                  <a:pt x="448298" y="498866"/>
                </a:lnTo>
                <a:close/>
              </a:path>
            </a:pathLst>
          </a:custGeom>
          <a:solidFill>
            <a:schemeClr val="accent1">
              <a:alpha val="100000"/>
            </a:schemeClr>
          </a:solidFill>
          <a:ln w="9525">
            <a:noFill/>
          </a:ln>
        </p:spPr>
        <p:txBody>
          <a:bodyPr/>
          <a:p>
            <a:endParaRPr lang="zh-CN" alt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3" name="Content Placeholder 12"/>
          <p:cNvSpPr>
            <a:spLocks noGrp="1"/>
          </p:cNvSpPr>
          <p:nvPr>
            <p:ph sz="quarter" idx="13"/>
          </p:nvPr>
        </p:nvSpPr>
        <p:spPr>
          <a:xfrm>
            <a:off x="841248" y="2743199"/>
            <a:ext cx="3017520" cy="32461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 name="Date Placeholder 6"/>
          <p:cNvSpPr>
            <a:spLocks noGrp="1"/>
          </p:cNvSpPr>
          <p:nvPr>
            <p:ph type="dt" sz="half" idx="2"/>
          </p:nvPr>
        </p:nvSpPr>
        <p:spPr>
          <a:xfrm>
            <a:off x="550863" y="6148388"/>
            <a:ext cx="2133600" cy="365125"/>
          </a:xfrm>
          <a:prstGeom prst="rect">
            <a:avLst/>
          </a:prstGeom>
        </p:spPr>
        <p:txBody>
          <a:bodyPr vert="horz" lIns="91440" tIns="45720" rIns="91440" bIns="45720" rtlCol="0" anchor="ctr"/>
          <a:p>
            <a:pPr eaLnBrk="1" hangingPunct="1"/>
            <a:endParaRPr lang="en-US" dirty="0">
              <a:latin typeface="Rage Italic" pitchFamily="66" charset="0"/>
              <a:ea typeface="Rage Italic" pitchFamily="66" charset="0"/>
              <a:cs typeface="Rage Italic" pitchFamily="66" charset="0"/>
            </a:endParaRPr>
          </a:p>
        </p:txBody>
      </p:sp>
      <p:sp>
        <p:nvSpPr>
          <p:cNvPr id="11" name="Footer Placeholder 7"/>
          <p:cNvSpPr>
            <a:spLocks noGrp="1"/>
          </p:cNvSpPr>
          <p:nvPr>
            <p:ph type="ftr" sz="quarter" idx="23"/>
          </p:nvPr>
        </p:nvSpPr>
        <p:spPr>
          <a:xfrm>
            <a:off x="3124200" y="6148388"/>
            <a:ext cx="2895600" cy="365125"/>
          </a:xfrm>
          <a:prstGeom prst="rect">
            <a:avLst/>
          </a:prstGeom>
        </p:spPr>
        <p:txBody>
          <a:bodyPr vert="horz" lIns="91440" tIns="45720" rIns="91440" bIns="45720" rtlCol="0" anchor="ctr"/>
          <a:p>
            <a:pPr algn="ctr" eaLnBrk="1" hangingPunct="1"/>
            <a:endParaRPr dirty="0">
              <a:latin typeface="Rage Italic" pitchFamily="66" charset="0"/>
              <a:ea typeface="Rage Italic" pitchFamily="66" charset="0"/>
            </a:endParaRPr>
          </a:p>
        </p:txBody>
      </p:sp>
      <p:sp>
        <p:nvSpPr>
          <p:cNvPr id="12" name="Slide Number Placeholder 8"/>
          <p:cNvSpPr>
            <a:spLocks noGrp="1"/>
          </p:cNvSpPr>
          <p:nvPr>
            <p:ph type="sldNum" sz="quarter" idx="4"/>
          </p:nvPr>
        </p:nvSpPr>
        <p:spPr>
          <a:xfrm>
            <a:off x="6459538" y="6148388"/>
            <a:ext cx="2133600" cy="365125"/>
          </a:xfrm>
          <a:prstGeom prst="rect">
            <a:avLst/>
          </a:prstGeom>
        </p:spPr>
        <p:txBody>
          <a:bodyPr vert="horz" wrap="square" lIns="91440" tIns="45720" rIns="91440" bIns="45720" numCol="1" anchor="ctr" anchorCtr="0" compatLnSpc="1"/>
          <a:p>
            <a:pPr algn="r" eaLnBrk="1" hangingPunct="1"/>
            <a:fld id="{9A0DB2DC-4C9A-4742-B13C-FB6460FD3503}" type="slidenum">
              <a:rPr lang="en-US" altLang="en-US" dirty="0">
                <a:latin typeface="Rage Italic" pitchFamily="66" charset="0"/>
                <a:cs typeface="Rage Italic" pitchFamily="66" charset="0"/>
              </a:rPr>
            </a:fld>
            <a:endParaRPr lang="en-US" altLang="en-US" dirty="0">
              <a:latin typeface="Rage Italic" pitchFamily="66" charset="0"/>
              <a:ea typeface="Rage Italic" pitchFamily="66" charset="0"/>
              <a:cs typeface="Rage Italic" pitchFamily="66"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p>
            <a:pPr lvl="0" eaLnBrk="1" hangingPunct="1"/>
            <a:endParaRPr lang="en-US" dirty="0">
              <a:latin typeface="Cambria" panose="02040503050406030204" pitchFamily="18" charset="0"/>
              <a:cs typeface="Rage Italic" pitchFamily="66" charset="0"/>
            </a:endParaRPr>
          </a:p>
        </p:txBody>
      </p:sp>
      <p:sp>
        <p:nvSpPr>
          <p:cNvPr id="4" name="页脚占位符 3"/>
          <p:cNvSpPr>
            <a:spLocks noGrp="1"/>
          </p:cNvSpPr>
          <p:nvPr>
            <p:ph type="ftr" sz="quarter" idx="11"/>
          </p:nvPr>
        </p:nvSpPr>
        <p:spPr/>
        <p:txBody>
          <a:bodyPr/>
          <a:p>
            <a:pPr lvl="0" eaLnBrk="1" hangingPunct="1"/>
            <a:endParaRPr dirty="0"/>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en-US" dirty="0">
                <a:cs typeface="Rage Italic" pitchFamily="66" charset="0"/>
              </a:rPr>
            </a:fld>
            <a:endParaRPr lang="en-US" altLang="en-US" dirty="0">
              <a:latin typeface="Cambria" panose="02040503050406030204" pitchFamily="18" charset="0"/>
              <a:cs typeface="Rage Italic" pitchFamily="66"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hangingPunct="1"/>
            <a:endParaRPr lang="en-US" dirty="0">
              <a:latin typeface="Cambria" panose="02040503050406030204" pitchFamily="18" charset="0"/>
              <a:cs typeface="Rage Italic" pitchFamily="66" charset="0"/>
            </a:endParaRPr>
          </a:p>
        </p:txBody>
      </p:sp>
      <p:sp>
        <p:nvSpPr>
          <p:cNvPr id="3" name="页脚占位符 2"/>
          <p:cNvSpPr>
            <a:spLocks noGrp="1"/>
          </p:cNvSpPr>
          <p:nvPr>
            <p:ph type="ftr" sz="quarter" idx="11"/>
          </p:nvPr>
        </p:nvSpPr>
        <p:spPr/>
        <p:txBody>
          <a:bodyPr/>
          <a:p>
            <a:pPr lvl="0" eaLnBrk="1" hangingPunct="1"/>
            <a:endParaRPr dirty="0"/>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en-US" dirty="0">
                <a:cs typeface="Rage Italic" pitchFamily="66" charset="0"/>
              </a:rPr>
            </a:fld>
            <a:endParaRPr lang="en-US" altLang="en-US" dirty="0">
              <a:latin typeface="Cambria" panose="02040503050406030204" pitchFamily="18" charset="0"/>
              <a:cs typeface="Rage Italic" pitchFamily="66"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lvl="0" eaLnBrk="1" hangingPunct="1"/>
            <a:endParaRPr lang="en-US" dirty="0">
              <a:latin typeface="Cambria" panose="02040503050406030204" pitchFamily="18" charset="0"/>
              <a:cs typeface="Rage Italic" pitchFamily="66" charset="0"/>
            </a:endParaRPr>
          </a:p>
        </p:txBody>
      </p:sp>
      <p:sp>
        <p:nvSpPr>
          <p:cNvPr id="6" name="页脚占位符 5"/>
          <p:cNvSpPr>
            <a:spLocks noGrp="1"/>
          </p:cNvSpPr>
          <p:nvPr>
            <p:ph type="ftr" sz="quarter" idx="11"/>
          </p:nvPr>
        </p:nvSpPr>
        <p:spPr/>
        <p:txBody>
          <a:bodyPr/>
          <a:p>
            <a:pPr lvl="0" eaLnBrk="1" hangingPunct="1"/>
            <a:endParaRPr dirty="0"/>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en-US" dirty="0">
                <a:cs typeface="Rage Italic" pitchFamily="66" charset="0"/>
              </a:rPr>
            </a:fld>
            <a:endParaRPr lang="en-US" altLang="en-US" dirty="0">
              <a:latin typeface="Cambria" panose="02040503050406030204" pitchFamily="18" charset="0"/>
              <a:cs typeface="Rage Italic" pitchFamily="66"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4099" name="Picture 7" descr="tape.png"/>
          <p:cNvPicPr>
            <a:picLocks noChangeAspect="1"/>
          </p:cNvPicPr>
          <p:nvPr/>
        </p:nvPicPr>
        <p:blipFill>
          <a:blip r:embed="rId3"/>
          <a:stretch>
            <a:fillRect/>
          </a:stretch>
        </p:blipFill>
        <p:spPr>
          <a:xfrm>
            <a:off x="3124200" y="190500"/>
            <a:ext cx="2781300" cy="819150"/>
          </a:xfrm>
          <a:prstGeom prst="rect">
            <a:avLst/>
          </a:prstGeom>
          <a:noFill/>
          <a:ln w="9525">
            <a:noFill/>
          </a:ln>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1" fontAlgn="base" latinLnBrk="0" hangingPunct="1">
              <a:lnSpc>
                <a:spcPct val="100000"/>
              </a:lnSpc>
              <a:spcBef>
                <a:spcPct val="20000"/>
              </a:spcBef>
              <a:spcAft>
                <a:spcPct val="0"/>
              </a:spcAft>
              <a:buClr>
                <a:schemeClr val="accent1"/>
              </a:buClr>
              <a:buSzPct val="95000"/>
              <a:buFont typeface="Rage Italic" pitchFamily="66" charset="0"/>
              <a:buNone/>
              <a:defRPr/>
            </a:pPr>
            <a:r>
              <a:rPr kumimoji="0" lang="en-US" sz="3200" b="0" i="0" u="none" strike="noStrike" kern="1200" cap="none" spc="0" normalizeH="0" baseline="0" noProof="0" smtClean="0">
                <a:ln>
                  <a:noFill/>
                </a:ln>
                <a:solidFill>
                  <a:srgbClr val="404040"/>
                </a:solidFill>
                <a:effectLst/>
                <a:uLnTx/>
                <a:uFillTx/>
                <a:latin typeface="+mn-lt"/>
                <a:ea typeface="+mn-ea"/>
                <a:cs typeface="+mn-cs"/>
              </a:rPr>
              <a:t>Click icon to add picture</a:t>
            </a:r>
            <a:endParaRPr kumimoji="0" lang="en-US" sz="3200" b="0" i="0" u="none" strike="noStrike" kern="1200" cap="none" spc="0" normalizeH="0" baseline="0" noProof="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9" name="Date Placeholder 4"/>
          <p:cNvSpPr>
            <a:spLocks noGrp="1"/>
          </p:cNvSpPr>
          <p:nvPr>
            <p:ph type="dt" sz="half" idx="12"/>
          </p:nvPr>
        </p:nvSpPr>
        <p:spPr>
          <a:xfrm>
            <a:off x="550863" y="6148388"/>
            <a:ext cx="2133600" cy="365125"/>
          </a:xfrm>
          <a:prstGeom prst="rect">
            <a:avLst/>
          </a:prstGeom>
        </p:spPr>
        <p:txBody>
          <a:bodyPr vert="horz" lIns="91440" tIns="45720" rIns="91440" bIns="45720" rtlCol="0" anchor="ctr"/>
          <a:p>
            <a:pPr eaLnBrk="1" hangingPunct="1"/>
            <a:endParaRPr lang="en-US" dirty="0">
              <a:latin typeface="Rage Italic" pitchFamily="66" charset="0"/>
              <a:ea typeface="Rage Italic" pitchFamily="66" charset="0"/>
              <a:cs typeface="Rage Italic" pitchFamily="66" charset="0"/>
            </a:endParaRPr>
          </a:p>
        </p:txBody>
      </p:sp>
      <p:sp>
        <p:nvSpPr>
          <p:cNvPr id="10" name="Footer Placeholder 5"/>
          <p:cNvSpPr>
            <a:spLocks noGrp="1"/>
          </p:cNvSpPr>
          <p:nvPr>
            <p:ph type="ftr" sz="quarter" idx="3"/>
          </p:nvPr>
        </p:nvSpPr>
        <p:spPr>
          <a:xfrm>
            <a:off x="3124200" y="6148388"/>
            <a:ext cx="2895600" cy="365125"/>
          </a:xfrm>
          <a:prstGeom prst="rect">
            <a:avLst/>
          </a:prstGeom>
        </p:spPr>
        <p:txBody>
          <a:bodyPr vert="horz" lIns="91440" tIns="45720" rIns="91440" bIns="45720" rtlCol="0" anchor="ctr"/>
          <a:p>
            <a:pPr algn="ctr" eaLnBrk="1" hangingPunct="1"/>
            <a:endParaRPr dirty="0">
              <a:latin typeface="Rage Italic" pitchFamily="66" charset="0"/>
              <a:ea typeface="Rage Italic" pitchFamily="66" charset="0"/>
            </a:endParaRPr>
          </a:p>
        </p:txBody>
      </p:sp>
      <p:sp>
        <p:nvSpPr>
          <p:cNvPr id="11" name="Slide Number Placeholder 6"/>
          <p:cNvSpPr>
            <a:spLocks noGrp="1"/>
          </p:cNvSpPr>
          <p:nvPr>
            <p:ph type="sldNum" sz="quarter" idx="4"/>
          </p:nvPr>
        </p:nvSpPr>
        <p:spPr>
          <a:xfrm>
            <a:off x="6459538" y="6148388"/>
            <a:ext cx="2133600" cy="365125"/>
          </a:xfrm>
          <a:prstGeom prst="rect">
            <a:avLst/>
          </a:prstGeom>
        </p:spPr>
        <p:txBody>
          <a:bodyPr vert="horz" wrap="square" lIns="91440" tIns="45720" rIns="91440" bIns="45720" numCol="1" anchor="ctr" anchorCtr="0" compatLnSpc="1"/>
          <a:p>
            <a:pPr algn="r" eaLnBrk="1" hangingPunct="1"/>
            <a:fld id="{9A0DB2DC-4C9A-4742-B13C-FB6460FD3503}" type="slidenum">
              <a:rPr lang="en-US" altLang="en-US" dirty="0">
                <a:latin typeface="Rage Italic" pitchFamily="66" charset="0"/>
                <a:cs typeface="Rage Italic" pitchFamily="66" charset="0"/>
              </a:rPr>
            </a:fld>
            <a:endParaRPr lang="en-US" altLang="en-US" dirty="0">
              <a:latin typeface="Rage Italic" pitchFamily="66" charset="0"/>
              <a:ea typeface="Rage Italic" pitchFamily="66" charset="0"/>
              <a:cs typeface="Rage Italic" pitchFamily="66"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7.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pic>
        <p:nvPicPr>
          <p:cNvPr id="1026" name="Picture 6" descr="Interior-Overlay.png"/>
          <p:cNvPicPr>
            <a:picLocks noChangeAspect="1"/>
          </p:cNvPicPr>
          <p:nvPr/>
        </p:nvPicPr>
        <p:blipFill>
          <a:blip r:embed="rId13">
            <a:lum bright="-10001"/>
          </a:blip>
          <a:stretch>
            <a:fillRect/>
          </a:stretch>
        </p:blipFill>
        <p:spPr>
          <a:xfrm>
            <a:off x="0" y="0"/>
            <a:ext cx="9144000" cy="6858000"/>
          </a:xfrm>
          <a:prstGeom prst="rect">
            <a:avLst/>
          </a:prstGeom>
          <a:noFill/>
          <a:ln w="9525">
            <a:noFill/>
          </a:ln>
        </p:spPr>
      </p:pic>
      <p:sp>
        <p:nvSpPr>
          <p:cNvPr id="1027" name="Title Placeholder 1"/>
          <p:cNvSpPr>
            <a:spLocks noGrp="1"/>
          </p:cNvSpPr>
          <p:nvPr>
            <p:ph type="title"/>
          </p:nvPr>
        </p:nvSpPr>
        <p:spPr>
          <a:xfrm>
            <a:off x="550863" y="436563"/>
            <a:ext cx="8042275" cy="1443037"/>
          </a:xfrm>
          <a:prstGeom prst="rect">
            <a:avLst/>
          </a:prstGeom>
          <a:noFill/>
          <a:ln w="9525">
            <a:noFill/>
          </a:ln>
        </p:spPr>
        <p:txBody>
          <a:bodyPr anchor="ctr"/>
          <a:p>
            <a:pPr lvl="0"/>
            <a:r>
              <a:rPr lang="en-US" altLang="en-US" dirty="0"/>
              <a:t>Click to edit Master title style</a:t>
            </a:r>
            <a:endParaRPr lang="en-US" altLang="en-US" dirty="0"/>
          </a:p>
        </p:txBody>
      </p:sp>
      <p:sp>
        <p:nvSpPr>
          <p:cNvPr id="1028" name="Text Placeholder 2"/>
          <p:cNvSpPr>
            <a:spLocks noGrp="1"/>
          </p:cNvSpPr>
          <p:nvPr>
            <p:ph type="body" idx="1"/>
          </p:nvPr>
        </p:nvSpPr>
        <p:spPr>
          <a:xfrm>
            <a:off x="838200" y="2038350"/>
            <a:ext cx="7467600" cy="3951288"/>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550863" y="6148388"/>
            <a:ext cx="2133600" cy="365125"/>
          </a:xfrm>
          <a:prstGeom prst="rect">
            <a:avLst/>
          </a:prstGeom>
        </p:spPr>
        <p:txBody>
          <a:bodyPr vert="horz" lIns="91440" tIns="45720" rIns="91440" bIns="45720" rtlCol="0" anchor="ctr"/>
          <a:lstStyle>
            <a:lvl1pPr>
              <a:defRPr sz="1400">
                <a:solidFill>
                  <a:srgbClr val="7F7F7F"/>
                </a:solidFill>
                <a:latin typeface="Rage Italic" pitchFamily="66" charset="0"/>
              </a:defRPr>
            </a:lvl1pPr>
          </a:lstStyle>
          <a:p>
            <a:pPr lvl="0" eaLnBrk="1" hangingPunct="1"/>
            <a:endParaRPr lang="en-US" dirty="0">
              <a:latin typeface="Cambria" panose="02040503050406030204" pitchFamily="18" charset="0"/>
              <a:cs typeface="Rage Italic" pitchFamily="66" charset="0"/>
            </a:endParaRPr>
          </a:p>
        </p:txBody>
      </p:sp>
      <p:sp>
        <p:nvSpPr>
          <p:cNvPr id="5" name="Footer Placeholder 4"/>
          <p:cNvSpPr>
            <a:spLocks noGrp="1"/>
          </p:cNvSpPr>
          <p:nvPr>
            <p:ph type="ftr" sz="quarter" idx="3"/>
          </p:nvPr>
        </p:nvSpPr>
        <p:spPr>
          <a:xfrm>
            <a:off x="3124200" y="6148388"/>
            <a:ext cx="2895600" cy="365125"/>
          </a:xfrm>
          <a:prstGeom prst="rect">
            <a:avLst/>
          </a:prstGeom>
        </p:spPr>
        <p:txBody>
          <a:bodyPr vert="horz" lIns="91440" tIns="45720" rIns="91440" bIns="45720" rtlCol="0" anchor="ctr"/>
          <a:lstStyle>
            <a:lvl1pPr algn="ctr">
              <a:defRPr sz="1400">
                <a:solidFill>
                  <a:srgbClr val="7F7F7F"/>
                </a:solidFill>
                <a:latin typeface="Rage Italic" pitchFamily="66" charset="0"/>
                <a:ea typeface="Rage Italic" pitchFamily="66" charset="0"/>
              </a:defRPr>
            </a:lvl1pPr>
          </a:lstStyle>
          <a:p>
            <a:pPr lvl="0" eaLnBrk="1" hangingPunct="1"/>
            <a:endParaRPr dirty="0"/>
          </a:p>
        </p:txBody>
      </p:sp>
      <p:sp>
        <p:nvSpPr>
          <p:cNvPr id="6" name="Slide Number Placeholder 5"/>
          <p:cNvSpPr>
            <a:spLocks noGrp="1"/>
          </p:cNvSpPr>
          <p:nvPr>
            <p:ph type="sldNum" sz="quarter" idx="4"/>
          </p:nvPr>
        </p:nvSpPr>
        <p:spPr>
          <a:xfrm>
            <a:off x="6459538" y="6148388"/>
            <a:ext cx="2133600" cy="365125"/>
          </a:xfrm>
          <a:prstGeom prst="rect">
            <a:avLst/>
          </a:prstGeom>
        </p:spPr>
        <p:txBody>
          <a:bodyPr vert="horz" wrap="square" lIns="91440" tIns="45720" rIns="91440" bIns="45720" numCol="1" anchor="ctr" anchorCtr="0" compatLnSpc="1"/>
          <a:lstStyle>
            <a:lvl1pPr algn="r">
              <a:defRPr sz="1400">
                <a:solidFill>
                  <a:srgbClr val="7F7F7F"/>
                </a:solidFill>
                <a:latin typeface="Rage Italic" pitchFamily="66" charset="0"/>
              </a:defRPr>
            </a:lvl1pPr>
          </a:lstStyle>
          <a:p>
            <a:pPr lvl="0" eaLnBrk="1" hangingPunct="1"/>
            <a:fld id="{9A0DB2DC-4C9A-4742-B13C-FB6460FD3503}" type="slidenum">
              <a:rPr lang="en-US" altLang="en-US" dirty="0">
                <a:cs typeface="Rage Italic" pitchFamily="66" charset="0"/>
              </a:rPr>
            </a:fld>
            <a:endParaRPr lang="en-US" altLang="en-US" dirty="0">
              <a:latin typeface="Cambria" panose="02040503050406030204" pitchFamily="18" charset="0"/>
              <a:cs typeface="Rage Italic" pitchFamily="66"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fontAlgn="base">
        <a:spcBef>
          <a:spcPct val="0"/>
        </a:spcBef>
        <a:spcAft>
          <a:spcPct val="0"/>
        </a:spcAft>
        <a:defRPr sz="4800" kern="1200">
          <a:solidFill>
            <a:srgbClr val="262626"/>
          </a:solidFill>
          <a:latin typeface="+mj-lt"/>
          <a:ea typeface="+mj-ea"/>
          <a:cs typeface="+mj-cs"/>
        </a:defRPr>
      </a:lvl1pPr>
      <a:lvl2pPr algn="ctr" defTabSz="457200" rtl="0" fontAlgn="base">
        <a:spcBef>
          <a:spcPct val="0"/>
        </a:spcBef>
        <a:spcAft>
          <a:spcPct val="0"/>
        </a:spcAft>
        <a:defRPr sz="4800">
          <a:solidFill>
            <a:srgbClr val="262626"/>
          </a:solidFill>
          <a:latin typeface="Cambria" panose="02040503050406030204" pitchFamily="18" charset="0"/>
        </a:defRPr>
      </a:lvl2pPr>
      <a:lvl3pPr algn="ctr" defTabSz="457200" rtl="0" fontAlgn="base">
        <a:spcBef>
          <a:spcPct val="0"/>
        </a:spcBef>
        <a:spcAft>
          <a:spcPct val="0"/>
        </a:spcAft>
        <a:defRPr sz="4800">
          <a:solidFill>
            <a:srgbClr val="262626"/>
          </a:solidFill>
          <a:latin typeface="Cambria" panose="02040503050406030204" pitchFamily="18" charset="0"/>
        </a:defRPr>
      </a:lvl3pPr>
      <a:lvl4pPr algn="ctr" defTabSz="457200" rtl="0" fontAlgn="base">
        <a:spcBef>
          <a:spcPct val="0"/>
        </a:spcBef>
        <a:spcAft>
          <a:spcPct val="0"/>
        </a:spcAft>
        <a:defRPr sz="4800">
          <a:solidFill>
            <a:srgbClr val="262626"/>
          </a:solidFill>
          <a:latin typeface="Cambria" panose="02040503050406030204" pitchFamily="18" charset="0"/>
        </a:defRPr>
      </a:lvl4pPr>
      <a:lvl5pPr algn="ctr" defTabSz="457200" rtl="0" fontAlgn="base">
        <a:spcBef>
          <a:spcPct val="0"/>
        </a:spcBef>
        <a:spcAft>
          <a:spcPct val="0"/>
        </a:spcAft>
        <a:defRPr sz="4800">
          <a:solidFill>
            <a:srgbClr val="262626"/>
          </a:solidFill>
          <a:latin typeface="Cambria" panose="02040503050406030204"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fontAlgn="base">
        <a:spcBef>
          <a:spcPct val="20000"/>
        </a:spcBef>
        <a:spcAft>
          <a:spcPct val="0"/>
        </a:spcAft>
        <a:buClr>
          <a:schemeClr val="accent1"/>
        </a:buClr>
        <a:buSzPct val="95000"/>
        <a:buFont typeface="Rage Italic" pitchFamily="66" charset="0"/>
        <a:buChar char="0"/>
        <a:defRPr sz="2400" kern="1200">
          <a:solidFill>
            <a:srgbClr val="404040"/>
          </a:solidFill>
          <a:latin typeface="+mn-lt"/>
          <a:ea typeface="+mn-ea"/>
          <a:cs typeface="+mn-cs"/>
        </a:defRPr>
      </a:lvl1pPr>
      <a:lvl2pPr marL="557530" indent="-228600" algn="l" defTabSz="457200" rtl="0" fontAlgn="base">
        <a:spcBef>
          <a:spcPct val="20000"/>
        </a:spcBef>
        <a:spcAft>
          <a:spcPct val="0"/>
        </a:spcAft>
        <a:buClr>
          <a:schemeClr val="accent1"/>
        </a:buClr>
        <a:buSzPct val="95000"/>
        <a:buFont typeface="Rage Italic" pitchFamily="66" charset="0"/>
        <a:buChar char="0"/>
        <a:defRPr sz="2200" kern="1200">
          <a:solidFill>
            <a:srgbClr val="404040"/>
          </a:solidFill>
          <a:latin typeface="+mn-lt"/>
          <a:ea typeface="+mn-ea"/>
          <a:cs typeface="+mn-cs"/>
        </a:defRPr>
      </a:lvl2pPr>
      <a:lvl3pPr marL="822325" indent="-182880" algn="l" defTabSz="457200" rtl="0" fontAlgn="base">
        <a:spcBef>
          <a:spcPct val="20000"/>
        </a:spcBef>
        <a:spcAft>
          <a:spcPct val="0"/>
        </a:spcAft>
        <a:buClr>
          <a:schemeClr val="accent1"/>
        </a:buClr>
        <a:buSzPct val="95000"/>
        <a:buFont typeface="Rage Italic" pitchFamily="66" charset="0"/>
        <a:buChar char="0"/>
        <a:defRPr sz="2000" kern="1200">
          <a:solidFill>
            <a:srgbClr val="404040"/>
          </a:solidFill>
          <a:latin typeface="+mn-lt"/>
          <a:ea typeface="+mn-ea"/>
          <a:cs typeface="+mn-cs"/>
        </a:defRPr>
      </a:lvl3pPr>
      <a:lvl4pPr marL="1097280" indent="-182880" algn="l" defTabSz="457200" rtl="0" fontAlgn="base">
        <a:spcBef>
          <a:spcPct val="20000"/>
        </a:spcBef>
        <a:spcAft>
          <a:spcPct val="0"/>
        </a:spcAft>
        <a:buClr>
          <a:schemeClr val="accent1"/>
        </a:buClr>
        <a:buSzPct val="95000"/>
        <a:buFont typeface="Rage Italic" pitchFamily="66" charset="0"/>
        <a:buChar char="0"/>
        <a:defRPr sz="1600" kern="1200">
          <a:solidFill>
            <a:srgbClr val="404040"/>
          </a:solidFill>
          <a:latin typeface="+mn-lt"/>
          <a:ea typeface="+mn-ea"/>
          <a:cs typeface="+mn-cs"/>
        </a:defRPr>
      </a:lvl4pPr>
      <a:lvl5pPr marL="1416050" indent="-182880" algn="l" defTabSz="457200" rtl="0" fontAlgn="base">
        <a:spcBef>
          <a:spcPct val="20000"/>
        </a:spcBef>
        <a:spcAft>
          <a:spcPct val="0"/>
        </a:spcAft>
        <a:buClr>
          <a:schemeClr val="accent1"/>
        </a:buClr>
        <a:buSzPct val="95000"/>
        <a:buFont typeface="Rage Italic" pitchFamily="66" charset="0"/>
        <a:buChar char="0"/>
        <a:defRPr sz="1400" kern="1200">
          <a:solidFill>
            <a:srgbClr val="404040"/>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10.xml.rels><?xml version="1.0" encoding="UTF-8"?>
<Relationships xmlns="http://schemas.openxmlformats.org/package/2006/relationships"><Relationship Id="rId7" Type="http://schemas.openxmlformats.org/officeDocument/2006/relationships/notesSlide" Target="../notesSlides/notesSlide10.xml"></Relationship><Relationship Id="rId8" Type="http://schemas.openxmlformats.org/officeDocument/2006/relationships/slideLayout" Target="../slideLayouts/slideLayout2.xml"></Relationship></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xml.rels><?xml version="1.0" encoding="UTF-8"?>
<Relationships xmlns="http://schemas.openxmlformats.org/package/2006/relationships"><Relationship Id="rId7" Type="http://schemas.openxmlformats.org/officeDocument/2006/relationships/notesSlide" Target="../notesSlides/notesSlide2.xml"></Relationship><Relationship Id="rId8" Type="http://schemas.openxmlformats.org/officeDocument/2006/relationships/slideLayout" Target="../slideLayouts/slideLayout2.xml"></Relationship></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1.xml.rels><?xml version="1.0" encoding="UTF-8"?>
<Relationships xmlns="http://schemas.openxmlformats.org/package/2006/relationships"><Relationship Id="rId2" Type="http://schemas.openxmlformats.org/officeDocument/2006/relationships/image" Target="../media/image11.jpeg"></Relationship><Relationship Id="rId1" Type="http://schemas.openxmlformats.org/officeDocument/2006/relationships/image" Target="../media/image10.jpeg"></Relationship><Relationship Id="rId3" Type="http://schemas.openxmlformats.org/officeDocument/2006/relationships/slideLayout" Target="../slideLayouts/slideLayout2.xml"></Relationship></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7.xml.rels><?xml version="1.0" encoding="UTF-8"?>
<Relationships xmlns="http://schemas.openxmlformats.org/package/2006/relationships"><Relationship Id="rId1" Type="http://schemas.openxmlformats.org/officeDocument/2006/relationships/image" Target="../media/image12.jpeg"></Relationship><Relationship Id="rId2" Type="http://schemas.openxmlformats.org/officeDocument/2006/relationships/slideLayout" Target="../slideLayouts/slideLayout2.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9.xml.rels><?xml version="1.0" encoding="UTF-8"?>
<Relationships xmlns="http://schemas.openxmlformats.org/package/2006/relationships"><Relationship Id="rId7" Type="http://schemas.openxmlformats.org/officeDocument/2006/relationships/notesSlide" Target="../notesSlides/notesSlide9.xml"></Relationship><Relationship Id="rId8" Type="http://schemas.openxmlformats.org/officeDocument/2006/relationships/slideLayout" Target="../slideLayouts/slideLayout2.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4" name="Title 3"/>
          <p:cNvSpPr>
            <a:spLocks noGrp="1"/>
          </p:cNvSpPr>
          <p:nvPr>
            <p:ph type="ctrTitle"/>
          </p:nvPr>
        </p:nvSpPr>
        <p:spPr>
          <a:xfrm rot="360000">
            <a:off x="3340100" y="3016250"/>
            <a:ext cx="4846955" cy="1598930"/>
          </a:xfrm>
        </p:spPr>
        <p:txBody>
          <a:bodyPr vert="horz" wrap="square" lIns="91440" tIns="45720" rIns="91440" bIns="45720" numCol="1" rtlCol="0" anchor="b" anchorCtr="0" compatLnSpc="1">
            <a:no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4800" b="0" i="0" u="none" strike="noStrike" kern="1200" cap="none" spc="0" normalizeH="0" baseline="0" noProof="0" dirty="0" smtClean="0">
                <a:ln>
                  <a:noFill/>
                </a:ln>
                <a:solidFill>
                  <a:srgbClr val="000100"/>
                </a:solidFill>
                <a:effectLst>
                  <a:outerShdw blurRad="63500" sx="102000" sy="102000" algn="ctr" rotWithShape="0">
                    <a:srgbClr val="FFFFFF">
                      <a:alpha val="40000"/>
                    </a:srgbClr>
                  </a:outerShdw>
                </a:effectLst>
                <a:uLnTx/>
                <a:uFillTx/>
                <a:latin typeface="+mj-lt"/>
                <a:ea typeface="+mj-ea"/>
                <a:cs typeface="+mj-cs"/>
              </a:rPr>
              <a:t>How To Write An Essay</a:t>
            </a:r>
            <a:endParaRPr kumimoji="0" lang="en-US" sz="4800" b="0" i="0" u="none" strike="noStrike" kern="1200" cap="none" spc="0" normalizeH="0" baseline="0" noProof="0" dirty="0">
              <a:ln>
                <a:noFill/>
              </a:ln>
              <a:solidFill>
                <a:srgbClr val="000100"/>
              </a:solidFill>
              <a:effectLst>
                <a:outerShdw blurRad="63500" sx="102000" sy="102000" algn="ctr" rotWithShape="0">
                  <a:srgbClr val="FFFFFF">
                    <a:alpha val="40000"/>
                  </a:srgbClr>
                </a:outerShdw>
              </a:effectLst>
              <a:uLnTx/>
              <a:uFillTx/>
              <a:latin typeface="+mj-lt"/>
              <a:ea typeface="+mj-ea"/>
              <a:cs typeface="+mj-cs"/>
            </a:endParaRPr>
          </a:p>
        </p:txBody>
      </p:sp>
      <p:sp>
        <p:nvSpPr>
          <p:cNvPr id="6147" name="Subtitle 4"/>
          <p:cNvSpPr>
            <a:spLocks noGrp="1"/>
          </p:cNvSpPr>
          <p:nvPr>
            <p:ph type="subTitle" idx="1"/>
          </p:nvPr>
        </p:nvSpPr>
        <p:spPr>
          <a:xfrm rot="360000">
            <a:off x="3200400" y="4767580"/>
            <a:ext cx="4837430" cy="1039495"/>
          </a:xfrm>
        </p:spPr>
        <p:txBody>
          <a:bodyPr vert="horz" wrap="square" lIns="91440" tIns="45720" rIns="91440" bIns="45720" anchor="t"/>
          <a:p>
            <a:pPr defTabSz="457200" eaLnBrk="1" hangingPunct="1">
              <a:buSzPct val="95000"/>
            </a:pPr>
            <a:r>
              <a:rPr lang="en-US" altLang="en-US" kern="1200" dirty="0">
                <a:solidFill>
                  <a:srgbClr val="000100"/>
                </a:solidFill>
                <a:latin typeface="+mn-lt"/>
                <a:ea typeface="+mn-ea"/>
                <a:cs typeface="+mn-cs"/>
              </a:rPr>
              <a:t>Essay Format, Introductions, Body, Conclusions, Thesis Statements, and Topic Sentences</a:t>
            </a:r>
            <a:endParaRPr lang="en-US" altLang="en-US" kern="1200" dirty="0">
              <a:solidFill>
                <a:srgbClr val="000100"/>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2" name="Title 1"/>
          <p:cNvSpPr>
            <a:spLocks noGrp="1"/>
          </p:cNvSpPr>
          <p:nvPr>
            <p:ph type="title"/>
          </p:nvPr>
        </p:nvSpPr>
        <p:spPr>
          <a:xfrm>
            <a:off x="551180" y="436880"/>
            <a:ext cx="8042275" cy="1443355"/>
          </a:xfrm>
        </p:spPr>
        <p:txBody>
          <a:bodyPr vert="horz" wrap="square" lIns="91440" tIns="45720" rIns="91440" bIns="45720" numCol="1" rtlCol="0" anchor="ctr" anchorCtr="0" compatLnSpc="1">
            <a:normAutofit fontScale="90000"/>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48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The Functions of </a:t>
            </a:r>
            <a:r>
              <a:rPr kumimoji="0" lang="en-US" sz="4800" b="0" i="0" u="none" strike="noStrike" kern="1200" cap="none" spc="0" normalizeH="0" baseline="0" noProof="0" dirty="0">
                <a:ln>
                  <a:noFill/>
                </a:ln>
                <a:solidFill>
                  <a:schemeClr val="tx1">
                    <a:lumMod val="85000"/>
                    <a:lumOff val="15000"/>
                  </a:schemeClr>
                </a:solidFill>
                <a:effectLst/>
                <a:uLnTx/>
                <a:uFillTx/>
                <a:latin typeface="+mj-lt"/>
                <a:ea typeface="+mj-ea"/>
                <a:cs typeface="+mj-cs"/>
              </a:rPr>
              <a:t>a</a:t>
            </a:r>
            <a:r>
              <a:rPr kumimoji="0" lang="en-US" sz="48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 Thesis Statement</a:t>
            </a:r>
            <a:endParaRPr kumimoji="0" lang="en-US" sz="4800" b="0"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grpSp>
        <p:nvGrpSpPr>
          <p:cNvPr id="5" name="图示 4"/>
          <p:cNvGrpSpPr/>
          <p:nvPr/>
        </p:nvGrpSpPr>
        <p:grpSpPr>
          <a:xfrm rot="0">
            <a:off x="457200" y="1935480"/>
            <a:ext cx="8230235" cy="4389755"/>
            <a:chOff x="457200" y="1935480"/>
            <a:chExt cx="8230235" cy="4389755"/>
          </a:xfrm>
        </p:grpSpPr>
        <p:sp>
          <p:nvSpPr>
            <p:cNvPr id="4" name="图示 1"/>
            <p:cNvSpPr>
              <a:spLocks/>
            </p:cNvSpPr>
            <p:nvPr/>
          </p:nvSpPr>
          <p:spPr>
            <a:xfrm rot="0">
              <a:off x="457200" y="2118360"/>
              <a:ext cx="8230235" cy="1217295"/>
            </a:xfrm>
            <a:prstGeom prst="roundRect"/>
            <a:ln w="19050" cap="flat" cmpd="sng">
              <a:solidFill>
                <a:schemeClr val="lt1">
                  <a:alpha val="100000"/>
                </a:schemeClr>
              </a:solidFill>
              <a:prstDash val="solid"/>
            </a:ln>
          </p:spPr>
          <p:style>
            <a:lnRef idx="2">
              <a:schemeClr val="lt1"/>
            </a:lnRef>
            <a:fillRef idx="1">
              <a:schemeClr val="accent2"/>
            </a:fillRef>
            <a:effectRef idx="0"/>
            <a:fontRef idx="minor">
              <a:schemeClr val="lt1"/>
            </a:fontRef>
          </p:style>
          <p:txBody>
            <a:bodyPr wrap="square" lIns="87630" tIns="87630" rIns="87630" bIns="87630" numCol="1" vert="horz" anchor="ctr" upright="1">
              <a:noAutofit/>
            </a:bodyPr>
            <a:lstStyle/>
            <a:p>
              <a:pPr marL="0" indent="0" algn="l" fontAlgn="base" defTabSz="914400" eaLnBrk="0" latinLnBrk="0">
                <a:lnSpc>
                  <a:spcPct val="90000"/>
                </a:lnSpc>
                <a:spcBef>
                  <a:spcPts val="0"/>
                </a:spcBef>
                <a:spcAft>
                  <a:spcPts val="1000"/>
                </a:spcAft>
                <a:buFontTx/>
                <a:buNone/>
              </a:pPr>
              <a:r>
                <a:rPr lang="en-US" altLang="ko-KR" sz="2300" cap="none" dirty="0" smtClean="0" b="0" strike="noStrike">
                  <a:latin typeface="Arial" charset="0"/>
                  <a:ea typeface="Arial" charset="0"/>
                </a:rPr>
                <a:t>To announce the topic to the reader</a:t>
              </a:r>
              <a:endParaRPr lang="ko-KR" altLang="en-US" sz="2300" cap="none" dirty="0" smtClean="0" b="0" strike="noStrike">
                <a:latin typeface="Arial" charset="0"/>
                <a:ea typeface="Arial" charset="0"/>
              </a:endParaRPr>
            </a:p>
          </p:txBody>
        </p:sp>
        <p:sp>
          <p:nvSpPr>
            <p:cNvPr id="6" name="图示 1"/>
            <p:cNvSpPr>
              <a:spLocks/>
            </p:cNvSpPr>
            <p:nvPr/>
          </p:nvSpPr>
          <p:spPr>
            <a:xfrm rot="0">
              <a:off x="457200" y="3521710"/>
              <a:ext cx="8230235" cy="1217295"/>
            </a:xfrm>
            <a:prstGeom prst="roundRect"/>
            <a:ln w="19050" cap="flat" cmpd="sng">
              <a:solidFill>
                <a:schemeClr val="lt1">
                  <a:alpha val="100000"/>
                </a:schemeClr>
              </a:solidFill>
              <a:prstDash val="solid"/>
            </a:ln>
          </p:spPr>
          <p:style>
            <a:lnRef idx="2">
              <a:schemeClr val="lt1"/>
            </a:lnRef>
            <a:fillRef idx="1">
              <a:schemeClr val="accent3"/>
            </a:fillRef>
            <a:effectRef idx="0"/>
            <a:fontRef idx="minor">
              <a:schemeClr val="lt1"/>
            </a:fontRef>
          </p:style>
          <p:txBody>
            <a:bodyPr wrap="square" lIns="87630" tIns="87630" rIns="87630" bIns="87630" numCol="1" vert="horz" anchor="ctr" upright="1">
              <a:noAutofit/>
            </a:bodyPr>
            <a:lstStyle/>
            <a:p>
              <a:pPr marL="0" indent="0" algn="l" fontAlgn="base" defTabSz="914400" eaLnBrk="0" latinLnBrk="0">
                <a:lnSpc>
                  <a:spcPct val="90000"/>
                </a:lnSpc>
                <a:spcBef>
                  <a:spcPts val="0"/>
                </a:spcBef>
                <a:spcAft>
                  <a:spcPts val="1000"/>
                </a:spcAft>
                <a:buFontTx/>
                <a:buNone/>
              </a:pPr>
              <a:r>
                <a:rPr lang="en-US" altLang="ko-KR" sz="2300" cap="none" dirty="0" smtClean="0" b="0" strike="noStrike">
                  <a:latin typeface="Arial" charset="0"/>
                  <a:ea typeface="Arial" charset="0"/>
                </a:rPr>
                <a:t>To reflect a judgment about the topic</a:t>
              </a:r>
              <a:endParaRPr lang="ko-KR" altLang="en-US" sz="2300" cap="none" dirty="0" smtClean="0" b="0" strike="noStrike">
                <a:latin typeface="Arial" charset="0"/>
                <a:ea typeface="Arial" charset="0"/>
              </a:endParaRPr>
            </a:p>
          </p:txBody>
        </p:sp>
        <p:sp>
          <p:nvSpPr>
            <p:cNvPr id="7" name="图示 1"/>
            <p:cNvSpPr>
              <a:spLocks/>
            </p:cNvSpPr>
            <p:nvPr/>
          </p:nvSpPr>
          <p:spPr>
            <a:xfrm rot="0">
              <a:off x="457200" y="4925060"/>
              <a:ext cx="8230235" cy="1217295"/>
            </a:xfrm>
            <a:prstGeom prst="roundRect"/>
            <a:ln w="19050" cap="flat" cmpd="sng">
              <a:solidFill>
                <a:schemeClr val="lt1">
                  <a:alpha val="100000"/>
                </a:schemeClr>
              </a:solidFill>
              <a:prstDash val="solid"/>
            </a:ln>
          </p:spPr>
          <p:style>
            <a:lnRef idx="2">
              <a:schemeClr val="lt1"/>
            </a:lnRef>
            <a:fillRef idx="1">
              <a:schemeClr val="accent4"/>
            </a:fillRef>
            <a:effectRef idx="0"/>
            <a:fontRef idx="minor">
              <a:schemeClr val="lt1"/>
            </a:fontRef>
          </p:style>
          <p:txBody>
            <a:bodyPr wrap="square" lIns="87630" tIns="87630" rIns="87630" bIns="87630" numCol="1" vert="horz" anchor="ctr" upright="1">
              <a:noAutofit/>
            </a:bodyPr>
            <a:lstStyle/>
            <a:p>
              <a:pPr marL="0" indent="0" algn="l" fontAlgn="base" defTabSz="914400" eaLnBrk="0" latinLnBrk="0">
                <a:lnSpc>
                  <a:spcPct val="90000"/>
                </a:lnSpc>
                <a:spcBef>
                  <a:spcPts val="0"/>
                </a:spcBef>
                <a:spcAft>
                  <a:spcPts val="1000"/>
                </a:spcAft>
                <a:buFontTx/>
                <a:buNone/>
              </a:pPr>
              <a:r>
                <a:rPr lang="en-US" altLang="ko-KR" sz="2300" cap="none" dirty="0" smtClean="0" b="0" strike="noStrike">
                  <a:latin typeface="Arial" charset="0"/>
                  <a:ea typeface="Arial" charset="0"/>
                </a:rPr>
                <a:t>To provide the reader with a blueprint</a:t>
              </a:r>
              <a:endParaRPr lang="ko-KR" altLang="en-US" sz="2300" cap="none" dirty="0" smtClean="0" b="0" strike="noStrike">
                <a:latin typeface="Arial" charset="0"/>
                <a:ea typeface="Arial" charset="0"/>
              </a:endParaRPr>
            </a:p>
            <a:p>
              <a:pPr marL="0" indent="0" algn="l" fontAlgn="base" defTabSz="914400" eaLnBrk="0" latinLnBrk="0">
                <a:lnSpc>
                  <a:spcPct val="90000"/>
                </a:lnSpc>
                <a:spcBef>
                  <a:spcPts val="0"/>
                </a:spcBef>
                <a:spcAft>
                  <a:spcPts val="1000"/>
                </a:spcAft>
                <a:buFontTx/>
                <a:buNone/>
              </a:pPr>
              <a:r>
                <a:rPr lang="en-US" altLang="ko-KR" sz="2300" cap="none" dirty="0" smtClean="0" b="0" strike="noStrike">
                  <a:latin typeface="Arial" charset="0"/>
                  <a:ea typeface="Arial" charset="0"/>
                </a:rPr>
                <a:t>of what is to come in the paper</a:t>
              </a:r>
              <a:endParaRPr lang="ko-KR" altLang="en-US" sz="2300" cap="none" dirty="0" smtClean="0" b="0" strike="noStrike">
                <a:latin typeface="Arial" charset="0"/>
                <a:ea typeface="Arial"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17410" name="Rectangle 2"/>
          <p:cNvSpPr>
            <a:spLocks noGrp="1"/>
          </p:cNvSpPr>
          <p:nvPr>
            <p:ph type="title"/>
          </p:nvPr>
        </p:nvSpPr>
        <p:spPr>
          <a:xfrm>
            <a:off x="551180" y="436880"/>
            <a:ext cx="8042910" cy="1443355"/>
          </a:xfrm>
        </p:spPr>
        <p:txBody>
          <a:bodyPr vert="horz" wrap="square" lIns="91440" tIns="45720" rIns="91440" bIns="45720" anchor="ctr"/>
          <a:p>
            <a:pPr eaLnBrk="1" hangingPunct="1"/>
            <a:r>
              <a:rPr lang="en-US" altLang="en-US" dirty="0"/>
              <a:t>Example of an Introduction</a:t>
            </a:r>
            <a:endParaRPr lang="en-US" altLang="en-US" dirty="0"/>
          </a:p>
        </p:txBody>
      </p:sp>
      <p:sp>
        <p:nvSpPr>
          <p:cNvPr id="125955" name="Rectangle 3"/>
          <p:cNvSpPr>
            <a:spLocks noGrp="1" noChangeArrowheads="1"/>
          </p:cNvSpPr>
          <p:nvPr>
            <p:ph idx="1"/>
          </p:nvPr>
        </p:nvSpPr>
        <p:spPr>
          <a:xfrm>
            <a:off x="685800" y="2038350"/>
            <a:ext cx="7849235" cy="4134485"/>
          </a:xfrm>
        </p:spPr>
        <p:txBody>
          <a:bodyPr wrap="square" lIns="91440" tIns="45720" rIns="91440" bIns="45720" numCol="1" vert="horz" anchor="t">
            <a:noAutofit/>
          </a:bodyPr>
          <a:lstStyle/>
          <a:p>
            <a:pPr marL="228600" indent="-228600" algn="l" fontAlgn="base" defTabSz="457200" latinLnBrk="0">
              <a:lnSpc>
                <a:spcPct val="90000"/>
              </a:lnSpc>
              <a:spcBef>
                <a:spcPts val="600"/>
              </a:spcBef>
              <a:spcAft>
                <a:spcPts val="0"/>
              </a:spcAft>
              <a:buClr>
                <a:srgbClr val="A63212"/>
              </a:buClr>
              <a:buSzPct val="95000"/>
              <a:buFont typeface="Rage Italic"/>
              <a:buChar char="0"/>
            </a:pPr>
            <a:r>
              <a:rPr lang="en-US" altLang="ko-KR" sz="2400" cap="none" dirty="0" smtClean="0" b="0" strike="noStrike">
                <a:latin typeface="Cambria" charset="0"/>
                <a:ea typeface="Cambria" charset="0"/>
              </a:rPr>
              <a:t>Example</a:t>
            </a:r>
            <a:endParaRPr lang="ko-KR" altLang="en-US" sz="2400" cap="none" dirty="0" smtClean="0" b="0" strike="noStrike">
              <a:latin typeface="Cambria" charset="0"/>
              <a:ea typeface="Cambria" charset="0"/>
            </a:endParaRPr>
          </a:p>
          <a:p>
            <a:pPr marL="557530" indent="-228600" algn="ctr" fontAlgn="base" defTabSz="457200" latinLnBrk="0">
              <a:lnSpc>
                <a:spcPct val="90000"/>
              </a:lnSpc>
              <a:spcBef>
                <a:spcPts val="400"/>
              </a:spcBef>
              <a:spcAft>
                <a:spcPts val="0"/>
              </a:spcAft>
              <a:buFontTx/>
              <a:buNone/>
            </a:pPr>
            <a:endParaRPr lang="ko-KR" altLang="en-US" sz="1500" cap="none" dirty="0" smtClean="0" b="0" strike="noStrike">
              <a:latin typeface="Cambria" charset="0"/>
              <a:ea typeface="Cambria" charset="0"/>
            </a:endParaRPr>
          </a:p>
          <a:p>
            <a:pPr marL="557530" indent="-228600" algn="l" fontAlgn="base" defTabSz="457200" latinLnBrk="0">
              <a:lnSpc>
                <a:spcPct val="90000"/>
              </a:lnSpc>
              <a:spcBef>
                <a:spcPts val="500"/>
              </a:spcBef>
              <a:spcAft>
                <a:spcPts val="0"/>
              </a:spcAft>
              <a:buFontTx/>
              <a:buNone/>
            </a:pPr>
            <a:r>
              <a:rPr lang="en-US" altLang="ko-KR" sz="2000" cap="none" dirty="0" smtClean="0" b="0" strike="noStrike">
                <a:latin typeface="Cambria" charset="0"/>
                <a:ea typeface="Cambria" charset="0"/>
              </a:rPr>
              <a:t>	</a:t>
            </a:r>
            <a:r>
              <a:rPr lang="en-US" altLang="ko-KR" sz="1400" cap="none" dirty="0" smtClean="0" b="0" strike="noStrike">
                <a:solidFill>
                  <a:schemeClr val="tx1"/>
                </a:solidFill>
                <a:latin typeface="Cambria" charset="0"/>
                <a:ea typeface="Cambria" charset="0"/>
              </a:rPr>
              <a:t>1</a:t>
            </a:r>
            <a:r>
              <a:rPr lang="en-US" altLang="ko-KR" sz="1400" cap="none" dirty="0" smtClean="0" b="0" strike="noStrike">
                <a:solidFill>
                  <a:srgbClr val="FF0000"/>
                </a:solidFill>
                <a:latin typeface="Cambria" charset="0"/>
                <a:ea typeface="Cambria" charset="0"/>
              </a:rPr>
              <a:t> In 2004, the Phone-addicted Underaged Boys Group (PUBG) was created to help young adult male cope with smartphone and technology addictions </a:t>
            </a:r>
            <a:r>
              <a:rPr lang="en-US" altLang="ko-KR" sz="1400" cap="none" dirty="0" smtClean="0" b="0" strike="noStrike">
                <a:latin typeface="Cambria" charset="0"/>
                <a:ea typeface="Cambria" charset="0"/>
              </a:rPr>
              <a:t>2. </a:t>
            </a:r>
            <a:r>
              <a:rPr lang="en-US" altLang="ko-KR" sz="1400" cap="none" dirty="0" smtClean="0" b="0" strike="noStrike">
                <a:solidFill>
                  <a:srgbClr val="00B050"/>
                </a:solidFill>
                <a:latin typeface="Cambria" charset="0"/>
                <a:ea typeface="Cambria" charset="0"/>
              </a:rPr>
              <a:t>PUBG helps over 2000 phone-addicted males between the ages of 12 and 18 who spend over 70% of their free time either infront of a phone or infront of mobile gaming device. </a:t>
            </a:r>
            <a:r>
              <a:rPr lang="en-US" altLang="ko-KR" sz="1400" cap="none" dirty="0" smtClean="0" b="0" strike="noStrike">
                <a:latin typeface="Cambria" charset="0"/>
                <a:ea typeface="Cambria" charset="0"/>
              </a:rPr>
              <a:t>3. </a:t>
            </a:r>
            <a:r>
              <a:rPr lang="en-US" altLang="ko-KR" sz="1400" cap="none" dirty="0" smtClean="0" b="0" strike="noStrike">
                <a:solidFill>
                  <a:srgbClr val="0070C0"/>
                </a:solidFill>
                <a:latin typeface="Cambria" charset="0"/>
                <a:ea typeface="Cambria" charset="0"/>
              </a:rPr>
              <a:t>A large majority of the parents of these young men ay that not only has their academic life struggled as a result of their addictions but also their social, mental and physical health has detereorated to the point that most parents are unable to take action on their own.  </a:t>
            </a:r>
            <a:r>
              <a:rPr lang="en-US" altLang="ko-KR" sz="1400" cap="none" dirty="0" smtClean="0" b="0" strike="noStrike">
                <a:latin typeface="Cambria" charset="0"/>
                <a:ea typeface="Cambria" charset="0"/>
              </a:rPr>
              <a:t>4. </a:t>
            </a:r>
            <a:r>
              <a:rPr lang="en-US" altLang="ko-KR" sz="1400" cap="none" dirty="0" smtClean="0" b="0" strike="noStrike">
                <a:solidFill>
                  <a:srgbClr val="7030A0"/>
                </a:solidFill>
                <a:latin typeface="Cambria" charset="0"/>
                <a:ea typeface="Cambria" charset="0"/>
              </a:rPr>
              <a:t>Phone addiction amongst young boys is becoming so prevalent that in many countries like China, Malaysia, Singapore and Thailand; these addiction groups and addiction centers are the only solutions to the problem and gaming and technology addiction.</a:t>
            </a:r>
            <a:endParaRPr lang="ko-KR" altLang="en-US" sz="1400" cap="none" dirty="0" smtClean="0" b="0" strike="noStrike">
              <a:solidFill>
                <a:srgbClr val="7030A0"/>
              </a:solidFill>
              <a:latin typeface="Cambria" charset="0"/>
              <a:ea typeface="Cambria" charset="0"/>
            </a:endParaRPr>
          </a:p>
          <a:p>
            <a:pPr marL="557530" indent="-228600" algn="l" fontAlgn="base" defTabSz="457200" latinLnBrk="0">
              <a:lnSpc>
                <a:spcPct val="90000"/>
              </a:lnSpc>
              <a:spcBef>
                <a:spcPts val="300"/>
              </a:spcBef>
              <a:spcAft>
                <a:spcPts val="0"/>
              </a:spcAft>
              <a:buFontTx/>
              <a:buNone/>
            </a:pPr>
            <a:endParaRPr lang="ko-KR" altLang="en-US" sz="1400" cap="none" dirty="0" smtClean="0" b="0" strike="noStrike">
              <a:latin typeface="Cambria" charset="0"/>
              <a:ea typeface="Cambria" charset="0"/>
            </a:endParaRPr>
          </a:p>
          <a:p>
            <a:pPr marL="228600" indent="-228600" algn="l" fontAlgn="base" defTabSz="457200" latinLnBrk="0">
              <a:lnSpc>
                <a:spcPct val="90000"/>
              </a:lnSpc>
              <a:spcBef>
                <a:spcPts val="400"/>
              </a:spcBef>
              <a:spcAft>
                <a:spcPts val="0"/>
              </a:spcAft>
              <a:buClr>
                <a:srgbClr val="A63212"/>
              </a:buClr>
              <a:buSzPct val="95000"/>
              <a:buFont typeface="Rage Italic"/>
              <a:buChar char="0"/>
            </a:pPr>
            <a:r>
              <a:rPr lang="en-US" altLang="ko-KR" sz="1700" cap="none" dirty="0" smtClean="0" b="0" strike="noStrike">
                <a:solidFill>
                  <a:srgbClr val="FF0000"/>
                </a:solidFill>
                <a:latin typeface="Cambria" charset="0"/>
                <a:ea typeface="Cambria" charset="0"/>
              </a:rPr>
              <a:t>1. Attention getter </a:t>
            </a:r>
            <a:endParaRPr lang="ko-KR" altLang="en-US" sz="1700" cap="none" dirty="0" smtClean="0" b="0" strike="noStrike">
              <a:solidFill>
                <a:srgbClr val="FF0000"/>
              </a:solidFill>
              <a:latin typeface="Cambria" charset="0"/>
              <a:ea typeface="Cambria" charset="0"/>
            </a:endParaRPr>
          </a:p>
          <a:p>
            <a:pPr marL="228600" indent="-228600" algn="l" fontAlgn="base" defTabSz="457200" latinLnBrk="0">
              <a:lnSpc>
                <a:spcPct val="90000"/>
              </a:lnSpc>
              <a:spcBef>
                <a:spcPts val="400"/>
              </a:spcBef>
              <a:spcAft>
                <a:spcPts val="0"/>
              </a:spcAft>
              <a:buClr>
                <a:srgbClr val="A63212"/>
              </a:buClr>
              <a:buSzPct val="95000"/>
              <a:buFont typeface="Rage Italic"/>
              <a:buChar char="0"/>
            </a:pPr>
            <a:r>
              <a:rPr lang="en-US" altLang="ko-KR" sz="1700" cap="none" dirty="0" smtClean="0" b="0" strike="noStrike">
                <a:solidFill>
                  <a:srgbClr val="00B050"/>
                </a:solidFill>
                <a:latin typeface="Cambria" charset="0"/>
                <a:ea typeface="Cambria" charset="0"/>
              </a:rPr>
              <a:t>2. State your problem.</a:t>
            </a:r>
            <a:endParaRPr lang="ko-KR" altLang="en-US" sz="1700" cap="none" dirty="0" smtClean="0" b="0" strike="noStrike">
              <a:solidFill>
                <a:srgbClr val="00B050"/>
              </a:solidFill>
              <a:latin typeface="Cambria" charset="0"/>
              <a:ea typeface="Cambria" charset="0"/>
            </a:endParaRPr>
          </a:p>
          <a:p>
            <a:pPr marL="228600" indent="-228600" algn="l" fontAlgn="base" defTabSz="457200" latinLnBrk="0">
              <a:lnSpc>
                <a:spcPct val="90000"/>
              </a:lnSpc>
              <a:spcBef>
                <a:spcPts val="400"/>
              </a:spcBef>
              <a:spcAft>
                <a:spcPts val="0"/>
              </a:spcAft>
              <a:buClr>
                <a:srgbClr val="A63212"/>
              </a:buClr>
              <a:buSzPct val="95000"/>
              <a:buFont typeface="Rage Italic"/>
              <a:buChar char="0"/>
            </a:pPr>
            <a:r>
              <a:rPr lang="en-US" altLang="ko-KR" sz="1700" cap="none" dirty="0" smtClean="0" b="0" strike="noStrike">
                <a:solidFill>
                  <a:srgbClr val="0070C0"/>
                </a:solidFill>
                <a:latin typeface="Cambria" charset="0"/>
                <a:ea typeface="Cambria" charset="0"/>
              </a:rPr>
              <a:t>3. Bridge or transition sentences</a:t>
            </a:r>
            <a:endParaRPr lang="ko-KR" altLang="en-US" sz="1700" cap="none" dirty="0" smtClean="0" b="0" strike="noStrike">
              <a:solidFill>
                <a:srgbClr val="0070C0"/>
              </a:solidFill>
              <a:latin typeface="Cambria" charset="0"/>
              <a:ea typeface="Cambria" charset="0"/>
            </a:endParaRPr>
          </a:p>
          <a:p>
            <a:pPr marL="228600" indent="-228600" algn="l" fontAlgn="base" defTabSz="457200" latinLnBrk="0">
              <a:lnSpc>
                <a:spcPct val="90000"/>
              </a:lnSpc>
              <a:spcBef>
                <a:spcPts val="400"/>
              </a:spcBef>
              <a:spcAft>
                <a:spcPts val="0"/>
              </a:spcAft>
              <a:buClr>
                <a:srgbClr val="A63212"/>
              </a:buClr>
              <a:buSzPct val="95000"/>
              <a:buFont typeface="Rage Italic"/>
              <a:buChar char="0"/>
            </a:pPr>
            <a:r>
              <a:rPr lang="en-US" altLang="ko-KR" sz="1700" cap="none" dirty="0" smtClean="0" b="0" strike="noStrike">
                <a:solidFill>
                  <a:srgbClr val="7030A0"/>
                </a:solidFill>
                <a:latin typeface="Cambria" charset="0"/>
                <a:ea typeface="Cambria" charset="0"/>
              </a:rPr>
              <a:t>4. Thesis statement</a:t>
            </a:r>
            <a:endParaRPr lang="ko-KR" altLang="en-US" sz="1700" cap="none" dirty="0" smtClean="0" b="0" strike="noStrike">
              <a:solidFill>
                <a:srgbClr val="7030A0"/>
              </a:solidFill>
              <a:latin typeface="Cambria" charset="0"/>
              <a:ea typeface="Cambria" charset="0"/>
            </a:endParaRPr>
          </a:p>
          <a:p>
            <a:pPr marL="228600" indent="-228600" algn="l" fontAlgn="base" defTabSz="457200" latinLnBrk="0">
              <a:lnSpc>
                <a:spcPct val="90000"/>
              </a:lnSpc>
              <a:spcBef>
                <a:spcPts val="400"/>
              </a:spcBef>
              <a:spcAft>
                <a:spcPts val="0"/>
              </a:spcAft>
              <a:buClr>
                <a:srgbClr val="A63212"/>
              </a:buClr>
              <a:buSzPct val="95000"/>
              <a:buFont typeface="Rage Italic"/>
              <a:buChar char="0"/>
            </a:pPr>
            <a:r>
              <a:rPr lang="en-US" altLang="ko-KR" sz="1700" cap="none" dirty="0" smtClean="0" b="0" strike="noStrike">
                <a:latin typeface="Cambria" charset="0"/>
                <a:ea typeface="Cambria" charset="0"/>
              </a:rPr>
              <a:t>**NOTE: This doesn’t mean your intro is 4 sentences long.  It just has 4 parts.</a:t>
            </a:r>
            <a:endParaRPr lang="ko-KR" altLang="en-US" sz="1700" cap="none" dirty="0" smtClean="0" b="0" strike="noStrike">
              <a:latin typeface="Cambria" charset="0"/>
              <a:ea typeface="Cambria" charset="0"/>
            </a:endParaRPr>
          </a:p>
          <a:p>
            <a:pPr marL="228600" indent="-228600" algn="l" fontAlgn="base" defTabSz="457200" latinLnBrk="0">
              <a:lnSpc>
                <a:spcPct val="90000"/>
              </a:lnSpc>
              <a:spcBef>
                <a:spcPts val="400"/>
              </a:spcBef>
              <a:spcAft>
                <a:spcPts val="0"/>
              </a:spcAft>
              <a:buClr>
                <a:srgbClr val="A63212"/>
              </a:buClr>
              <a:buSzPct val="95000"/>
              <a:buFont typeface="Rage Italic"/>
              <a:buChar char="0"/>
            </a:pPr>
            <a:endParaRPr lang="ko-KR" altLang="en-US" sz="1700" cap="none" dirty="0" smtClean="0" b="0" strike="noStrike">
              <a:latin typeface="Cambria" charset="0"/>
              <a:ea typeface="Cambria" charset="0"/>
            </a:endParaRPr>
          </a:p>
          <a:p>
            <a:pPr marL="557530" indent="-228600" algn="l" fontAlgn="base" defTabSz="457200" latinLnBrk="0">
              <a:lnSpc>
                <a:spcPct val="90000"/>
              </a:lnSpc>
              <a:spcBef>
                <a:spcPts val="500"/>
              </a:spcBef>
              <a:spcAft>
                <a:spcPts val="0"/>
              </a:spcAft>
              <a:buFontTx/>
              <a:buNone/>
            </a:pPr>
            <a:endParaRPr lang="ko-KR" altLang="en-US" sz="2000" cap="none" dirty="0" smtClean="0" b="0" strike="noStrike">
              <a:latin typeface="Cambria" charset="0"/>
              <a:ea typeface="Cambria" charset="0"/>
            </a:endParaRPr>
          </a:p>
          <a:p>
            <a:pPr marL="557530" indent="-228600" algn="l" fontAlgn="base" defTabSz="457200" latinLnBrk="0">
              <a:lnSpc>
                <a:spcPct val="90000"/>
              </a:lnSpc>
              <a:spcBef>
                <a:spcPts val="500"/>
              </a:spcBef>
              <a:spcAft>
                <a:spcPts val="0"/>
              </a:spcAft>
              <a:buFontTx/>
              <a:buNone/>
            </a:pPr>
            <a:endParaRPr lang="ko-KR" altLang="en-US" sz="2000" cap="none" dirty="0" smtClean="0" b="0" strike="noStrike">
              <a:latin typeface="Cambria" charset="0"/>
              <a:ea typeface="Cambri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18434" name="Rectangle 2"/>
          <p:cNvSpPr>
            <a:spLocks noGrp="1"/>
          </p:cNvSpPr>
          <p:nvPr>
            <p:ph type="title"/>
          </p:nvPr>
        </p:nvSpPr>
        <p:spPr>
          <a:xfrm>
            <a:off x="551180" y="436880"/>
            <a:ext cx="8042910" cy="1443355"/>
          </a:xfrm>
        </p:spPr>
        <p:txBody>
          <a:bodyPr vert="horz" wrap="square" lIns="91440" tIns="45720" rIns="91440" bIns="45720" anchor="ctr"/>
          <a:p>
            <a:pPr eaLnBrk="1" hangingPunct="1"/>
            <a:r>
              <a:rPr lang="en-US" altLang="en-US" dirty="0"/>
              <a:t>The Body</a:t>
            </a:r>
            <a:endParaRPr lang="en-US" altLang="en-US" dirty="0"/>
          </a:p>
        </p:txBody>
      </p:sp>
      <p:sp>
        <p:nvSpPr>
          <p:cNvPr id="18435" name="Rectangle 3"/>
          <p:cNvSpPr>
            <a:spLocks noGrp="1"/>
          </p:cNvSpPr>
          <p:nvPr>
            <p:ph idx="1"/>
          </p:nvPr>
        </p:nvSpPr>
        <p:spPr>
          <a:xfrm>
            <a:off x="838200" y="2038350"/>
            <a:ext cx="7468235" cy="3952239"/>
          </a:xfrm>
        </p:spPr>
        <p:txBody>
          <a:bodyPr vert="horz" wrap="square" lIns="91440" tIns="45720" rIns="91440" bIns="45720" anchor="t"/>
          <a:p>
            <a:pPr eaLnBrk="1" hangingPunct="1"/>
            <a:r>
              <a:rPr lang="en-US" altLang="en-US" sz="2800" dirty="0"/>
              <a:t>The body is a set of paragraphs that develop the idea expressed in the thesis statement.</a:t>
            </a:r>
            <a:endParaRPr lang="en-US" altLang="en-US" sz="2800" dirty="0"/>
          </a:p>
          <a:p>
            <a:pPr lvl="2" eaLnBrk="1" hangingPunct="1"/>
            <a:r>
              <a:rPr lang="en-US" altLang="en-US" dirty="0"/>
              <a:t>Make a list of main ideas that support the thesis statement. Each main idea becomes the main idea sentence for a body paragraph.</a:t>
            </a:r>
            <a:endParaRPr lang="en-US" altLang="en-US" dirty="0"/>
          </a:p>
          <a:p>
            <a:pPr lvl="2" eaLnBrk="1" hangingPunct="1"/>
            <a:r>
              <a:rPr lang="en-US" altLang="en-US" dirty="0"/>
              <a:t>Arrange the main ideas in logical order (time, place, importance)</a:t>
            </a:r>
            <a:endParaRPr lang="en-US" altLang="en-US" dirty="0"/>
          </a:p>
          <a:p>
            <a:pPr lvl="2" eaLnBrk="1" hangingPunct="1"/>
            <a:r>
              <a:rPr lang="en-US" altLang="en-US" dirty="0"/>
              <a:t>Plan out each body paragraph by listing major details that support each main idea</a:t>
            </a:r>
            <a:endParaRPr lang="en-US" altLang="en-US" dirty="0"/>
          </a:p>
          <a:p>
            <a:pPr lvl="2" eaLnBrk="1" hangingPunct="1"/>
            <a:r>
              <a:rPr lang="en-US" altLang="en-US" dirty="0"/>
              <a:t>Order the details within each paragraph in a logical way. Each body paragraph may end with a concluding sentence.</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19458" name="Rectangle 2"/>
          <p:cNvSpPr>
            <a:spLocks noGrp="1"/>
          </p:cNvSpPr>
          <p:nvPr>
            <p:ph type="title"/>
          </p:nvPr>
        </p:nvSpPr>
        <p:spPr>
          <a:xfrm>
            <a:off x="990600" y="228600"/>
            <a:ext cx="7025005" cy="1143000"/>
          </a:xfrm>
        </p:spPr>
        <p:txBody>
          <a:bodyPr vert="horz" wrap="square" lIns="91440" tIns="45720" rIns="91440" bIns="45720" anchor="ctr"/>
          <a:p>
            <a:pPr eaLnBrk="1" hangingPunct="1"/>
            <a:r>
              <a:rPr lang="en-US" altLang="en-US" dirty="0"/>
              <a:t>Example Essay Outline</a:t>
            </a:r>
            <a:endParaRPr lang="en-US" altLang="en-US" dirty="0"/>
          </a:p>
        </p:txBody>
      </p:sp>
      <p:sp>
        <p:nvSpPr>
          <p:cNvPr id="19459" name="Rectangle 3"/>
          <p:cNvSpPr>
            <a:spLocks noGrp="1"/>
          </p:cNvSpPr>
          <p:nvPr>
            <p:ph idx="1"/>
          </p:nvPr>
        </p:nvSpPr>
        <p:spPr>
          <a:xfrm>
            <a:off x="533400" y="1600200"/>
            <a:ext cx="7924800" cy="4419600"/>
          </a:xfrm>
        </p:spPr>
        <p:txBody>
          <a:bodyPr vert="horz" wrap="square" lIns="91440" tIns="45720" rIns="91440" bIns="45720" anchor="t"/>
          <a:p>
            <a:pPr algn="ctr" eaLnBrk="1" hangingPunct="1">
              <a:lnSpc>
                <a:spcPct val="80000"/>
              </a:lnSpc>
              <a:buFont typeface="Wingdings" panose="05000000000000000000" pitchFamily="2" charset="2"/>
              <a:buNone/>
            </a:pPr>
            <a:r>
              <a:rPr lang="en-US" altLang="en-US" sz="1400" b="1" dirty="0"/>
              <a:t>Thesis Statement</a:t>
            </a:r>
            <a:endParaRPr lang="en-US" altLang="en-US" sz="1400" b="1" dirty="0"/>
          </a:p>
          <a:p>
            <a:pPr algn="ctr" eaLnBrk="1" hangingPunct="1">
              <a:lnSpc>
                <a:spcPct val="80000"/>
              </a:lnSpc>
              <a:buFont typeface="Wingdings" panose="05000000000000000000" pitchFamily="2" charset="2"/>
              <a:buNone/>
            </a:pPr>
            <a:r>
              <a:rPr lang="en-US" altLang="en-US" sz="1600" dirty="0">
                <a:solidFill>
                  <a:srgbClr val="7030A0"/>
                </a:solidFill>
              </a:rPr>
              <a:t>The main issues that assist in mobile game addiction</a:t>
            </a:r>
            <a:endParaRPr lang="en-US" altLang="en-US" sz="1600" dirty="0">
              <a:solidFill>
                <a:srgbClr val="7030A0"/>
              </a:solidFill>
            </a:endParaRPr>
          </a:p>
          <a:p>
            <a:pPr algn="ctr" eaLnBrk="1" hangingPunct="1">
              <a:lnSpc>
                <a:spcPct val="80000"/>
              </a:lnSpc>
              <a:buFont typeface="Wingdings" panose="05000000000000000000" pitchFamily="2" charset="2"/>
              <a:buNone/>
            </a:pPr>
            <a:endParaRPr lang="en-US" altLang="en-US" sz="1400" b="1" dirty="0"/>
          </a:p>
          <a:p>
            <a:pPr algn="ctr" eaLnBrk="1" hangingPunct="1">
              <a:lnSpc>
                <a:spcPct val="80000"/>
              </a:lnSpc>
              <a:buFont typeface="Wingdings" panose="05000000000000000000" pitchFamily="2" charset="2"/>
              <a:buNone/>
            </a:pPr>
            <a:r>
              <a:rPr lang="en-US" altLang="en-US" sz="1400" b="1" dirty="0"/>
              <a:t>Body Paragraph 1</a:t>
            </a:r>
            <a:endParaRPr lang="en-US" altLang="en-US" sz="1400" b="1" dirty="0"/>
          </a:p>
          <a:p>
            <a:pPr algn="ctr" eaLnBrk="1" hangingPunct="1">
              <a:lnSpc>
                <a:spcPct val="80000"/>
              </a:lnSpc>
              <a:buFont typeface="Wingdings" panose="05000000000000000000" pitchFamily="2" charset="2"/>
              <a:buNone/>
            </a:pPr>
            <a:r>
              <a:rPr lang="en-US" altLang="en-US" sz="1200" dirty="0"/>
              <a:t>Topic Sentence:  Most mobile games have no way to verify one's age and open to users of any age group.</a:t>
            </a:r>
            <a:endParaRPr lang="en-US" altLang="en-US" sz="1200" dirty="0"/>
          </a:p>
          <a:p>
            <a:pPr eaLnBrk="1" hangingPunct="1">
              <a:lnSpc>
                <a:spcPct val="80000"/>
              </a:lnSpc>
              <a:buFont typeface="Wingdings" panose="05000000000000000000" pitchFamily="2" charset="2"/>
              <a:buNone/>
            </a:pPr>
            <a:r>
              <a:rPr lang="en-US" altLang="en-US" sz="1200" dirty="0"/>
              <a:t>Main Points:          1. </a:t>
            </a:r>
            <a:endParaRPr lang="en-US" altLang="en-US" sz="1200" dirty="0"/>
          </a:p>
          <a:p>
            <a:pPr eaLnBrk="1" hangingPunct="1">
              <a:lnSpc>
                <a:spcPct val="80000"/>
              </a:lnSpc>
              <a:buFont typeface="Wingdings" panose="05000000000000000000" pitchFamily="2" charset="2"/>
              <a:buNone/>
            </a:pPr>
            <a:r>
              <a:rPr lang="en-US" altLang="en-US" sz="1200" dirty="0"/>
              <a:t>                                  2. </a:t>
            </a:r>
            <a:endParaRPr lang="en-US" altLang="en-US" sz="1200" dirty="0"/>
          </a:p>
          <a:p>
            <a:pPr eaLnBrk="1" hangingPunct="1">
              <a:lnSpc>
                <a:spcPct val="80000"/>
              </a:lnSpc>
              <a:buFont typeface="Wingdings" panose="05000000000000000000" pitchFamily="2" charset="2"/>
              <a:buNone/>
            </a:pPr>
            <a:r>
              <a:rPr lang="en-US" altLang="en-US" sz="1200" dirty="0"/>
              <a:t>                                  3. </a:t>
            </a:r>
            <a:endParaRPr lang="en-US" altLang="en-US" sz="1200" dirty="0"/>
          </a:p>
          <a:p>
            <a:pPr algn="ctr" eaLnBrk="1" hangingPunct="1">
              <a:lnSpc>
                <a:spcPct val="80000"/>
              </a:lnSpc>
              <a:buFont typeface="Wingdings" panose="05000000000000000000" pitchFamily="2" charset="2"/>
              <a:buNone/>
            </a:pPr>
            <a:endParaRPr lang="en-US" altLang="en-US" sz="1200" b="1" dirty="0"/>
          </a:p>
          <a:p>
            <a:pPr algn="ctr" eaLnBrk="1" hangingPunct="1">
              <a:lnSpc>
                <a:spcPct val="80000"/>
              </a:lnSpc>
              <a:buFont typeface="Wingdings" panose="05000000000000000000" pitchFamily="2" charset="2"/>
              <a:buNone/>
            </a:pPr>
            <a:endParaRPr lang="en-US" altLang="en-US" sz="1200" b="1" dirty="0"/>
          </a:p>
          <a:p>
            <a:pPr algn="ctr" eaLnBrk="1" hangingPunct="1">
              <a:lnSpc>
                <a:spcPct val="80000"/>
              </a:lnSpc>
              <a:buFont typeface="Wingdings" panose="05000000000000000000" pitchFamily="2" charset="2"/>
              <a:buNone/>
            </a:pPr>
            <a:r>
              <a:rPr lang="en-US" altLang="en-US" sz="1400" b="1" dirty="0"/>
              <a:t>Body Paragraph 2</a:t>
            </a:r>
            <a:endParaRPr lang="en-US" altLang="en-US" sz="1400" b="1" dirty="0"/>
          </a:p>
          <a:p>
            <a:pPr algn="ctr" eaLnBrk="1" hangingPunct="1">
              <a:lnSpc>
                <a:spcPct val="80000"/>
              </a:lnSpc>
              <a:buFont typeface="Wingdings" panose="05000000000000000000" pitchFamily="2" charset="2"/>
              <a:buNone/>
            </a:pPr>
            <a:r>
              <a:rPr lang="en-US" altLang="en-US" sz="1200" dirty="0"/>
              <a:t>Topic Sentence:  Games usually have some sort of prize or reward system which keep users playing almost everyday or risk losing the free advantages that come with playing daily.</a:t>
            </a:r>
            <a:endParaRPr lang="en-US" altLang="en-US" sz="1200" dirty="0"/>
          </a:p>
          <a:p>
            <a:pPr eaLnBrk="1" hangingPunct="1">
              <a:lnSpc>
                <a:spcPct val="80000"/>
              </a:lnSpc>
              <a:buFont typeface="Wingdings" panose="05000000000000000000" pitchFamily="2" charset="2"/>
              <a:buNone/>
            </a:pPr>
            <a:r>
              <a:rPr lang="en-US" altLang="en-US" sz="1200" dirty="0"/>
              <a:t>Main Points:      1. </a:t>
            </a:r>
            <a:endParaRPr lang="en-US" altLang="en-US" sz="1200" dirty="0"/>
          </a:p>
          <a:p>
            <a:pPr eaLnBrk="1" hangingPunct="1">
              <a:lnSpc>
                <a:spcPct val="80000"/>
              </a:lnSpc>
              <a:buFont typeface="Wingdings" panose="05000000000000000000" pitchFamily="2" charset="2"/>
              <a:buNone/>
            </a:pPr>
            <a:r>
              <a:rPr lang="en-US" altLang="en-US" sz="1200" dirty="0"/>
              <a:t>	                        2. </a:t>
            </a:r>
            <a:endParaRPr lang="en-US" altLang="en-US" sz="1200" dirty="0"/>
          </a:p>
          <a:p>
            <a:pPr eaLnBrk="1" hangingPunct="1">
              <a:lnSpc>
                <a:spcPct val="80000"/>
              </a:lnSpc>
              <a:buFont typeface="Wingdings" panose="05000000000000000000" pitchFamily="2" charset="2"/>
              <a:buNone/>
            </a:pPr>
            <a:r>
              <a:rPr lang="en-US" altLang="en-US" sz="1200" dirty="0"/>
              <a:t>		                 3. </a:t>
            </a:r>
            <a:endParaRPr lang="en-US" altLang="en-US" sz="1200" dirty="0"/>
          </a:p>
          <a:p>
            <a:pPr algn="ctr" eaLnBrk="1" hangingPunct="1">
              <a:lnSpc>
                <a:spcPct val="80000"/>
              </a:lnSpc>
              <a:buFont typeface="Wingdings" panose="05000000000000000000" pitchFamily="2" charset="2"/>
              <a:buNone/>
            </a:pPr>
            <a:endParaRPr lang="en-US" altLang="en-US" sz="1400" b="1" dirty="0"/>
          </a:p>
          <a:p>
            <a:pPr algn="ctr" eaLnBrk="1" hangingPunct="1">
              <a:lnSpc>
                <a:spcPct val="80000"/>
              </a:lnSpc>
              <a:buFont typeface="Wingdings" panose="05000000000000000000" pitchFamily="2" charset="2"/>
              <a:buNone/>
            </a:pPr>
            <a:r>
              <a:rPr lang="en-US" altLang="en-US" sz="1400" b="1" dirty="0"/>
              <a:t>Body Paragraph 3</a:t>
            </a:r>
            <a:endParaRPr lang="en-US" altLang="en-US" sz="1400" b="1" dirty="0"/>
          </a:p>
          <a:p>
            <a:pPr algn="ctr" eaLnBrk="1" hangingPunct="1">
              <a:lnSpc>
                <a:spcPct val="80000"/>
              </a:lnSpc>
              <a:buFont typeface="Wingdings" panose="05000000000000000000" pitchFamily="2" charset="2"/>
              <a:buNone/>
            </a:pPr>
            <a:r>
              <a:rPr lang="en-US" altLang="en-US" sz="1000" b="1" dirty="0"/>
              <a:t>    </a:t>
            </a:r>
            <a:r>
              <a:rPr lang="en-US" altLang="en-US" sz="1200" dirty="0"/>
              <a:t>Topic Sentence: Mobile usage is hardly ever monitored by parents and there is no way to properly monitor mobile phone usage.</a:t>
            </a:r>
            <a:endParaRPr lang="en-US" altLang="en-US" sz="1200" dirty="0"/>
          </a:p>
          <a:p>
            <a:pPr eaLnBrk="1" hangingPunct="1">
              <a:lnSpc>
                <a:spcPct val="80000"/>
              </a:lnSpc>
              <a:buFont typeface="Wingdings" panose="05000000000000000000" pitchFamily="2" charset="2"/>
              <a:buNone/>
            </a:pPr>
            <a:r>
              <a:rPr lang="en-US" altLang="en-US" sz="1200" dirty="0"/>
              <a:t>Main Points:      1. </a:t>
            </a:r>
            <a:endParaRPr lang="en-US" altLang="en-US" sz="1200" dirty="0"/>
          </a:p>
          <a:p>
            <a:pPr eaLnBrk="1" hangingPunct="1">
              <a:lnSpc>
                <a:spcPct val="80000"/>
              </a:lnSpc>
              <a:buFont typeface="Wingdings" panose="05000000000000000000" pitchFamily="2" charset="2"/>
              <a:buNone/>
            </a:pPr>
            <a:r>
              <a:rPr lang="en-US" altLang="en-US" sz="1200" dirty="0"/>
              <a:t>		                2. </a:t>
            </a:r>
            <a:endParaRPr lang="en-US" altLang="en-US" sz="1200" dirty="0"/>
          </a:p>
          <a:p>
            <a:pPr eaLnBrk="1" hangingPunct="1">
              <a:lnSpc>
                <a:spcPct val="80000"/>
              </a:lnSpc>
              <a:buFont typeface="Wingdings" panose="05000000000000000000" pitchFamily="2" charset="2"/>
              <a:buNone/>
            </a:pPr>
            <a:r>
              <a:rPr lang="en-US" altLang="en-US" sz="1200" dirty="0"/>
              <a:t>	                        3. </a:t>
            </a:r>
            <a:r>
              <a:rPr lang="en-US" altLang="en-US" sz="900" dirty="0"/>
              <a:t>			</a:t>
            </a:r>
            <a:endParaRPr lang="en-US" altLang="en-US" sz="9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19459">
                                            <p:txEl>
                                              <p:pRg st="1" end="1"/>
                                            </p:txEl>
                                          </p:spTgt>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4" presetClass="emph" presetSubtype="2" fill="hold" nodeType="clickEffect">
                                  <p:stCondLst>
                                    <p:cond delay="0"/>
                                  </p:stCondLst>
                                  <p:childTnLst>
                                    <p:anim to="1.5" calcmode="lin" valueType="num">
                                      <p:cBhvr override="childStyle">
                                        <p:cTn id="10" dur="2000" fill="hold"/>
                                        <p:tgtEl>
                                          <p:spTgt spid="19459">
                                            <p:txEl>
                                              <p:pRg st="4" end="4"/>
                                            </p:txEl>
                                          </p:spTgt>
                                        </p:tgtEl>
                                        <p:attrNameLst>
                                          <p:attrName>style.fontSize</p:attrName>
                                        </p:attrNameLst>
                                      </p:cBhvr>
                                    </p:anim>
                                  </p:childTnLst>
                                </p:cTn>
                              </p:par>
                            </p:childTnLst>
                          </p:cTn>
                        </p:par>
                      </p:childTnLst>
                    </p:cTn>
                  </p:par>
                  <p:par>
                    <p:cTn id="11" fill="hold">
                      <p:stCondLst>
                        <p:cond delay="indefinite"/>
                      </p:stCondLst>
                      <p:childTnLst>
                        <p:par>
                          <p:cTn id="12" fill="hold">
                            <p:stCondLst>
                              <p:cond delay="0"/>
                            </p:stCondLst>
                            <p:childTnLst>
                              <p:par>
                                <p:cTn id="13" presetID="4" presetClass="emph" presetSubtype="2" fill="hold" nodeType="clickEffect">
                                  <p:stCondLst>
                                    <p:cond delay="0"/>
                                  </p:stCondLst>
                                  <p:childTnLst>
                                    <p:anim to="1.2" calcmode="lin" valueType="num">
                                      <p:cBhvr override="childStyle">
                                        <p:cTn id="14" dur="2000" fill="hold"/>
                                        <p:tgtEl>
                                          <p:spTgt spid="19459">
                                            <p:txEl>
                                              <p:pRg st="11" end="11"/>
                                            </p:txEl>
                                          </p:spTgt>
                                        </p:tgtEl>
                                        <p:attrNameLst>
                                          <p:attrName>style.fontSize</p:attrName>
                                        </p:attrNameLst>
                                      </p:cBhvr>
                                    </p:anim>
                                  </p:childTnLst>
                                </p:cTn>
                              </p:par>
                            </p:childTnLst>
                          </p:cTn>
                        </p:par>
                      </p:childTnLst>
                    </p:cTn>
                  </p:par>
                  <p:par>
                    <p:cTn id="15" fill="hold">
                      <p:stCondLst>
                        <p:cond delay="indefinite"/>
                      </p:stCondLst>
                      <p:childTnLst>
                        <p:par>
                          <p:cTn id="16" fill="hold">
                            <p:stCondLst>
                              <p:cond delay="0"/>
                            </p:stCondLst>
                            <p:childTnLst>
                              <p:par>
                                <p:cTn id="17" presetID="4" presetClass="emph" presetSubtype="2" fill="hold" nodeType="clickEffect">
                                  <p:stCondLst>
                                    <p:cond delay="0"/>
                                  </p:stCondLst>
                                  <p:childTnLst>
                                    <p:anim to="1.2" calcmode="lin" valueType="num">
                                      <p:cBhvr override="childStyle">
                                        <p:cTn id="18" dur="2000" fill="hold"/>
                                        <p:tgtEl>
                                          <p:spTgt spid="19459">
                                            <p:txEl>
                                              <p:pRg st="17" end="17"/>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20482" name="Rectangle 2"/>
          <p:cNvSpPr>
            <a:spLocks noGrp="1"/>
          </p:cNvSpPr>
          <p:nvPr>
            <p:ph type="title"/>
          </p:nvPr>
        </p:nvSpPr>
        <p:spPr>
          <a:xfrm>
            <a:off x="551180" y="436880"/>
            <a:ext cx="8042910" cy="1443355"/>
          </a:xfrm>
        </p:spPr>
        <p:txBody>
          <a:bodyPr vert="horz" wrap="square" lIns="91440" tIns="45720" rIns="91440" bIns="45720" anchor="ctr"/>
          <a:p>
            <a:pPr eaLnBrk="1" hangingPunct="1"/>
            <a:r>
              <a:rPr lang="en-US" altLang="en-US" dirty="0"/>
              <a:t>The Writing Stage</a:t>
            </a:r>
            <a:endParaRPr lang="en-US" altLang="en-US" dirty="0"/>
          </a:p>
        </p:txBody>
      </p:sp>
      <p:sp>
        <p:nvSpPr>
          <p:cNvPr id="20483" name="Rectangle 3"/>
          <p:cNvSpPr>
            <a:spLocks noGrp="1"/>
          </p:cNvSpPr>
          <p:nvPr>
            <p:ph idx="1"/>
          </p:nvPr>
        </p:nvSpPr>
        <p:spPr>
          <a:xfrm>
            <a:off x="838200" y="2038350"/>
            <a:ext cx="7468235" cy="3952239"/>
          </a:xfrm>
        </p:spPr>
        <p:txBody>
          <a:bodyPr vert="horz" wrap="square" lIns="91440" tIns="45720" rIns="91440" bIns="45720" anchor="t"/>
          <a:p>
            <a:pPr eaLnBrk="1" hangingPunct="1">
              <a:lnSpc>
                <a:spcPct val="90000"/>
              </a:lnSpc>
            </a:pPr>
            <a:r>
              <a:rPr lang="en-US" altLang="en-US" dirty="0"/>
              <a:t>After planning and arranging your main ideas and major details, begin writing your body paragraphs.</a:t>
            </a:r>
            <a:endParaRPr lang="en-US" altLang="en-US" dirty="0"/>
          </a:p>
          <a:p>
            <a:pPr eaLnBrk="1" hangingPunct="1">
              <a:lnSpc>
                <a:spcPct val="90000"/>
              </a:lnSpc>
            </a:pPr>
            <a:r>
              <a:rPr lang="en-US" altLang="en-US" dirty="0"/>
              <a:t>The number of paragraphs depends on the topic’s complexity, inclusiveness, and your purpose for writing.</a:t>
            </a:r>
            <a:endParaRPr lang="en-US" altLang="en-US" dirty="0"/>
          </a:p>
          <a:p>
            <a:pPr eaLnBrk="1" hangingPunct="1">
              <a:lnSpc>
                <a:spcPct val="90000"/>
              </a:lnSpc>
            </a:pPr>
            <a:r>
              <a:rPr lang="en-US" altLang="en-US" dirty="0"/>
              <a:t>Usually a </a:t>
            </a:r>
            <a:r>
              <a:rPr lang="en-US" altLang="en-US" u="sng" dirty="0"/>
              <a:t>short</a:t>
            </a:r>
            <a:r>
              <a:rPr lang="en-US" altLang="en-US" dirty="0"/>
              <a:t> essay contains </a:t>
            </a:r>
            <a:r>
              <a:rPr lang="en-US" altLang="en-US" u="sng" dirty="0"/>
              <a:t>3 to 5</a:t>
            </a:r>
            <a:r>
              <a:rPr lang="en-US" altLang="en-US" dirty="0"/>
              <a:t> body   paragraphs, plus an introduction and conclusion</a:t>
            </a:r>
            <a:endParaRPr lang="en-US" altLang="en-US" dirty="0"/>
          </a:p>
          <a:p>
            <a:pPr eaLnBrk="1" hangingPunct="1">
              <a:lnSpc>
                <a:spcPct val="90000"/>
              </a:lnSpc>
            </a:pPr>
            <a:r>
              <a:rPr lang="en-US" altLang="en-US" dirty="0"/>
              <a:t>Remember to use signal words to make smooth transitions between sentences and paragraphs. </a:t>
            </a:r>
            <a:endParaRPr lang="en-US" altLang="en-US" dirty="0"/>
          </a:p>
          <a:p>
            <a:pPr eaLnBrk="1" hangingPunct="1">
              <a:lnSpc>
                <a:spcPct val="90000"/>
              </a:lnSpc>
            </a:pPr>
            <a:r>
              <a:rPr lang="en-US" altLang="en-US" dirty="0"/>
              <a:t>What exactly are signal words and how can we easily transition into different paragraphs?</a:t>
            </a:r>
            <a:endParaRPr lang="en-US" altLang="en-US" dirty="0"/>
          </a:p>
          <a:p>
            <a:pPr lvl="1" eaLnBrk="1" hangingPunct="1">
              <a:lnSpc>
                <a:spcPct val="90000"/>
              </a:lnSpc>
              <a:buFont typeface="Wingdings" panose="05000000000000000000" pitchFamily="2" charset="2"/>
              <a:buNone/>
            </a:pPr>
            <a:endParaRPr lang="en-US"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21506" name="Rectangle 2"/>
          <p:cNvSpPr>
            <a:spLocks noGrp="1"/>
          </p:cNvSpPr>
          <p:nvPr>
            <p:ph type="title"/>
          </p:nvPr>
        </p:nvSpPr>
        <p:spPr>
          <a:xfrm>
            <a:off x="551180" y="436880"/>
            <a:ext cx="8042910" cy="1443355"/>
          </a:xfrm>
        </p:spPr>
        <p:txBody>
          <a:bodyPr vert="horz" wrap="square" lIns="91440" tIns="45720" rIns="91440" bIns="45720" anchor="ctr"/>
          <a:p>
            <a:pPr eaLnBrk="1" hangingPunct="1"/>
            <a:r>
              <a:rPr lang="en-US" altLang="en-US" dirty="0"/>
              <a:t>Signal/Transition Words</a:t>
            </a:r>
            <a:endParaRPr lang="en-US" altLang="en-US" dirty="0"/>
          </a:p>
        </p:txBody>
      </p:sp>
      <p:sp>
        <p:nvSpPr>
          <p:cNvPr id="131075" name="Rectangle 3"/>
          <p:cNvSpPr>
            <a:spLocks noGrp="1" noChangeArrowheads="1"/>
          </p:cNvSpPr>
          <p:nvPr>
            <p:ph idx="1"/>
          </p:nvPr>
        </p:nvSpPr>
        <p:spPr>
          <a:xfrm>
            <a:off x="838200" y="2038350"/>
            <a:ext cx="7468235" cy="3952239"/>
          </a:xfrm>
        </p:spPr>
        <p:txBody>
          <a:bodyPr vert="horz" wrap="square" lIns="91440" tIns="45720" rIns="91440" bIns="45720" numCol="1" rtlCol="0" anchor="t" anchorCtr="0" compatLnSpc="1"/>
          <a:p>
            <a:pPr eaLnBrk="1" hangingPunct="1">
              <a:lnSpc>
                <a:spcPct val="70000"/>
              </a:lnSpc>
            </a:pPr>
            <a:r>
              <a:rPr lang="en-US" altLang="zh-CN" sz="2800" u="sng" dirty="0"/>
              <a:t>For examples</a:t>
            </a:r>
            <a:r>
              <a:rPr lang="en-US" altLang="zh-CN" sz="2800" dirty="0"/>
              <a:t>: For example, for instance, to illustrate</a:t>
            </a:r>
            <a:endParaRPr lang="en-US" altLang="zh-CN" sz="2800" dirty="0"/>
          </a:p>
          <a:p>
            <a:pPr eaLnBrk="1" hangingPunct="1">
              <a:lnSpc>
                <a:spcPct val="70000"/>
              </a:lnSpc>
            </a:pPr>
            <a:r>
              <a:rPr lang="en-US" altLang="zh-CN" sz="2800" u="sng" dirty="0"/>
              <a:t>For organization or chronological order</a:t>
            </a:r>
            <a:r>
              <a:rPr lang="en-US" altLang="zh-CN" sz="2800" dirty="0"/>
              <a:t>: The six steps are…, next, finally first, secondly, third</a:t>
            </a:r>
            <a:endParaRPr lang="en-US" altLang="zh-CN" sz="2800" dirty="0"/>
          </a:p>
          <a:p>
            <a:pPr eaLnBrk="1" hangingPunct="1">
              <a:lnSpc>
                <a:spcPct val="70000"/>
              </a:lnSpc>
            </a:pPr>
            <a:r>
              <a:rPr lang="en-US" altLang="zh-CN" sz="2800" u="sng" dirty="0"/>
              <a:t>For additional points</a:t>
            </a:r>
            <a:r>
              <a:rPr lang="en-US" altLang="zh-CN" sz="2800" dirty="0"/>
              <a:t>: Furthermore, in addition, also, moreover </a:t>
            </a:r>
            <a:endParaRPr lang="en-US" altLang="zh-CN" sz="2800" dirty="0"/>
          </a:p>
          <a:p>
            <a:pPr eaLnBrk="1" hangingPunct="1">
              <a:lnSpc>
                <a:spcPct val="70000"/>
              </a:lnSpc>
            </a:pPr>
            <a:r>
              <a:rPr lang="en-US" altLang="zh-CN" sz="2800" u="sng" dirty="0"/>
              <a:t>For opposing ideas</a:t>
            </a:r>
            <a:r>
              <a:rPr lang="en-US" altLang="zh-CN" sz="2800" dirty="0"/>
              <a:t>: On the other hand, in contrast, although, however</a:t>
            </a:r>
            <a:endParaRPr lang="en-US" altLang="zh-CN" sz="2800" dirty="0"/>
          </a:p>
          <a:p>
            <a:pPr eaLnBrk="1" hangingPunct="1">
              <a:lnSpc>
                <a:spcPct val="70000"/>
              </a:lnSpc>
            </a:pPr>
            <a:r>
              <a:rPr lang="en-US" altLang="zh-CN" sz="2800" u="sng" dirty="0"/>
              <a:t>For similar ideas</a:t>
            </a:r>
            <a:r>
              <a:rPr lang="en-US" altLang="zh-CN" sz="2800" dirty="0"/>
              <a:t>: Likewise, similarly, in comparison</a:t>
            </a:r>
            <a:endParaRPr lang="en-US" altLang="zh-CN" sz="2800" dirty="0"/>
          </a:p>
          <a:p>
            <a:pPr eaLnBrk="1" hangingPunct="1">
              <a:lnSpc>
                <a:spcPct val="70000"/>
              </a:lnSpc>
            </a:pPr>
            <a:endParaRPr lang="en-US" altLang="zh-CN"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22530" name="Rectangle 2"/>
          <p:cNvSpPr>
            <a:spLocks noGrp="1"/>
          </p:cNvSpPr>
          <p:nvPr>
            <p:ph type="title"/>
          </p:nvPr>
        </p:nvSpPr>
        <p:spPr>
          <a:xfrm>
            <a:off x="551180" y="436880"/>
            <a:ext cx="8042910" cy="1443355"/>
          </a:xfrm>
        </p:spPr>
        <p:txBody>
          <a:bodyPr vert="horz" wrap="square" lIns="91440" tIns="45720" rIns="91440" bIns="45720" anchor="ctr"/>
          <a:p>
            <a:pPr eaLnBrk="1" hangingPunct="1"/>
            <a:r>
              <a:rPr lang="en-US" altLang="en-US" dirty="0"/>
              <a:t>Signal/Transition Words</a:t>
            </a:r>
            <a:endParaRPr lang="en-US" altLang="en-US" dirty="0"/>
          </a:p>
        </p:txBody>
      </p:sp>
      <p:sp>
        <p:nvSpPr>
          <p:cNvPr id="132099" name="Rectangle 3"/>
          <p:cNvSpPr>
            <a:spLocks noGrp="1" noChangeArrowheads="1"/>
          </p:cNvSpPr>
          <p:nvPr>
            <p:ph idx="1"/>
          </p:nvPr>
        </p:nvSpPr>
        <p:spPr>
          <a:xfrm>
            <a:off x="838200" y="2038350"/>
            <a:ext cx="7468235" cy="3952239"/>
          </a:xfrm>
        </p:spPr>
        <p:txBody>
          <a:bodyPr vert="horz" wrap="square" lIns="91440" tIns="45720" rIns="91440" bIns="45720" numCol="1" rtlCol="0" anchor="t" anchorCtr="0" compatLnSpc="1"/>
          <a:p>
            <a:pPr eaLnBrk="1" hangingPunct="1">
              <a:lnSpc>
                <a:spcPct val="80000"/>
              </a:lnSpc>
            </a:pPr>
            <a:r>
              <a:rPr lang="en-US" altLang="zh-CN" sz="2800" u="sng" dirty="0"/>
              <a:t>For exceptions</a:t>
            </a:r>
            <a:r>
              <a:rPr lang="en-US" altLang="zh-CN" sz="2800" dirty="0"/>
              <a:t>: However, nevertheless, but, yet, still </a:t>
            </a:r>
            <a:endParaRPr lang="en-US" altLang="zh-CN" sz="2800" dirty="0"/>
          </a:p>
          <a:p>
            <a:pPr eaLnBrk="1" hangingPunct="1">
              <a:lnSpc>
                <a:spcPct val="80000"/>
              </a:lnSpc>
            </a:pPr>
            <a:r>
              <a:rPr lang="en-US" altLang="zh-CN" sz="2800" u="sng" dirty="0"/>
              <a:t>For emphasis</a:t>
            </a:r>
            <a:r>
              <a:rPr lang="en-US" altLang="zh-CN" sz="2800" dirty="0"/>
              <a:t>: Above all, finally, more importantly</a:t>
            </a:r>
            <a:endParaRPr lang="en-US" altLang="zh-CN" sz="2800" dirty="0"/>
          </a:p>
          <a:p>
            <a:pPr eaLnBrk="1" hangingPunct="1">
              <a:lnSpc>
                <a:spcPct val="80000"/>
              </a:lnSpc>
            </a:pPr>
            <a:r>
              <a:rPr lang="en-US" altLang="zh-CN" sz="2800" u="sng" dirty="0"/>
              <a:t>For understanding</a:t>
            </a:r>
            <a:r>
              <a:rPr lang="en-US" altLang="zh-CN" sz="2800" dirty="0"/>
              <a:t>: In other words, in essence, briefly</a:t>
            </a:r>
            <a:endParaRPr lang="en-US" altLang="zh-CN" sz="2800" dirty="0"/>
          </a:p>
          <a:p>
            <a:pPr eaLnBrk="1" hangingPunct="1">
              <a:lnSpc>
                <a:spcPct val="80000"/>
              </a:lnSpc>
            </a:pPr>
            <a:r>
              <a:rPr lang="en-US" altLang="zh-CN" sz="2800" u="sng" dirty="0"/>
              <a:t>For summarizing</a:t>
            </a:r>
            <a:r>
              <a:rPr lang="en-US" altLang="zh-CN" sz="2800" dirty="0"/>
              <a:t>: In conclusion, to sum up, for these reasons, in a nutshell</a:t>
            </a:r>
            <a:endParaRPr lang="en-US" altLang="zh-CN" sz="2800" dirty="0"/>
          </a:p>
          <a:p>
            <a:pPr eaLnBrk="1" hangingPunct="1">
              <a:lnSpc>
                <a:spcPct val="80000"/>
              </a:lnSpc>
            </a:pPr>
            <a:r>
              <a:rPr lang="en-US" altLang="zh-CN" sz="2800" u="sng" dirty="0"/>
              <a:t>For exams</a:t>
            </a:r>
            <a:r>
              <a:rPr lang="en-US" altLang="zh-CN" sz="2800" dirty="0"/>
              <a:t>: Remember this, this is important, this could be on the test</a:t>
            </a:r>
            <a:endParaRPr lang="en-US" altLang="zh-CN" sz="2800" dirty="0"/>
          </a:p>
          <a:p>
            <a:pPr eaLnBrk="1" hangingPunct="1">
              <a:lnSpc>
                <a:spcPct val="80000"/>
              </a:lnSpc>
            </a:pPr>
            <a:endParaRPr lang="en-US" altLang="zh-CN"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23554" name="Rectangle 2"/>
          <p:cNvSpPr>
            <a:spLocks noGrp="1"/>
          </p:cNvSpPr>
          <p:nvPr>
            <p:ph type="title"/>
          </p:nvPr>
        </p:nvSpPr>
        <p:spPr>
          <a:xfrm>
            <a:off x="551180" y="436880"/>
            <a:ext cx="8042910" cy="1443355"/>
          </a:xfrm>
        </p:spPr>
        <p:txBody>
          <a:bodyPr vert="horz" wrap="square" lIns="91440" tIns="45720" rIns="91440" bIns="45720" anchor="ctr"/>
          <a:p>
            <a:pPr eaLnBrk="1" hangingPunct="1"/>
            <a:r>
              <a:rPr lang="en-US" altLang="en-US" dirty="0"/>
              <a:t>Conclusion</a:t>
            </a:r>
            <a:endParaRPr lang="en-US" altLang="en-US" dirty="0"/>
          </a:p>
        </p:txBody>
      </p:sp>
      <p:sp>
        <p:nvSpPr>
          <p:cNvPr id="135171" name="Rectangle 3"/>
          <p:cNvSpPr>
            <a:spLocks noGrp="1" noChangeArrowheads="1"/>
          </p:cNvSpPr>
          <p:nvPr>
            <p:ph idx="1"/>
          </p:nvPr>
        </p:nvSpPr>
        <p:spPr>
          <a:xfrm>
            <a:off x="838200" y="2038350"/>
            <a:ext cx="7468235" cy="3952239"/>
          </a:xfrm>
        </p:spPr>
        <p:txBody>
          <a:bodyPr vert="horz" wrap="square" lIns="91440" tIns="45720" rIns="91440" bIns="45720" numCol="1" rtlCol="0" anchor="t" anchorCtr="0" compatLnSpc="1"/>
          <a:p>
            <a:pPr eaLnBrk="1" hangingPunct="1">
              <a:lnSpc>
                <a:spcPct val="90000"/>
              </a:lnSpc>
            </a:pPr>
            <a:r>
              <a:rPr lang="en-US" altLang="zh-CN" sz="2600" dirty="0"/>
              <a:t>Leave the reader thinking about your topic.  Leave an impression on them!</a:t>
            </a:r>
            <a:endParaRPr lang="en-US" altLang="zh-CN" sz="2600" dirty="0"/>
          </a:p>
          <a:p>
            <a:pPr eaLnBrk="1" hangingPunct="1">
              <a:lnSpc>
                <a:spcPct val="90000"/>
              </a:lnSpc>
            </a:pPr>
            <a:r>
              <a:rPr lang="en-US" altLang="zh-CN" sz="2600" dirty="0"/>
              <a:t>No new information in conclusion</a:t>
            </a:r>
            <a:endParaRPr lang="en-US" altLang="zh-CN" sz="2600" dirty="0"/>
          </a:p>
          <a:p>
            <a:pPr eaLnBrk="1" hangingPunct="1">
              <a:lnSpc>
                <a:spcPct val="90000"/>
              </a:lnSpc>
            </a:pPr>
            <a:r>
              <a:rPr lang="en-US" altLang="zh-CN" sz="2600" dirty="0"/>
              <a:t>Be sure to recap your ideas</a:t>
            </a:r>
            <a:endParaRPr lang="en-US" altLang="zh-CN" sz="2600" dirty="0"/>
          </a:p>
          <a:p>
            <a:pPr eaLnBrk="1" hangingPunct="1">
              <a:lnSpc>
                <a:spcPct val="90000"/>
              </a:lnSpc>
            </a:pPr>
            <a:r>
              <a:rPr lang="en-US" altLang="zh-CN" sz="2600" dirty="0"/>
              <a:t>Should follow logically from the body of the essay</a:t>
            </a:r>
            <a:endParaRPr lang="en-US" altLang="zh-CN" sz="2600" dirty="0"/>
          </a:p>
          <a:p>
            <a:pPr eaLnBrk="1" hangingPunct="1">
              <a:lnSpc>
                <a:spcPct val="90000"/>
              </a:lnSpc>
            </a:pPr>
            <a:r>
              <a:rPr lang="en-US" altLang="zh-CN" sz="2600" dirty="0"/>
              <a:t>Restate your thesis statement in different words</a:t>
            </a:r>
            <a:endParaRPr lang="en-US" altLang="zh-CN" sz="2600" dirty="0"/>
          </a:p>
          <a:p>
            <a:pPr eaLnBrk="1" hangingPunct="1">
              <a:lnSpc>
                <a:spcPct val="90000"/>
              </a:lnSpc>
            </a:pPr>
            <a:r>
              <a:rPr lang="en-US" altLang="zh-CN" sz="2600" dirty="0"/>
              <a:t>You might want to have your reader do something after reading (“call to action” – Example: Go find a group and support, put more research into a field, invest more money into a new system.)</a:t>
            </a:r>
            <a:endParaRPr lang="en-US" altLang="zh-CN" sz="2600" dirty="0"/>
          </a:p>
          <a:p>
            <a:pPr eaLnBrk="1" hangingPunct="1">
              <a:lnSpc>
                <a:spcPct val="90000"/>
              </a:lnSpc>
            </a:pPr>
            <a:endParaRPr lang="en-US" altLang="zh-CN" sz="2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2" name="标题 1"/>
          <p:cNvSpPr>
            <a:spLocks noGrp="1"/>
          </p:cNvSpPr>
          <p:nvPr>
            <p:ph type="title"/>
          </p:nvPr>
        </p:nvSpPr>
        <p:spPr>
          <a:xfrm>
            <a:off x="551180" y="436880"/>
            <a:ext cx="8042910" cy="1443355"/>
          </a:xfrm>
        </p:spPr>
        <p:txBody>
          <a:bodyPr/>
          <a:p>
            <a:r>
              <a:rPr lang="en-US" altLang="zh-CN"/>
              <a:t>Let's look at an example of an essay</a:t>
            </a:r>
            <a:endParaRPr lang="en-US" altLang="zh-CN"/>
          </a:p>
        </p:txBody>
      </p:sp>
      <p:sp>
        <p:nvSpPr>
          <p:cNvPr id="3" name="内容占位符 2"/>
          <p:cNvSpPr>
            <a:spLocks noGrp="1"/>
          </p:cNvSpPr>
          <p:nvPr>
            <p:ph idx="1"/>
          </p:nvPr>
        </p:nvSpPr>
        <p:spPr>
          <a:xfrm>
            <a:off x="838200" y="2038350"/>
            <a:ext cx="7468235" cy="3952239"/>
          </a:xfrm>
        </p:spPr>
        <p:txBody>
          <a:bodyPr/>
          <a:p>
            <a:r>
              <a:rPr lang="en-US" altLang="zh-CN"/>
              <a:t>I will give you an example of an essay and you can analyze it.</a:t>
            </a:r>
            <a:endParaRPr lang="en-US" altLang="zh-CN"/>
          </a:p>
          <a:p>
            <a:r>
              <a:rPr lang="en-US" altLang="zh-CN"/>
              <a:t>The topic of the essay is “Information Technology”</a:t>
            </a:r>
            <a:endParaRPr lang="en-US" altLang="zh-CN"/>
          </a:p>
          <a:p>
            <a:r>
              <a:rPr lang="en-US" altLang="zh-CN"/>
              <a:t>Let's look at all the parts of the essay.</a:t>
            </a:r>
            <a:endParaRPr lang="en-US" altLang="zh-CN"/>
          </a:p>
          <a:p>
            <a:r>
              <a:rPr lang="en-US" altLang="zh-CN"/>
              <a:t>Analyze it.</a:t>
            </a:r>
            <a:endParaRPr lang="en-US" altLang="zh-CN"/>
          </a:p>
          <a:p>
            <a:r>
              <a:rPr lang="en-US" altLang="zh-CN"/>
              <a:t>Put in into the correct order.</a:t>
            </a:r>
            <a:endParaRPr lang="en-US" altLang="zh-CN"/>
          </a:p>
          <a:p>
            <a:r>
              <a:rPr lang="en-US" altLang="zh-CN"/>
              <a:t>Fill out all the missing information and enter in all the transition phrases you think could fit into this essay.</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2" name="标题 1"/>
          <p:cNvSpPr>
            <a:spLocks noGrp="1"/>
          </p:cNvSpPr>
          <p:nvPr>
            <p:ph type="title"/>
          </p:nvPr>
        </p:nvSpPr>
        <p:spPr>
          <a:xfrm>
            <a:off x="551180" y="436880"/>
            <a:ext cx="8042910" cy="1443355"/>
          </a:xfrm>
        </p:spPr>
        <p:txBody>
          <a:bodyPr/>
          <a:p>
            <a:r>
              <a:rPr lang="en-US" altLang="zh-CN"/>
              <a:t>Information Technology</a:t>
            </a:r>
            <a:endParaRPr lang="en-US" altLang="zh-CN"/>
          </a:p>
        </p:txBody>
      </p:sp>
      <p:sp>
        <p:nvSpPr>
          <p:cNvPr id="3" name="内容占位符 2"/>
          <p:cNvSpPr>
            <a:spLocks noGrp="1"/>
          </p:cNvSpPr>
          <p:nvPr>
            <p:ph idx="1"/>
          </p:nvPr>
        </p:nvSpPr>
        <p:spPr>
          <a:xfrm>
            <a:off x="838200" y="2038350"/>
            <a:ext cx="7468235" cy="3952239"/>
          </a:xfrm>
        </p:spPr>
        <p:txBody>
          <a:bodyPr wrap="square" lIns="91440" tIns="45720" rIns="91440" bIns="45720" numCol="1" vert="horz" anchor="t">
            <a:noAutofit/>
          </a:bodyPr>
          <a:lstStyle/>
          <a:p>
            <a:pPr marL="0" indent="0" algn="l" fontAlgn="base" defTabSz="457200" eaLnBrk="0" latinLnBrk="0">
              <a:lnSpc>
                <a:spcPct val="100000"/>
              </a:lnSpc>
              <a:spcBef>
                <a:spcPts val="700"/>
              </a:spcBef>
              <a:spcAft>
                <a:spcPts val="0"/>
              </a:spcAft>
              <a:buFontTx/>
              <a:buNone/>
            </a:pPr>
            <a:r>
              <a:rPr lang="en-US" altLang="ko-KR" sz="2800" cap="none" dirty="0" smtClean="0" b="0" strike="noStrike">
                <a:latin typeface="Cambria" charset="0"/>
                <a:ea typeface="Cambria" charset="0"/>
              </a:rPr>
              <a:t>Is Information Technology an important part of everyday life? In this essay I will attempt to answer this question using some everyday examples of Information Technology and their use (and importance) in everyday life. I will focus on three main types of Information Technology: Smartphones, Personal Computers and the Internet.</a:t>
            </a:r>
            <a:endParaRPr lang="ko-KR" altLang="en-US" sz="2800" cap="none" dirty="0" smtClean="0" b="0" strike="noStrike">
              <a:latin typeface="Cambria" charset="0"/>
              <a:ea typeface="Cambri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7170" name="Title 1"/>
          <p:cNvSpPr>
            <a:spLocks noGrp="1"/>
          </p:cNvSpPr>
          <p:nvPr>
            <p:ph type="title"/>
          </p:nvPr>
        </p:nvSpPr>
        <p:spPr>
          <a:xfrm>
            <a:off x="612775" y="228600"/>
            <a:ext cx="8153400" cy="990600"/>
          </a:xfrm>
        </p:spPr>
        <p:txBody>
          <a:bodyPr vert="horz" wrap="square" lIns="91440" tIns="45720" rIns="91440" bIns="45720" anchor="ctr"/>
          <a:p>
            <a:pPr eaLnBrk="1" hangingPunct="1"/>
            <a:r>
              <a:rPr lang="en-US" altLang="en-US" dirty="0"/>
              <a:t>Essay Format</a:t>
            </a:r>
            <a:endParaRPr lang="en-US" altLang="en-US" dirty="0"/>
          </a:p>
        </p:txBody>
      </p:sp>
      <p:grpSp>
        <p:nvGrpSpPr>
          <p:cNvPr id="4" name="图示 3"/>
          <p:cNvGrpSpPr/>
          <p:nvPr/>
        </p:nvGrpSpPr>
        <p:grpSpPr>
          <a:xfrm rot="0">
            <a:off x="612775" y="1600200"/>
            <a:ext cx="8154035" cy="4496435"/>
            <a:chOff x="612775" y="1600200"/>
            <a:chExt cx="8154035" cy="4496435"/>
          </a:xfrm>
        </p:grpSpPr>
      </p:grpSp>
      <p:sp>
        <p:nvSpPr>
          <p:cNvPr id="5" name="Isosceles Triangle 4"/>
          <p:cNvSpPr/>
          <p:nvPr/>
        </p:nvSpPr>
        <p:spPr>
          <a:xfrm>
            <a:off x="3429000" y="4876800"/>
            <a:ext cx="1219200" cy="1371600"/>
          </a:xfrm>
          <a:prstGeom prst="triangle">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mbria" panose="020405030504060302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5pPr>
          </a:lstStyle>
          <a:p>
            <a:pPr lvl="0" algn="ctr" eaLnBrk="1" hangingPunct="1"/>
            <a:endParaRPr dirty="0">
              <a:solidFill>
                <a:srgbClr val="FFFFFF"/>
              </a:solidFill>
              <a:latin typeface="Cambria" panose="02040503050406030204" pitchFamily="18" charset="0"/>
            </a:endParaRPr>
          </a:p>
        </p:txBody>
      </p:sp>
      <p:sp>
        <p:nvSpPr>
          <p:cNvPr id="6" name="Isosceles Triangle 5"/>
          <p:cNvSpPr/>
          <p:nvPr/>
        </p:nvSpPr>
        <p:spPr>
          <a:xfrm rot="10800000">
            <a:off x="3429000" y="1600200"/>
            <a:ext cx="1219200" cy="1219200"/>
          </a:xfrm>
          <a:prstGeom prst="triangle">
            <a:avLst/>
          </a:prstGeom>
        </p:spPr>
        <p:style>
          <a:lnRef idx="0">
            <a:schemeClr val="accent3"/>
          </a:lnRef>
          <a:fillRef idx="3">
            <a:schemeClr val="accent3"/>
          </a:fillRef>
          <a:effectRef idx="3">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mbria" panose="020405030504060302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5pPr>
          </a:lstStyle>
          <a:p>
            <a:pPr lvl="0" algn="ctr" eaLnBrk="1" hangingPunct="1"/>
            <a:endParaRPr dirty="0">
              <a:solidFill>
                <a:srgbClr val="FFFFFF"/>
              </a:solidFill>
              <a:latin typeface="Cambria" panose="02040503050406030204" pitchFamily="18" charset="0"/>
            </a:endParaRPr>
          </a:p>
        </p:txBody>
      </p:sp>
      <p:sp>
        <p:nvSpPr>
          <p:cNvPr id="7" name="Rectangle 6"/>
          <p:cNvSpPr/>
          <p:nvPr/>
        </p:nvSpPr>
        <p:spPr>
          <a:xfrm>
            <a:off x="3429000" y="3048000"/>
            <a:ext cx="1219200" cy="17526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mbria" panose="020405030504060302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5pPr>
          </a:lstStyle>
          <a:p>
            <a:pPr lvl="0" algn="ctr" eaLnBrk="1" hangingPunct="1"/>
            <a:endParaRPr dirty="0">
              <a:solidFill>
                <a:srgbClr val="FFFFFF"/>
              </a:solidFill>
              <a:latin typeface="Cambria" panose="02040503050406030204" pitchFamily="18" charset="0"/>
            </a:endParaRPr>
          </a:p>
        </p:txBody>
      </p:sp>
      <p:sp>
        <p:nvSpPr>
          <p:cNvPr id="7181" name="TextBox 7"/>
          <p:cNvSpPr txBox="1"/>
          <p:nvPr/>
        </p:nvSpPr>
        <p:spPr>
          <a:xfrm>
            <a:off x="4800600" y="2362200"/>
            <a:ext cx="1223645" cy="370205"/>
          </a:xfrm>
          <a:prstGeom prst="rect">
            <a:avLst/>
          </a:prstGeom>
          <a:noFill/>
          <a:ln w="9525">
            <a:noFill/>
          </a:ln>
        </p:spPr>
        <p:txBody>
          <a:bodyPr wrap="none">
            <a:spAutoFit/>
          </a:bodyPr>
          <a:p>
            <a:pPr eaLnBrk="1" hangingPunct="1"/>
            <a:r>
              <a:rPr lang="en-US" altLang="en-US" dirty="0">
                <a:latin typeface="Tw Cen MT" pitchFamily="34" charset="0"/>
              </a:rPr>
              <a:t>Introduction</a:t>
            </a:r>
            <a:endParaRPr lang="en-US" altLang="en-US" dirty="0">
              <a:latin typeface="Tw Cen MT" pitchFamily="34" charset="0"/>
            </a:endParaRPr>
          </a:p>
        </p:txBody>
      </p:sp>
      <p:sp>
        <p:nvSpPr>
          <p:cNvPr id="7182" name="TextBox 8"/>
          <p:cNvSpPr txBox="1"/>
          <p:nvPr/>
        </p:nvSpPr>
        <p:spPr>
          <a:xfrm>
            <a:off x="4876800" y="3733800"/>
            <a:ext cx="645160" cy="370205"/>
          </a:xfrm>
          <a:prstGeom prst="rect">
            <a:avLst/>
          </a:prstGeom>
          <a:noFill/>
          <a:ln w="9525">
            <a:noFill/>
          </a:ln>
        </p:spPr>
        <p:txBody>
          <a:bodyPr wrap="none">
            <a:spAutoFit/>
          </a:bodyPr>
          <a:p>
            <a:pPr eaLnBrk="1" hangingPunct="1"/>
            <a:r>
              <a:rPr lang="en-US" altLang="en-US" dirty="0">
                <a:latin typeface="Tw Cen MT" pitchFamily="34" charset="0"/>
              </a:rPr>
              <a:t>Body</a:t>
            </a:r>
            <a:endParaRPr lang="en-US" altLang="en-US" dirty="0">
              <a:latin typeface="Tw Cen MT" pitchFamily="34" charset="0"/>
            </a:endParaRPr>
          </a:p>
        </p:txBody>
      </p:sp>
      <p:sp>
        <p:nvSpPr>
          <p:cNvPr id="7183" name="TextBox 9"/>
          <p:cNvSpPr txBox="1"/>
          <p:nvPr/>
        </p:nvSpPr>
        <p:spPr>
          <a:xfrm>
            <a:off x="2362200" y="5410200"/>
            <a:ext cx="1115695" cy="370205"/>
          </a:xfrm>
          <a:prstGeom prst="rect">
            <a:avLst/>
          </a:prstGeom>
          <a:noFill/>
          <a:ln w="9525">
            <a:noFill/>
          </a:ln>
        </p:spPr>
        <p:txBody>
          <a:bodyPr wrap="none">
            <a:spAutoFit/>
          </a:bodyPr>
          <a:p>
            <a:pPr eaLnBrk="1" hangingPunct="1"/>
            <a:r>
              <a:rPr lang="en-US" altLang="en-US" dirty="0">
                <a:latin typeface="Tw Cen MT" pitchFamily="34" charset="0"/>
              </a:rPr>
              <a:t>Conclusion</a:t>
            </a:r>
            <a:endParaRPr lang="en-US" altLang="en-US" dirty="0">
              <a:latin typeface="Tw Cen MT" pitchFamily="34" charset="0"/>
            </a:endParaRPr>
          </a:p>
        </p:txBody>
      </p:sp>
      <p:sp>
        <p:nvSpPr>
          <p:cNvPr id="11" name="Oval 10"/>
          <p:cNvSpPr/>
          <p:nvPr/>
        </p:nvSpPr>
        <p:spPr>
          <a:xfrm>
            <a:off x="3962400" y="2819400"/>
            <a:ext cx="152400" cy="152400"/>
          </a:xfrm>
          <a:prstGeom prst="ellipse">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mbria" panose="020405030504060302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mbria" panose="02040503050406030204" pitchFamily="18" charset="0"/>
                <a:ea typeface="+mn-ea"/>
                <a:cs typeface="+mn-cs"/>
              </a:defRPr>
            </a:lvl5pPr>
          </a:lstStyle>
          <a:p>
            <a:pPr lvl="0" algn="ctr" eaLnBrk="1" hangingPunct="1"/>
            <a:endParaRPr dirty="0">
              <a:solidFill>
                <a:srgbClr val="FFFFFF"/>
              </a:solidFill>
              <a:latin typeface="Cambria" panose="02040503050406030204" pitchFamily="18" charset="0"/>
            </a:endParaRPr>
          </a:p>
        </p:txBody>
      </p:sp>
      <p:sp>
        <p:nvSpPr>
          <p:cNvPr id="7187" name="TextBox 11"/>
          <p:cNvSpPr txBox="1"/>
          <p:nvPr/>
        </p:nvSpPr>
        <p:spPr>
          <a:xfrm>
            <a:off x="2133600" y="2667000"/>
            <a:ext cx="1671955" cy="370205"/>
          </a:xfrm>
          <a:prstGeom prst="rect">
            <a:avLst/>
          </a:prstGeom>
          <a:noFill/>
          <a:ln w="9525">
            <a:noFill/>
          </a:ln>
        </p:spPr>
        <p:txBody>
          <a:bodyPr wrap="none">
            <a:spAutoFit/>
          </a:bodyPr>
          <a:p>
            <a:pPr eaLnBrk="1" hangingPunct="1"/>
            <a:r>
              <a:rPr lang="en-US" altLang="en-US" dirty="0">
                <a:latin typeface="Tw Cen MT" pitchFamily="34" charset="0"/>
              </a:rPr>
              <a:t>Thesis Statement</a:t>
            </a:r>
            <a:endParaRPr lang="en-US" altLang="en-US" dirty="0">
              <a:latin typeface="Tw Cen MT"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2" name="标题 1"/>
          <p:cNvSpPr>
            <a:spLocks noGrp="1"/>
          </p:cNvSpPr>
          <p:nvPr>
            <p:ph type="title"/>
          </p:nvPr>
        </p:nvSpPr>
        <p:spPr>
          <a:xfrm>
            <a:off x="551180" y="436880"/>
            <a:ext cx="8042910" cy="1443355"/>
          </a:xfrm>
        </p:spPr>
        <p:txBody>
          <a:bodyPr/>
          <a:p>
            <a:r>
              <a:rPr lang="en-US" altLang="zh-CN"/>
              <a:t>Let's analyze this introduction.</a:t>
            </a:r>
            <a:endParaRPr lang="en-US" altLang="zh-CN"/>
          </a:p>
        </p:txBody>
      </p:sp>
      <p:sp>
        <p:nvSpPr>
          <p:cNvPr id="3" name="内容占位符 2"/>
          <p:cNvSpPr>
            <a:spLocks noGrp="1"/>
          </p:cNvSpPr>
          <p:nvPr>
            <p:ph idx="1"/>
          </p:nvPr>
        </p:nvSpPr>
        <p:spPr>
          <a:xfrm>
            <a:off x="838200" y="2038350"/>
            <a:ext cx="7468235" cy="3952239"/>
          </a:xfrm>
        </p:spPr>
        <p:txBody>
          <a:bodyPr wrap="square" lIns="91440" tIns="45720" rIns="91440" bIns="45720" numCol="1" vert="horz" anchor="t">
            <a:noAutofit/>
          </a:bodyPr>
          <a:lstStyle/>
          <a:p>
            <a:pPr marL="228600" indent="-228600" algn="l" fontAlgn="base" defTabSz="457200" eaLnBrk="0" latinLnBrk="0">
              <a:lnSpc>
                <a:spcPct val="100000"/>
              </a:lnSpc>
              <a:spcBef>
                <a:spcPts val="600"/>
              </a:spcBef>
              <a:spcAft>
                <a:spcPts val="0"/>
              </a:spcAft>
              <a:buClr>
                <a:srgbClr val="A63212"/>
              </a:buClr>
              <a:buSzPct val="95000"/>
              <a:buFont typeface="Rage Italic"/>
              <a:buChar char="0"/>
            </a:pPr>
            <a:r>
              <a:rPr lang="en-US" altLang="ko-KR" sz="2400" cap="none" dirty="0" smtClean="0" b="0" strike="noStrike">
                <a:latin typeface="Cambria" charset="0"/>
                <a:ea typeface="Cambria" charset="0"/>
              </a:rPr>
              <a:t>Do you recognize any </a:t>
            </a:r>
            <a:r>
              <a:rPr lang="en-US" altLang="ko-KR" sz="2400" cap="none" dirty="0" smtClean="0" i="1" b="0" strike="noStrike">
                <a:latin typeface="Cambria" charset="0"/>
                <a:ea typeface="Cambria" charset="0"/>
              </a:rPr>
              <a:t>bridging sentences </a:t>
            </a:r>
            <a:r>
              <a:rPr lang="en-US" altLang="ko-KR" sz="2400" cap="none" dirty="0" smtClean="0" b="0" strike="noStrike">
                <a:latin typeface="Cambria" charset="0"/>
                <a:ea typeface="Cambria" charset="0"/>
              </a:rPr>
              <a:t>or information that help to bridge the main parts of the essay or introduction?</a:t>
            </a:r>
            <a:endParaRPr lang="ko-KR" altLang="en-US" sz="2400" cap="none" dirty="0" smtClean="0" b="0" strike="noStrike">
              <a:latin typeface="Cambria" charset="0"/>
              <a:ea typeface="Cambria" charset="0"/>
            </a:endParaRPr>
          </a:p>
          <a:p>
            <a:pPr marL="228600" indent="-228600" algn="l" fontAlgn="base" defTabSz="457200" eaLnBrk="0" latinLnBrk="0">
              <a:lnSpc>
                <a:spcPct val="100000"/>
              </a:lnSpc>
              <a:spcBef>
                <a:spcPts val="600"/>
              </a:spcBef>
              <a:spcAft>
                <a:spcPts val="0"/>
              </a:spcAft>
              <a:buClr>
                <a:srgbClr val="A63212"/>
              </a:buClr>
              <a:buSzPct val="95000"/>
              <a:buFont typeface="Rage Italic"/>
              <a:buChar char="0"/>
            </a:pPr>
            <a:r>
              <a:rPr lang="en-US" altLang="ko-KR" sz="2400" cap="none" dirty="0" smtClean="0" b="0" strike="noStrike">
                <a:latin typeface="Cambria" charset="0"/>
                <a:ea typeface="Cambria" charset="0"/>
              </a:rPr>
              <a:t>Can you provide a more appropriate title than the title of </a:t>
            </a:r>
            <a:r>
              <a:rPr lang="en-US" altLang="ko-KR" sz="2400" cap="none" dirty="0" smtClean="0" i="1" b="0" strike="noStrike">
                <a:latin typeface="Cambria" charset="0"/>
                <a:ea typeface="Cambria" charset="0"/>
              </a:rPr>
              <a:t>Information Technology</a:t>
            </a:r>
            <a:r>
              <a:rPr lang="en-US" altLang="ko-KR" sz="2400" cap="none" dirty="0" smtClean="0" b="0" strike="noStrike">
                <a:latin typeface="Cambria" charset="0"/>
                <a:ea typeface="Cambria" charset="0"/>
              </a:rPr>
              <a:t>? Can you explain why </a:t>
            </a:r>
            <a:r>
              <a:rPr lang="en-US" altLang="ko-KR" sz="2400" cap="none" dirty="0" smtClean="0" i="1" b="0" strike="noStrike">
                <a:latin typeface="Cambria" charset="0"/>
                <a:ea typeface="Cambria" charset="0"/>
              </a:rPr>
              <a:t>Information Technology </a:t>
            </a:r>
            <a:r>
              <a:rPr lang="en-US" altLang="ko-KR" sz="2400" cap="none" dirty="0" smtClean="0" b="0" strike="noStrike">
                <a:latin typeface="Cambria" charset="0"/>
                <a:ea typeface="Cambria" charset="0"/>
              </a:rPr>
              <a:t>is an </a:t>
            </a:r>
            <a:r>
              <a:rPr lang="en-US" altLang="ko-KR" sz="2400" cap="none" dirty="0" smtClean="0" u="sng" b="1" strike="noStrike">
                <a:latin typeface="Cambria" charset="0"/>
                <a:ea typeface="Cambria" charset="0"/>
              </a:rPr>
              <a:t>ineffective and uninformative</a:t>
            </a:r>
            <a:r>
              <a:rPr lang="en-US" altLang="ko-KR" sz="2400" cap="none" dirty="0" smtClean="0" b="0" strike="noStrike">
                <a:latin typeface="Cambria" charset="0"/>
                <a:ea typeface="Cambria" charset="0"/>
              </a:rPr>
              <a:t> topic heading or essay heading in this case?</a:t>
            </a:r>
            <a:endParaRPr lang="ko-KR" altLang="en-US" sz="2400" cap="none" dirty="0" smtClean="0" b="0" strike="noStrike">
              <a:latin typeface="Cambria" charset="0"/>
              <a:ea typeface="Cambria" charset="0"/>
            </a:endParaRPr>
          </a:p>
          <a:p>
            <a:pPr marL="228600" indent="-228600" algn="l" fontAlgn="base" defTabSz="457200" eaLnBrk="0" latinLnBrk="0">
              <a:lnSpc>
                <a:spcPct val="100000"/>
              </a:lnSpc>
              <a:spcBef>
                <a:spcPts val="600"/>
              </a:spcBef>
              <a:spcAft>
                <a:spcPts val="0"/>
              </a:spcAft>
              <a:buClr>
                <a:srgbClr val="A63212"/>
              </a:buClr>
              <a:buSzPct val="95000"/>
              <a:buFont typeface="Rage Italic"/>
              <a:buChar char="0"/>
            </a:pPr>
            <a:r>
              <a:rPr lang="en-US" altLang="ko-KR" sz="2400" cap="none" dirty="0" smtClean="0" b="0" strike="noStrike">
                <a:latin typeface="Cambria" charset="0"/>
                <a:ea typeface="Cambria" charset="0"/>
              </a:rPr>
              <a:t>Can you identify the </a:t>
            </a:r>
            <a:r>
              <a:rPr lang="en-US" altLang="ko-KR" sz="2400" cap="none" dirty="0" smtClean="0" i="1" b="0" strike="noStrike">
                <a:latin typeface="Cambria" charset="0"/>
                <a:ea typeface="Cambria" charset="0"/>
              </a:rPr>
              <a:t>thesis topic in this essay?</a:t>
            </a:r>
            <a:endParaRPr lang="ko-KR" altLang="en-US" sz="2400" cap="none" dirty="0" smtClean="0" i="1" b="0" strike="noStrike">
              <a:latin typeface="Cambria" charset="0"/>
              <a:ea typeface="Cambria" charset="0"/>
            </a:endParaRPr>
          </a:p>
          <a:p>
            <a:pPr marL="228600" indent="-228600" algn="l" fontAlgn="base" defTabSz="457200" eaLnBrk="0" latinLnBrk="0">
              <a:lnSpc>
                <a:spcPct val="100000"/>
              </a:lnSpc>
              <a:spcBef>
                <a:spcPts val="600"/>
              </a:spcBef>
              <a:spcAft>
                <a:spcPts val="0"/>
              </a:spcAft>
              <a:buClr>
                <a:srgbClr val="A63212"/>
              </a:buClr>
              <a:buSzPct val="95000"/>
              <a:buFont typeface="Rage Italic"/>
              <a:buChar char="0"/>
            </a:pPr>
            <a:r>
              <a:rPr lang="en-US" altLang="ko-KR" sz="2400" cap="none" dirty="0" smtClean="0" b="0" strike="noStrike">
                <a:latin typeface="Cambria" charset="0"/>
                <a:ea typeface="Cambria" charset="0"/>
              </a:rPr>
              <a:t>What would you say this </a:t>
            </a:r>
            <a:r>
              <a:rPr lang="en-US" altLang="ko-KR" sz="2400" cap="none" dirty="0" smtClean="0" i="1" b="0" strike="noStrike">
                <a:latin typeface="Cambria" charset="0"/>
                <a:ea typeface="Cambria" charset="0"/>
              </a:rPr>
              <a:t>thesis topic can be divided into? (the 3 reasons as we have mentioned before)</a:t>
            </a:r>
            <a:endParaRPr lang="ko-KR" altLang="en-US" sz="2400" cap="none" dirty="0" smtClean="0" i="1" b="0" strike="noStrike">
              <a:latin typeface="Cambria" charset="0"/>
              <a:ea typeface="Cambri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2" name="标题 1"/>
          <p:cNvSpPr>
            <a:spLocks noGrp="1"/>
          </p:cNvSpPr>
          <p:nvPr>
            <p:ph type="title"/>
          </p:nvPr>
        </p:nvSpPr>
        <p:spPr>
          <a:xfrm>
            <a:off x="551180" y="436880"/>
            <a:ext cx="8042910" cy="1443355"/>
          </a:xfrm>
        </p:spPr>
        <p:txBody>
          <a:bodyPr/>
          <a:p>
            <a:r>
              <a:rPr lang="en-US" altLang="zh-CN"/>
              <a:t>What would the “skeleton” of the body look like?</a:t>
            </a:r>
            <a:endParaRPr lang="en-US" altLang="zh-CN"/>
          </a:p>
        </p:txBody>
      </p:sp>
      <p:pic>
        <p:nvPicPr>
          <p:cNvPr id="4" name="图片 3"/>
          <p:cNvPicPr>
            <a:picLocks noChangeAspect="1"/>
          </p:cNvPicPr>
          <p:nvPr/>
        </p:nvPicPr>
        <p:blipFill>
          <a:blip r:embed="rId1"/>
          <a:stretch>
            <a:fillRect/>
          </a:stretch>
        </p:blipFill>
        <p:spPr>
          <a:xfrm>
            <a:off x="838200" y="2038350"/>
            <a:ext cx="2981960" cy="4472940"/>
          </a:xfrm>
          <a:prstGeom prst="rect">
            <a:avLst/>
          </a:prstGeom>
        </p:spPr>
      </p:pic>
      <p:pic>
        <p:nvPicPr>
          <p:cNvPr id="5" name="图片 4"/>
          <p:cNvPicPr>
            <a:picLocks noChangeAspect="1"/>
          </p:cNvPicPr>
          <p:nvPr/>
        </p:nvPicPr>
        <p:blipFill>
          <a:blip r:embed="rId2"/>
          <a:stretch>
            <a:fillRect/>
          </a:stretch>
        </p:blipFill>
        <p:spPr>
          <a:xfrm>
            <a:off x="4569460" y="1869440"/>
            <a:ext cx="2126615" cy="4825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19458" name="Rectangle 2"/>
          <p:cNvSpPr>
            <a:spLocks noGrp="1"/>
          </p:cNvSpPr>
          <p:nvPr>
            <p:ph type="title"/>
          </p:nvPr>
        </p:nvSpPr>
        <p:spPr>
          <a:xfrm>
            <a:off x="990600" y="228600"/>
            <a:ext cx="7025005" cy="1143000"/>
          </a:xfrm>
        </p:spPr>
        <p:txBody>
          <a:bodyPr vert="horz" wrap="square" lIns="91440" tIns="45720" rIns="91440" bIns="45720" anchor="ctr"/>
          <a:p>
            <a:pPr eaLnBrk="1" hangingPunct="1"/>
            <a:r>
              <a:rPr lang="en-US" altLang="en-US" dirty="0"/>
              <a:t>IT Essay Outline</a:t>
            </a:r>
            <a:endParaRPr lang="en-US" altLang="en-US" dirty="0"/>
          </a:p>
        </p:txBody>
      </p:sp>
      <p:sp>
        <p:nvSpPr>
          <p:cNvPr id="19459" name="Rectangle 3"/>
          <p:cNvSpPr>
            <a:spLocks noGrp="1"/>
          </p:cNvSpPr>
          <p:nvPr>
            <p:ph idx="1"/>
          </p:nvPr>
        </p:nvSpPr>
        <p:spPr>
          <a:xfrm>
            <a:off x="533400" y="1600200"/>
            <a:ext cx="7924800" cy="4419600"/>
          </a:xfrm>
        </p:spPr>
        <p:txBody>
          <a:bodyPr vert="horz" wrap="square" lIns="91440" tIns="45720" rIns="91440" bIns="45720" anchor="t"/>
          <a:p>
            <a:pPr algn="ctr" eaLnBrk="1" hangingPunct="1">
              <a:lnSpc>
                <a:spcPct val="80000"/>
              </a:lnSpc>
              <a:buFont typeface="Wingdings" panose="05000000000000000000" pitchFamily="2" charset="2"/>
              <a:buNone/>
            </a:pPr>
            <a:r>
              <a:rPr lang="en-US" altLang="en-US" sz="2800" b="1" dirty="0"/>
              <a:t>Thesis Statement</a:t>
            </a:r>
            <a:endParaRPr lang="en-US" altLang="en-US" sz="2800" b="1" dirty="0"/>
          </a:p>
          <a:p>
            <a:pPr algn="ctr" eaLnBrk="1" hangingPunct="1">
              <a:lnSpc>
                <a:spcPct val="80000"/>
              </a:lnSpc>
              <a:buFont typeface="Wingdings" panose="05000000000000000000" pitchFamily="2" charset="2"/>
              <a:buNone/>
            </a:pPr>
            <a:r>
              <a:rPr lang="en-US" altLang="en-US" sz="3200" dirty="0">
                <a:solidFill>
                  <a:srgbClr val="7030A0"/>
                </a:solidFill>
              </a:rPr>
              <a:t>Information Technology is an important part of our everyday life</a:t>
            </a:r>
            <a:endParaRPr lang="en-US" altLang="en-US" sz="3200" dirty="0">
              <a:solidFill>
                <a:srgbClr val="7030A0"/>
              </a:solidFill>
            </a:endParaRPr>
          </a:p>
          <a:p>
            <a:pPr algn="ctr" eaLnBrk="1" hangingPunct="1">
              <a:lnSpc>
                <a:spcPct val="80000"/>
              </a:lnSpc>
              <a:buFont typeface="Wingdings" panose="05000000000000000000" pitchFamily="2" charset="2"/>
              <a:buNone/>
            </a:pPr>
            <a:endParaRPr lang="en-US" altLang="en-US" sz="2800" b="1" dirty="0"/>
          </a:p>
          <a:p>
            <a:pPr algn="ctr" eaLnBrk="1" hangingPunct="1">
              <a:lnSpc>
                <a:spcPct val="80000"/>
              </a:lnSpc>
              <a:buFont typeface="Wingdings" panose="05000000000000000000" pitchFamily="2" charset="2"/>
              <a:buNone/>
            </a:pPr>
            <a:r>
              <a:rPr lang="en-US" altLang="en-US" sz="2800" b="1" dirty="0"/>
              <a:t>Body Paragraph 1</a:t>
            </a:r>
            <a:endParaRPr lang="en-US" altLang="en-US" sz="2800" b="1" dirty="0"/>
          </a:p>
          <a:p>
            <a:pPr algn="ctr" eaLnBrk="1" hangingPunct="1">
              <a:lnSpc>
                <a:spcPct val="80000"/>
              </a:lnSpc>
              <a:buFont typeface="Wingdings" panose="05000000000000000000" pitchFamily="2" charset="2"/>
              <a:buNone/>
            </a:pPr>
            <a:r>
              <a:rPr lang="en-US" altLang="en-US" dirty="0"/>
              <a:t>Topic Sentence:  Smartphones</a:t>
            </a:r>
            <a:endParaRPr lang="en-US" altLang="en-US" b="1" dirty="0"/>
          </a:p>
          <a:p>
            <a:pPr algn="ctr" eaLnBrk="1" hangingPunct="1">
              <a:lnSpc>
                <a:spcPct val="80000"/>
              </a:lnSpc>
              <a:buFont typeface="Wingdings" panose="05000000000000000000" pitchFamily="2" charset="2"/>
              <a:buNone/>
            </a:pPr>
            <a:endParaRPr lang="en-US" altLang="en-US" b="1" dirty="0"/>
          </a:p>
          <a:p>
            <a:pPr algn="ctr" eaLnBrk="1" hangingPunct="1">
              <a:lnSpc>
                <a:spcPct val="80000"/>
              </a:lnSpc>
              <a:buFont typeface="Wingdings" panose="05000000000000000000" pitchFamily="2" charset="2"/>
              <a:buNone/>
            </a:pPr>
            <a:r>
              <a:rPr lang="en-US" altLang="en-US" sz="2800" b="1" dirty="0"/>
              <a:t>Body Paragraph 2</a:t>
            </a:r>
            <a:endParaRPr lang="en-US" altLang="en-US" sz="2800" b="1" dirty="0"/>
          </a:p>
          <a:p>
            <a:pPr algn="ctr" eaLnBrk="1" hangingPunct="1">
              <a:lnSpc>
                <a:spcPct val="80000"/>
              </a:lnSpc>
              <a:buFont typeface="Wingdings" panose="05000000000000000000" pitchFamily="2" charset="2"/>
              <a:buNone/>
            </a:pPr>
            <a:r>
              <a:rPr lang="en-US" altLang="en-US" dirty="0"/>
              <a:t>Topic Sentence:  Personal Computers</a:t>
            </a:r>
            <a:endParaRPr lang="en-US" altLang="en-US" dirty="0"/>
          </a:p>
          <a:p>
            <a:pPr algn="ctr" eaLnBrk="1" hangingPunct="1">
              <a:lnSpc>
                <a:spcPct val="80000"/>
              </a:lnSpc>
              <a:buFont typeface="Wingdings" panose="05000000000000000000" pitchFamily="2" charset="2"/>
              <a:buNone/>
            </a:pPr>
            <a:endParaRPr lang="en-US" altLang="en-US" sz="2800" b="1" dirty="0"/>
          </a:p>
          <a:p>
            <a:pPr algn="ctr" eaLnBrk="1" hangingPunct="1">
              <a:lnSpc>
                <a:spcPct val="80000"/>
              </a:lnSpc>
              <a:buFont typeface="Wingdings" panose="05000000000000000000" pitchFamily="2" charset="2"/>
              <a:buNone/>
            </a:pPr>
            <a:r>
              <a:rPr lang="en-US" altLang="en-US" sz="2800" b="1" dirty="0"/>
              <a:t>Body Paragraph 3</a:t>
            </a:r>
            <a:endParaRPr lang="en-US" altLang="en-US" sz="2800" b="1" dirty="0"/>
          </a:p>
          <a:p>
            <a:pPr algn="ctr" eaLnBrk="1" hangingPunct="1">
              <a:lnSpc>
                <a:spcPct val="80000"/>
              </a:lnSpc>
              <a:buFont typeface="Wingdings" panose="05000000000000000000" pitchFamily="2" charset="2"/>
              <a:buNone/>
            </a:pPr>
            <a:r>
              <a:rPr lang="en-US" altLang="en-US" sz="2000" b="1" dirty="0"/>
              <a:t>    </a:t>
            </a:r>
            <a:r>
              <a:rPr lang="en-US" altLang="en-US" dirty="0"/>
              <a:t>Topic Sentence: The Internet</a:t>
            </a:r>
            <a:endParaRPr lang="en-US" altLang="en-US" dirty="0"/>
          </a:p>
          <a:p>
            <a:pPr eaLnBrk="1" hangingPunct="1">
              <a:lnSpc>
                <a:spcPct val="80000"/>
              </a:lnSpc>
              <a:buFont typeface="Wingdings" panose="05000000000000000000" pitchFamily="2" charset="2"/>
              <a:buNone/>
            </a:pP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p:tgtEl>
                                          <p:spTgt spid="19459">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9459">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anim calcmode="lin" valueType="num">
                                      <p:cBhvr additive="base">
                                        <p:cTn id="11" dur="500"/>
                                        <p:tgtEl>
                                          <p:spTgt spid="19459">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 calcmode="lin" valueType="num">
                                      <p:cBhvr additive="base">
                                        <p:cTn id="17" dur="500"/>
                                        <p:tgtEl>
                                          <p:spTgt spid="19459">
                                            <p:txEl>
                                              <p:pRg st="3" end="3"/>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9459">
                                            <p:txEl>
                                              <p:pRg st="3" end="3"/>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9459">
                                            <p:txEl>
                                              <p:pRg st="4" end="4"/>
                                            </p:txEl>
                                          </p:spTgt>
                                        </p:tgtEl>
                                        <p:attrNameLst>
                                          <p:attrName>style.visibility</p:attrName>
                                        </p:attrNameLst>
                                      </p:cBhvr>
                                      <p:to>
                                        <p:strVal val="visible"/>
                                      </p:to>
                                    </p:set>
                                    <p:anim calcmode="lin" valueType="num">
                                      <p:cBhvr additive="base">
                                        <p:cTn id="21" dur="500"/>
                                        <p:tgtEl>
                                          <p:spTgt spid="19459">
                                            <p:txEl>
                                              <p:pRg st="4" end="4"/>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94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9459">
                                            <p:txEl>
                                              <p:pRg st="6" end="6"/>
                                            </p:txEl>
                                          </p:spTgt>
                                        </p:tgtEl>
                                        <p:attrNameLst>
                                          <p:attrName>style.visibility</p:attrName>
                                        </p:attrNameLst>
                                      </p:cBhvr>
                                      <p:to>
                                        <p:strVal val="visible"/>
                                      </p:to>
                                    </p:set>
                                    <p:anim calcmode="lin" valueType="num">
                                      <p:cBhvr additive="base">
                                        <p:cTn id="27" dur="500"/>
                                        <p:tgtEl>
                                          <p:spTgt spid="19459">
                                            <p:txEl>
                                              <p:pRg st="6" end="6"/>
                                            </p:txEl>
                                          </p:spTgt>
                                        </p:tgtEl>
                                        <p:attrNameLst>
                                          <p:attrName>ppt_y</p:attrName>
                                        </p:attrNameLst>
                                      </p:cBhvr>
                                      <p:tavLst>
                                        <p:tav tm="0">
                                          <p:val>
                                            <p:strVal val="#ppt_y+#ppt_h*1.125000"/>
                                          </p:val>
                                        </p:tav>
                                        <p:tav tm="100000">
                                          <p:val>
                                            <p:strVal val="#ppt_y"/>
                                          </p:val>
                                        </p:tav>
                                      </p:tavLst>
                                    </p:anim>
                                    <p:animEffect transition="in" filter="wipe(up)">
                                      <p:cBhvr>
                                        <p:cTn id="28" dur="500"/>
                                        <p:tgtEl>
                                          <p:spTgt spid="19459">
                                            <p:txEl>
                                              <p:pRg st="6" end="6"/>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19459">
                                            <p:txEl>
                                              <p:pRg st="7" end="7"/>
                                            </p:txEl>
                                          </p:spTgt>
                                        </p:tgtEl>
                                        <p:attrNameLst>
                                          <p:attrName>style.visibility</p:attrName>
                                        </p:attrNameLst>
                                      </p:cBhvr>
                                      <p:to>
                                        <p:strVal val="visible"/>
                                      </p:to>
                                    </p:set>
                                    <p:anim calcmode="lin" valueType="num">
                                      <p:cBhvr additive="base">
                                        <p:cTn id="31" dur="500"/>
                                        <p:tgtEl>
                                          <p:spTgt spid="19459">
                                            <p:txEl>
                                              <p:pRg st="7" end="7"/>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945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9459">
                                            <p:txEl>
                                              <p:pRg st="9" end="9"/>
                                            </p:txEl>
                                          </p:spTgt>
                                        </p:tgtEl>
                                        <p:attrNameLst>
                                          <p:attrName>style.visibility</p:attrName>
                                        </p:attrNameLst>
                                      </p:cBhvr>
                                      <p:to>
                                        <p:strVal val="visible"/>
                                      </p:to>
                                    </p:set>
                                    <p:anim calcmode="lin" valueType="num">
                                      <p:cBhvr additive="base">
                                        <p:cTn id="37" dur="500"/>
                                        <p:tgtEl>
                                          <p:spTgt spid="19459">
                                            <p:txEl>
                                              <p:pRg st="9" end="9"/>
                                            </p:txEl>
                                          </p:spTgt>
                                        </p:tgtEl>
                                        <p:attrNameLst>
                                          <p:attrName>ppt_y</p:attrName>
                                        </p:attrNameLst>
                                      </p:cBhvr>
                                      <p:tavLst>
                                        <p:tav tm="0">
                                          <p:val>
                                            <p:strVal val="#ppt_y+#ppt_h*1.125000"/>
                                          </p:val>
                                        </p:tav>
                                        <p:tav tm="100000">
                                          <p:val>
                                            <p:strVal val="#ppt_y"/>
                                          </p:val>
                                        </p:tav>
                                      </p:tavLst>
                                    </p:anim>
                                    <p:animEffect transition="in" filter="wipe(up)">
                                      <p:cBhvr>
                                        <p:cTn id="38" dur="500"/>
                                        <p:tgtEl>
                                          <p:spTgt spid="19459">
                                            <p:txEl>
                                              <p:pRg st="9" end="9"/>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19459">
                                            <p:txEl>
                                              <p:pRg st="10" end="10"/>
                                            </p:txEl>
                                          </p:spTgt>
                                        </p:tgtEl>
                                        <p:attrNameLst>
                                          <p:attrName>style.visibility</p:attrName>
                                        </p:attrNameLst>
                                      </p:cBhvr>
                                      <p:to>
                                        <p:strVal val="visible"/>
                                      </p:to>
                                    </p:set>
                                    <p:anim calcmode="lin" valueType="num">
                                      <p:cBhvr additive="base">
                                        <p:cTn id="41" dur="500"/>
                                        <p:tgtEl>
                                          <p:spTgt spid="19459">
                                            <p:txEl>
                                              <p:pRg st="10" end="10"/>
                                            </p:txEl>
                                          </p:spTgt>
                                        </p:tgtEl>
                                        <p:attrNameLst>
                                          <p:attrName>ppt_y</p:attrName>
                                        </p:attrNameLst>
                                      </p:cBhvr>
                                      <p:tavLst>
                                        <p:tav tm="0">
                                          <p:val>
                                            <p:strVal val="#ppt_y+#ppt_h*1.125000"/>
                                          </p:val>
                                        </p:tav>
                                        <p:tav tm="100000">
                                          <p:val>
                                            <p:strVal val="#ppt_y"/>
                                          </p:val>
                                        </p:tav>
                                      </p:tavLst>
                                    </p:anim>
                                    <p:animEffect transition="in" filter="wipe(up)">
                                      <p:cBhvr>
                                        <p:cTn id="42" dur="500"/>
                                        <p:tgtEl>
                                          <p:spTgt spid="19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2" name="标题 1"/>
          <p:cNvSpPr>
            <a:spLocks noGrp="1"/>
          </p:cNvSpPr>
          <p:nvPr>
            <p:ph type="title"/>
          </p:nvPr>
        </p:nvSpPr>
        <p:spPr>
          <a:xfrm>
            <a:off x="551180" y="436880"/>
            <a:ext cx="8042910" cy="1443355"/>
          </a:xfrm>
        </p:spPr>
        <p:txBody>
          <a:bodyPr/>
          <a:p>
            <a:r>
              <a:rPr lang="en-US" altLang="zh-CN"/>
              <a:t>Paragraphs themselves are always linked in some way</a:t>
            </a:r>
            <a:endParaRPr lang="en-US" altLang="zh-CN"/>
          </a:p>
        </p:txBody>
      </p:sp>
      <p:sp>
        <p:nvSpPr>
          <p:cNvPr id="3" name="内容占位符 2"/>
          <p:cNvSpPr>
            <a:spLocks noGrp="1"/>
          </p:cNvSpPr>
          <p:nvPr>
            <p:ph idx="1"/>
          </p:nvPr>
        </p:nvSpPr>
        <p:spPr>
          <a:xfrm>
            <a:off x="838200" y="2038350"/>
            <a:ext cx="7468870" cy="3952875"/>
          </a:xfrm>
        </p:spPr>
        <p:txBody>
          <a:bodyPr wrap="square" lIns="91440" tIns="45720" rIns="91440" bIns="45720" numCol="1" vert="horz" anchor="t">
            <a:noAutofit/>
          </a:bodyPr>
          <a:lstStyle/>
          <a:p>
            <a:pPr marL="228600" indent="-228600" algn="l" fontAlgn="base" defTabSz="457200" eaLnBrk="0" latinLnBrk="0">
              <a:lnSpc>
                <a:spcPct val="100000"/>
              </a:lnSpc>
              <a:spcBef>
                <a:spcPts val="600"/>
              </a:spcBef>
              <a:spcAft>
                <a:spcPts val="0"/>
              </a:spcAft>
              <a:buClr>
                <a:srgbClr val="A63212"/>
              </a:buClr>
              <a:buSzPct val="95000"/>
              <a:buFont typeface="Rage Italic"/>
              <a:buChar char="0"/>
            </a:pPr>
            <a:r>
              <a:rPr lang="en-US" altLang="ko-KR" sz="2400" cap="none" dirty="0" smtClean="0" b="0" strike="noStrike">
                <a:latin typeface="Cambria" charset="0"/>
                <a:ea typeface="Cambria" charset="0"/>
              </a:rPr>
              <a:t>End of paragraph one : Smartphones are like a personal computer one can carry around and use at one's convenience but sometimes we need the processing power and ease of use that can only come from using an actual Personal Computer.</a:t>
            </a:r>
            <a:endParaRPr lang="ko-KR" altLang="en-US" sz="2400" cap="none" dirty="0" smtClean="0" b="0" strike="noStrike">
              <a:latin typeface="Cambria" charset="0"/>
              <a:ea typeface="Cambria" charset="0"/>
            </a:endParaRPr>
          </a:p>
          <a:p>
            <a:pPr marL="228600" indent="-228600" algn="l" fontAlgn="base" defTabSz="457200" eaLnBrk="0" latinLnBrk="0">
              <a:lnSpc>
                <a:spcPct val="100000"/>
              </a:lnSpc>
              <a:spcBef>
                <a:spcPts val="600"/>
              </a:spcBef>
              <a:spcAft>
                <a:spcPts val="0"/>
              </a:spcAft>
              <a:buClr>
                <a:srgbClr val="A63212"/>
              </a:buClr>
              <a:buSzPct val="95000"/>
              <a:buFont typeface="Rage Italic"/>
              <a:buChar char="0"/>
            </a:pPr>
            <a:r>
              <a:rPr lang="en-US" altLang="ko-KR" sz="2400" cap="none" dirty="0" smtClean="0" b="0" strike="noStrike">
                <a:latin typeface="Cambria" charset="0"/>
                <a:ea typeface="Cambria" charset="0"/>
              </a:rPr>
              <a:t>End of paragraph two: Personal Computers are, therefore, an important part of any academic, business man or education related fields.</a:t>
            </a:r>
            <a:endParaRPr lang="ko-KR" altLang="en-US" sz="2400" cap="none" dirty="0" smtClean="0" b="0" strike="noStrike">
              <a:latin typeface="Cambria" charset="0"/>
              <a:ea typeface="Cambria" charset="0"/>
            </a:endParaRPr>
          </a:p>
          <a:p>
            <a:pPr marL="228600" indent="-228600" algn="l" fontAlgn="base" defTabSz="457200" eaLnBrk="0" latinLnBrk="0">
              <a:lnSpc>
                <a:spcPct val="100000"/>
              </a:lnSpc>
              <a:spcBef>
                <a:spcPts val="600"/>
              </a:spcBef>
              <a:spcAft>
                <a:spcPts val="0"/>
              </a:spcAft>
              <a:buClr>
                <a:srgbClr val="A63212"/>
              </a:buClr>
              <a:buSzPct val="95000"/>
              <a:buFont typeface="Rage Italic"/>
              <a:buChar char="0"/>
            </a:pPr>
            <a:endParaRPr lang="ko-KR" altLang="en-US" sz="2400" cap="none" dirty="0" smtClean="0" b="0" strike="noStrike">
              <a:latin typeface="Cambria" charset="0"/>
              <a:ea typeface="Cambria" charset="0"/>
            </a:endParaRPr>
          </a:p>
          <a:p>
            <a:pPr marL="228600" indent="-228600" algn="l" fontAlgn="base" defTabSz="457200" eaLnBrk="0" latinLnBrk="0">
              <a:lnSpc>
                <a:spcPct val="100000"/>
              </a:lnSpc>
              <a:spcBef>
                <a:spcPts val="600"/>
              </a:spcBef>
              <a:spcAft>
                <a:spcPts val="0"/>
              </a:spcAft>
              <a:buClr>
                <a:srgbClr val="A63212"/>
              </a:buClr>
              <a:buSzPct val="95000"/>
              <a:buFont typeface="Rage Italic"/>
              <a:buChar char="0"/>
            </a:pPr>
            <a:r>
              <a:rPr lang="en-US" altLang="ko-KR" sz="2400" cap="none" dirty="0" smtClean="0" b="0" strike="noStrike">
                <a:latin typeface="Cambria" charset="0"/>
                <a:ea typeface="Cambria" charset="0"/>
              </a:rPr>
              <a:t>Do you notice how the ends of paragraphs </a:t>
            </a:r>
            <a:r>
              <a:rPr lang="en-US" altLang="ko-KR" sz="2400" cap="none" dirty="0" smtClean="0" u="sng" b="1" strike="noStrike">
                <a:latin typeface="Cambria" charset="0"/>
                <a:ea typeface="Cambria" charset="0"/>
              </a:rPr>
              <a:t>link</a:t>
            </a:r>
            <a:r>
              <a:rPr lang="en-US" altLang="ko-KR" sz="2400" cap="none" dirty="0" smtClean="0" b="0" strike="noStrike">
                <a:latin typeface="Cambria" charset="0"/>
                <a:ea typeface="Cambria" charset="0"/>
              </a:rPr>
              <a:t> these two things together?</a:t>
            </a:r>
            <a:endParaRPr lang="ko-KR" altLang="en-US" sz="2400" cap="none" dirty="0" smtClean="0" b="0" strike="noStrike">
              <a:latin typeface="Cambria" charset="0"/>
              <a:ea typeface="Cambri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2" name="标题 1"/>
          <p:cNvSpPr>
            <a:spLocks noGrp="1"/>
          </p:cNvSpPr>
          <p:nvPr>
            <p:ph type="title"/>
          </p:nvPr>
        </p:nvSpPr>
        <p:spPr>
          <a:xfrm>
            <a:off x="551180" y="436880"/>
            <a:ext cx="8042910" cy="1443355"/>
          </a:xfrm>
        </p:spPr>
        <p:txBody>
          <a:bodyPr/>
          <a:p>
            <a:r>
              <a:rPr lang="en-US" altLang="zh-CN"/>
              <a:t>Our body needs to link up to the introduction and conclusion as well</a:t>
            </a:r>
            <a:endParaRPr lang="en-US" altLang="zh-CN"/>
          </a:p>
        </p:txBody>
      </p:sp>
      <p:sp>
        <p:nvSpPr>
          <p:cNvPr id="3" name="内容占位符 2"/>
          <p:cNvSpPr>
            <a:spLocks noGrp="1"/>
          </p:cNvSpPr>
          <p:nvPr>
            <p:ph idx="1"/>
          </p:nvPr>
        </p:nvSpPr>
        <p:spPr>
          <a:xfrm>
            <a:off x="533400" y="2038350"/>
            <a:ext cx="7467600" cy="3951605"/>
          </a:xfrm>
        </p:spPr>
        <p:txBody>
          <a:bodyPr/>
          <a:p>
            <a:pPr marL="0" indent="0">
              <a:buNone/>
            </a:pPr>
            <a:r>
              <a:rPr lang="en-US" altLang="zh-CN" u="sng"/>
              <a:t>Introduction: </a:t>
            </a:r>
            <a:endParaRPr lang="en-US" altLang="zh-CN"/>
          </a:p>
          <a:p>
            <a:pPr marL="0" indent="0">
              <a:buNone/>
            </a:pPr>
            <a:r>
              <a:rPr lang="en-US" altLang="zh-CN"/>
              <a:t>I cannot write about the relationship between Information Technology and everyday technology without mentioning the most important piece of technology that almost all modern huma-beings use on a daily basis: the smartphone.</a:t>
            </a:r>
            <a:endParaRPr lang="en-US" altLang="zh-CN"/>
          </a:p>
          <a:p>
            <a:pPr marL="0" indent="0">
              <a:buNone/>
            </a:pPr>
            <a:r>
              <a:rPr lang="en-US" altLang="zh-CN" u="sng"/>
              <a:t>Conclusion:</a:t>
            </a:r>
            <a:endParaRPr lang="en-US" altLang="zh-CN" u="sng"/>
          </a:p>
          <a:p>
            <a:pPr marL="0" indent="0">
              <a:buNone/>
            </a:pPr>
            <a:r>
              <a:rPr lang="en-US" altLang="zh-CN"/>
              <a:t>Without the internet, many apects of our daily life would take a lot longer and would be a lot less convenient than with internet. Smartphones and Personal Computers also help us to create an easier daily life.</a:t>
            </a:r>
            <a:endParaRPr lang="en-US" altLang="zh-CN" u="sng"/>
          </a:p>
          <a:p>
            <a:pPr marL="0" indent="0">
              <a:buNone/>
            </a:pP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2" name="标题 1"/>
          <p:cNvSpPr>
            <a:spLocks noGrp="1"/>
          </p:cNvSpPr>
          <p:nvPr>
            <p:ph type="title"/>
          </p:nvPr>
        </p:nvSpPr>
        <p:spPr>
          <a:xfrm>
            <a:off x="551180" y="436880"/>
            <a:ext cx="8042910" cy="1443355"/>
          </a:xfrm>
        </p:spPr>
        <p:txBody>
          <a:bodyPr/>
          <a:p>
            <a:r>
              <a:rPr lang="en-US" altLang="zh-CN"/>
              <a:t>Homework Task:</a:t>
            </a:r>
            <a:endParaRPr lang="en-US" altLang="zh-CN"/>
          </a:p>
        </p:txBody>
      </p:sp>
      <p:sp>
        <p:nvSpPr>
          <p:cNvPr id="3" name="内容占位符 2"/>
          <p:cNvSpPr>
            <a:spLocks noGrp="1"/>
          </p:cNvSpPr>
          <p:nvPr>
            <p:ph idx="1"/>
          </p:nvPr>
        </p:nvSpPr>
        <p:spPr>
          <a:xfrm>
            <a:off x="838200" y="1733550"/>
            <a:ext cx="7467600" cy="3951605"/>
          </a:xfrm>
        </p:spPr>
        <p:txBody>
          <a:bodyPr/>
          <a:p>
            <a:r>
              <a:rPr lang="en-US" altLang="zh-CN"/>
              <a:t>By yourself, you will write a basic essay for hand-in during next week's lesson on:</a:t>
            </a:r>
            <a:endParaRPr lang="en-US" altLang="zh-CN"/>
          </a:p>
          <a:p>
            <a:r>
              <a:rPr lang="en-US" altLang="zh-CN"/>
              <a:t>Wednesday the 12th of March 2019.</a:t>
            </a:r>
            <a:endParaRPr lang="en-US" altLang="zh-CN"/>
          </a:p>
          <a:p>
            <a:r>
              <a:rPr lang="en-US" altLang="zh-CN"/>
              <a:t>The topic of the essay will be: Information Technology and it's importance in everyday life.</a:t>
            </a:r>
            <a:endParaRPr lang="en-US" altLang="zh-CN"/>
          </a:p>
          <a:p>
            <a:r>
              <a:rPr lang="en-US" altLang="zh-CN"/>
              <a:t>You may choose to say that Information Technology is an important part of everyday life or you may chooe to say that Information Technology is not an important part of everyday life.</a:t>
            </a:r>
            <a:endParaRPr lang="en-US" altLang="zh-CN"/>
          </a:p>
          <a:p>
            <a:r>
              <a:rPr lang="en-US" altLang="zh-CN"/>
              <a:t>For your homework, make sure the you have fullfilled the following outcomes:</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2" name="标题 1"/>
          <p:cNvSpPr>
            <a:spLocks noGrp="1"/>
          </p:cNvSpPr>
          <p:nvPr>
            <p:ph type="title"/>
          </p:nvPr>
        </p:nvSpPr>
        <p:spPr>
          <a:xfrm>
            <a:off x="551180" y="-172720"/>
            <a:ext cx="8042275" cy="1442720"/>
          </a:xfrm>
        </p:spPr>
        <p:txBody>
          <a:bodyPr/>
          <a:p>
            <a:r>
              <a:rPr lang="en-US" altLang="zh-CN"/>
              <a:t>Homework Outcomes</a:t>
            </a:r>
            <a:endParaRPr lang="en-US" altLang="zh-CN"/>
          </a:p>
        </p:txBody>
      </p:sp>
      <p:sp>
        <p:nvSpPr>
          <p:cNvPr id="3" name="内容占位符 2"/>
          <p:cNvSpPr>
            <a:spLocks noGrp="1"/>
          </p:cNvSpPr>
          <p:nvPr>
            <p:ph idx="1"/>
          </p:nvPr>
        </p:nvSpPr>
        <p:spPr>
          <a:xfrm>
            <a:off x="838200" y="1200150"/>
            <a:ext cx="7467600" cy="3951605"/>
          </a:xfrm>
        </p:spPr>
        <p:txBody>
          <a:bodyPr/>
          <a:p>
            <a:r>
              <a:rPr lang="en-US" altLang="zh-CN"/>
              <a:t>Ensure that you have a topic sentence.</a:t>
            </a:r>
            <a:endParaRPr lang="en-US" altLang="zh-CN"/>
          </a:p>
          <a:p>
            <a:r>
              <a:rPr lang="en-US" altLang="zh-CN"/>
              <a:t>Ensure that you have appropriate bridging sentences.</a:t>
            </a:r>
            <a:endParaRPr lang="en-US" altLang="zh-CN"/>
          </a:p>
          <a:p>
            <a:r>
              <a:rPr lang="en-US" altLang="zh-CN"/>
              <a:t>Ensure that your thesis statement and your topic sentences have some relationship with each other.</a:t>
            </a:r>
            <a:endParaRPr lang="en-US" altLang="zh-CN"/>
          </a:p>
          <a:p>
            <a:r>
              <a:rPr lang="en-US" altLang="zh-CN"/>
              <a:t>Ensure that your body paragraphs </a:t>
            </a:r>
            <a:r>
              <a:rPr lang="en-US" altLang="zh-CN" i="1"/>
              <a:t>link up</a:t>
            </a:r>
            <a:r>
              <a:rPr lang="en-US" altLang="zh-CN"/>
              <a:t> with each other.</a:t>
            </a:r>
            <a:endParaRPr lang="en-US" altLang="zh-CN"/>
          </a:p>
          <a:p>
            <a:r>
              <a:rPr lang="en-US" altLang="zh-CN"/>
              <a:t>Ensure that your conclusion and introduction are also weaved into the essay and have some links to the paragraph before or or the paragraph after it (or both).</a:t>
            </a:r>
            <a:endParaRPr lang="en-US" altLang="zh-CN"/>
          </a:p>
          <a:p>
            <a:r>
              <a:rPr lang="en-US" altLang="zh-CN"/>
              <a:t>Ensure that your name in chinese, name in pinyin as well as your student number is written on the homework</a:t>
            </a:r>
            <a:endParaRPr lang="en-US" altLang="zh-CN"/>
          </a:p>
          <a:p>
            <a:r>
              <a:rPr lang="en-US" altLang="zh-CN"/>
              <a:t>Print the homework out!</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2" name="标题 1"/>
          <p:cNvSpPr>
            <a:spLocks noGrp="1"/>
          </p:cNvSpPr>
          <p:nvPr>
            <p:ph type="title"/>
          </p:nvPr>
        </p:nvSpPr>
        <p:spPr>
          <a:xfrm>
            <a:off x="551180" y="436880"/>
            <a:ext cx="8042910" cy="1443355"/>
          </a:xfrm>
        </p:spPr>
        <p:txBody>
          <a:bodyPr/>
          <a:p>
            <a:r>
              <a:rPr lang="en-US" altLang="zh-CN"/>
              <a:t>Buy a portfolio</a:t>
            </a:r>
            <a:endParaRPr lang="en-US" altLang="zh-CN"/>
          </a:p>
        </p:txBody>
      </p:sp>
      <p:sp>
        <p:nvSpPr>
          <p:cNvPr id="3" name="内容占位符 2"/>
          <p:cNvSpPr>
            <a:spLocks noGrp="1"/>
          </p:cNvSpPr>
          <p:nvPr>
            <p:ph idx="1"/>
          </p:nvPr>
        </p:nvSpPr>
        <p:spPr>
          <a:xfrm>
            <a:off x="838200" y="2038350"/>
            <a:ext cx="7468235" cy="3952239"/>
          </a:xfrm>
        </p:spPr>
        <p:txBody>
          <a:bodyPr/>
          <a:p>
            <a:r>
              <a:rPr lang="en-US" altLang="zh-CN"/>
              <a:t>If you have not bought one yet, pleae buy one of these guys and ensure that your name and student number and your name written in pinyin are all written or stuck somewhere on this plastic portfolio.</a:t>
            </a:r>
            <a:endParaRPr lang="en-US" altLang="zh-CN"/>
          </a:p>
          <a:p>
            <a:endParaRPr lang="en-US" altLang="zh-CN"/>
          </a:p>
        </p:txBody>
      </p:sp>
      <p:pic>
        <p:nvPicPr>
          <p:cNvPr id="4" name="图片 3"/>
          <p:cNvPicPr>
            <a:picLocks noChangeAspect="1"/>
          </p:cNvPicPr>
          <p:nvPr/>
        </p:nvPicPr>
        <p:blipFill>
          <a:blip r:embed="rId1"/>
          <a:stretch>
            <a:fillRect/>
          </a:stretch>
        </p:blipFill>
        <p:spPr>
          <a:xfrm>
            <a:off x="2614295" y="629920"/>
            <a:ext cx="4339590" cy="57854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9218" name="Title 1"/>
          <p:cNvSpPr>
            <a:spLocks noGrp="1"/>
          </p:cNvSpPr>
          <p:nvPr>
            <p:ph type="title"/>
          </p:nvPr>
        </p:nvSpPr>
        <p:spPr>
          <a:xfrm>
            <a:off x="551180" y="436880"/>
            <a:ext cx="8042910" cy="1443355"/>
          </a:xfrm>
        </p:spPr>
        <p:txBody>
          <a:bodyPr vert="horz" wrap="square" lIns="91440" tIns="45720" rIns="91440" bIns="45720" anchor="ctr"/>
          <a:p>
            <a:pPr eaLnBrk="1" hangingPunct="1"/>
            <a:r>
              <a:rPr lang="en-US" altLang="en-US" dirty="0"/>
              <a:t>Introduction</a:t>
            </a:r>
            <a:endParaRPr lang="en-US" altLang="en-US" dirty="0"/>
          </a:p>
        </p:txBody>
      </p:sp>
      <p:sp>
        <p:nvSpPr>
          <p:cNvPr id="3" name="Content Placeholder 2"/>
          <p:cNvSpPr>
            <a:spLocks noGrp="1"/>
          </p:cNvSpPr>
          <p:nvPr>
            <p:ph idx="1"/>
          </p:nvPr>
        </p:nvSpPr>
        <p:spPr>
          <a:xfrm>
            <a:off x="838200" y="2038350"/>
            <a:ext cx="7468235" cy="3952239"/>
          </a:xfrm>
        </p:spPr>
        <p:txBody>
          <a:bodyPr vert="horz" wrap="square" lIns="91440" tIns="45720" rIns="91440" bIns="45720" numCol="1" rtlCol="0" anchor="t" anchorCtr="0" compatLnSpc="1"/>
          <a:p>
            <a:pPr eaLnBrk="1" hangingPunct="1"/>
            <a:r>
              <a:rPr lang="en-US" altLang="zh-CN" dirty="0"/>
              <a:t>First part of an essay</a:t>
            </a:r>
            <a:endParaRPr lang="en-US" altLang="zh-CN" dirty="0"/>
          </a:p>
          <a:p>
            <a:pPr eaLnBrk="1" hangingPunct="1"/>
            <a:r>
              <a:rPr lang="en-US" altLang="zh-CN" dirty="0"/>
              <a:t>Try to capture the reader’s attention</a:t>
            </a:r>
            <a:endParaRPr lang="en-US" altLang="zh-CN" dirty="0"/>
          </a:p>
          <a:p>
            <a:pPr eaLnBrk="1" hangingPunct="1"/>
            <a:endParaRPr lang="en-US" altLang="zh-CN" dirty="0"/>
          </a:p>
          <a:p>
            <a:pPr eaLnBrk="1" hangingPunct="1">
              <a:buNone/>
            </a:pPr>
            <a:r>
              <a:rPr lang="en-US" altLang="zh-CN" dirty="0"/>
              <a:t>Introduction Format</a:t>
            </a:r>
            <a:endParaRPr lang="en-US" altLang="zh-CN" dirty="0"/>
          </a:p>
          <a:p>
            <a:pPr eaLnBrk="1" hangingPunct="1"/>
            <a:r>
              <a:rPr lang="en-US" altLang="zh-CN" dirty="0">
                <a:solidFill>
                  <a:srgbClr val="FF0000"/>
                </a:solidFill>
              </a:rPr>
              <a:t>1. Attention getter </a:t>
            </a:r>
            <a:endParaRPr lang="en-US" altLang="zh-CN" dirty="0">
              <a:solidFill>
                <a:srgbClr val="FF0000"/>
              </a:solidFill>
            </a:endParaRPr>
          </a:p>
          <a:p>
            <a:pPr eaLnBrk="1" hangingPunct="1"/>
            <a:r>
              <a:rPr lang="en-US" altLang="zh-CN" dirty="0">
                <a:solidFill>
                  <a:srgbClr val="00B050"/>
                </a:solidFill>
              </a:rPr>
              <a:t>2. State your problem</a:t>
            </a:r>
            <a:endParaRPr lang="en-US" altLang="zh-CN" dirty="0">
              <a:solidFill>
                <a:srgbClr val="00B050"/>
              </a:solidFill>
            </a:endParaRPr>
          </a:p>
          <a:p>
            <a:pPr eaLnBrk="1" hangingPunct="1"/>
            <a:r>
              <a:rPr lang="en-US" altLang="zh-CN" dirty="0">
                <a:solidFill>
                  <a:srgbClr val="0070C0"/>
                </a:solidFill>
              </a:rPr>
              <a:t>3. Bridge or transition sentences</a:t>
            </a:r>
            <a:endParaRPr lang="en-US" altLang="zh-CN" dirty="0">
              <a:solidFill>
                <a:srgbClr val="0070C0"/>
              </a:solidFill>
            </a:endParaRPr>
          </a:p>
          <a:p>
            <a:pPr eaLnBrk="1" hangingPunct="1"/>
            <a:r>
              <a:rPr lang="en-US" altLang="zh-CN" dirty="0">
                <a:solidFill>
                  <a:srgbClr val="7030A0"/>
                </a:solidFill>
              </a:rPr>
              <a:t>4. Thesis statement (always at the end)</a:t>
            </a:r>
            <a:endParaRPr lang="en-US" altLang="zh-CN" dirty="0">
              <a:solidFill>
                <a:srgbClr val="7030A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2" name="标题 1"/>
          <p:cNvSpPr>
            <a:spLocks noGrp="1"/>
          </p:cNvSpPr>
          <p:nvPr>
            <p:ph type="title"/>
          </p:nvPr>
        </p:nvSpPr>
        <p:spPr>
          <a:xfrm>
            <a:off x="551180" y="436880"/>
            <a:ext cx="8042910" cy="1443355"/>
          </a:xfrm>
        </p:spPr>
        <p:txBody>
          <a:bodyPr/>
          <a:p>
            <a:r>
              <a:rPr lang="en-US" altLang="zh-CN"/>
              <a:t>Let's look at some new vocabulary</a:t>
            </a:r>
            <a:endParaRPr lang="en-US" altLang="zh-CN"/>
          </a:p>
        </p:txBody>
      </p:sp>
      <p:sp>
        <p:nvSpPr>
          <p:cNvPr id="3" name="内容占位符 2"/>
          <p:cNvSpPr>
            <a:spLocks noGrp="1"/>
          </p:cNvSpPr>
          <p:nvPr>
            <p:ph idx="1"/>
          </p:nvPr>
        </p:nvSpPr>
        <p:spPr>
          <a:xfrm>
            <a:off x="838200" y="2038350"/>
            <a:ext cx="7468235" cy="3952239"/>
          </a:xfrm>
        </p:spPr>
        <p:txBody>
          <a:bodyPr/>
          <a:p>
            <a:pPr marL="457200" indent="-457200">
              <a:buAutoNum type="arabicPeriod"/>
            </a:pPr>
            <a:r>
              <a:rPr lang="en-US" altLang="zh-CN" sz="3200"/>
              <a:t>Quotation</a:t>
            </a:r>
            <a:endParaRPr lang="en-US" altLang="zh-CN" sz="3200"/>
          </a:p>
          <a:p>
            <a:pPr marL="457200" indent="-457200">
              <a:buAutoNum type="arabicPeriod"/>
            </a:pPr>
            <a:r>
              <a:rPr lang="en-US" altLang="zh-CN" sz="3200"/>
              <a:t>Thought-provoking</a:t>
            </a:r>
            <a:endParaRPr lang="en-US" altLang="zh-CN" sz="3200"/>
          </a:p>
          <a:p>
            <a:pPr marL="457200" indent="-457200">
              <a:buAutoNum type="arabicPeriod"/>
            </a:pPr>
            <a:r>
              <a:rPr lang="en-US" altLang="zh-CN" sz="3200"/>
              <a:t>Puzzling</a:t>
            </a:r>
            <a:endParaRPr lang="en-US" altLang="zh-CN" sz="3200"/>
          </a:p>
          <a:p>
            <a:pPr marL="457200" indent="-457200">
              <a:buAutoNum type="arabicPeriod"/>
            </a:pPr>
            <a:r>
              <a:rPr lang="en-US" altLang="zh-CN" sz="3200"/>
              <a:t>Invention</a:t>
            </a:r>
            <a:endParaRPr lang="en-US" altLang="zh-CN" sz="3200"/>
          </a:p>
          <a:p>
            <a:pPr marL="457200" indent="-457200">
              <a:buAutoNum type="arabicPeriod"/>
            </a:pPr>
            <a:r>
              <a:rPr lang="en-US" altLang="zh-CN" sz="3200"/>
              <a:t>Reluctant</a:t>
            </a:r>
            <a:endParaRPr lang="en-US" altLang="zh-CN" sz="3200"/>
          </a:p>
          <a:p>
            <a:pPr marL="457200" indent="-457200">
              <a:buAutoNum type="arabicPeriod"/>
            </a:pPr>
            <a:r>
              <a:rPr lang="en-US" altLang="zh-CN" sz="3200"/>
              <a:t>Rural Area</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10242" name="Rectangle 4"/>
          <p:cNvSpPr>
            <a:spLocks noGrp="1"/>
          </p:cNvSpPr>
          <p:nvPr>
            <p:ph type="title"/>
          </p:nvPr>
        </p:nvSpPr>
        <p:spPr>
          <a:xfrm>
            <a:off x="551180" y="436880"/>
            <a:ext cx="8042910" cy="1443355"/>
          </a:xfrm>
        </p:spPr>
        <p:txBody>
          <a:bodyPr vert="horz" wrap="square" lIns="91440" tIns="45720" rIns="91440" bIns="45720" anchor="ctr"/>
          <a:p>
            <a:pPr eaLnBrk="1" hangingPunct="1"/>
            <a:r>
              <a:rPr lang="en-US" altLang="en-US" sz="3800" dirty="0"/>
              <a:t>Ways to Start Your Introduction</a:t>
            </a:r>
            <a:endParaRPr lang="en-US" altLang="en-US" sz="3800" dirty="0"/>
          </a:p>
        </p:txBody>
      </p:sp>
      <p:sp>
        <p:nvSpPr>
          <p:cNvPr id="120837" name="Rectangle 5"/>
          <p:cNvSpPr>
            <a:spLocks noGrp="1" noChangeArrowheads="1"/>
          </p:cNvSpPr>
          <p:nvPr>
            <p:ph sz="quarter" idx="13"/>
          </p:nvPr>
        </p:nvSpPr>
        <p:spPr>
          <a:xfrm>
            <a:off x="841375" y="2038350"/>
            <a:ext cx="3657600" cy="3951605"/>
          </a:xfrm>
        </p:spPr>
        <p:txBody>
          <a:bodyPr vert="horz" wrap="square" lIns="91440" tIns="45720" rIns="91440" bIns="45720" numCol="1" rtlCol="0" anchor="t" anchorCtr="0" compatLnSpc="1"/>
          <a:p>
            <a:pPr eaLnBrk="1" hangingPunct="1">
              <a:lnSpc>
                <a:spcPct val="70000"/>
              </a:lnSpc>
            </a:pPr>
            <a:r>
              <a:rPr lang="en-US" altLang="zh-CN" sz="1700" u="sng" dirty="0"/>
              <a:t>Strategy</a:t>
            </a:r>
            <a:endParaRPr lang="en-US" altLang="zh-CN" sz="1700" u="sng" dirty="0"/>
          </a:p>
          <a:p>
            <a:pPr lvl="1" eaLnBrk="1" hangingPunct="1">
              <a:lnSpc>
                <a:spcPct val="70000"/>
              </a:lnSpc>
            </a:pPr>
            <a:r>
              <a:rPr lang="en-US" altLang="zh-CN" sz="1600" dirty="0"/>
              <a:t>Provide some </a:t>
            </a:r>
            <a:r>
              <a:rPr lang="en-US" altLang="zh-CN" sz="1600" b="1" dirty="0"/>
              <a:t>interesting background</a:t>
            </a:r>
            <a:r>
              <a:rPr lang="en-US" altLang="zh-CN" sz="1600" dirty="0"/>
              <a:t> about the topic in the form of a general statement</a:t>
            </a:r>
            <a:endParaRPr lang="en-US" altLang="zh-CN" sz="1600" dirty="0"/>
          </a:p>
          <a:p>
            <a:pPr lvl="1" eaLnBrk="1" hangingPunct="1">
              <a:lnSpc>
                <a:spcPct val="70000"/>
              </a:lnSpc>
            </a:pPr>
            <a:endParaRPr lang="en-US" altLang="zh-CN" sz="1600" dirty="0"/>
          </a:p>
          <a:p>
            <a:pPr lvl="1" eaLnBrk="1" hangingPunct="1">
              <a:lnSpc>
                <a:spcPct val="70000"/>
              </a:lnSpc>
            </a:pPr>
            <a:r>
              <a:rPr lang="en-US" altLang="zh-CN" sz="1600" dirty="0"/>
              <a:t>Use a thought-provoking </a:t>
            </a:r>
            <a:r>
              <a:rPr lang="en-US" altLang="zh-CN" sz="1600" b="1" dirty="0"/>
              <a:t>quotation</a:t>
            </a:r>
            <a:endParaRPr lang="en-US" altLang="zh-CN" sz="1600" b="1" dirty="0"/>
          </a:p>
          <a:p>
            <a:pPr lvl="1" eaLnBrk="1" hangingPunct="1">
              <a:lnSpc>
                <a:spcPct val="70000"/>
              </a:lnSpc>
            </a:pPr>
            <a:endParaRPr lang="en-US" altLang="zh-CN" sz="1600" b="1" dirty="0"/>
          </a:p>
          <a:p>
            <a:pPr lvl="1" eaLnBrk="1" hangingPunct="1">
              <a:lnSpc>
                <a:spcPct val="70000"/>
              </a:lnSpc>
            </a:pPr>
            <a:endParaRPr lang="en-US" altLang="zh-CN" sz="1600" b="1" dirty="0"/>
          </a:p>
          <a:p>
            <a:pPr lvl="1" eaLnBrk="1" hangingPunct="1">
              <a:lnSpc>
                <a:spcPct val="70000"/>
              </a:lnSpc>
            </a:pPr>
            <a:endParaRPr lang="en-US" altLang="zh-CN" sz="1600" dirty="0"/>
          </a:p>
          <a:p>
            <a:pPr lvl="1" eaLnBrk="1" hangingPunct="1">
              <a:lnSpc>
                <a:spcPct val="70000"/>
              </a:lnSpc>
            </a:pPr>
            <a:r>
              <a:rPr lang="en-US" altLang="zh-CN" sz="1600" dirty="0"/>
              <a:t>Ask a </a:t>
            </a:r>
            <a:r>
              <a:rPr lang="en-US" altLang="zh-CN" sz="1600" b="1" dirty="0"/>
              <a:t>question</a:t>
            </a:r>
            <a:r>
              <a:rPr lang="en-US" altLang="zh-CN" sz="1600" dirty="0"/>
              <a:t> about your topic</a:t>
            </a:r>
            <a:endParaRPr lang="en-US" altLang="zh-CN" sz="1600" dirty="0"/>
          </a:p>
          <a:p>
            <a:pPr lvl="1" eaLnBrk="1" hangingPunct="1">
              <a:lnSpc>
                <a:spcPct val="70000"/>
              </a:lnSpc>
            </a:pPr>
            <a:endParaRPr lang="en-US" altLang="zh-CN" sz="1600" dirty="0"/>
          </a:p>
          <a:p>
            <a:pPr lvl="1" eaLnBrk="1" hangingPunct="1">
              <a:lnSpc>
                <a:spcPct val="70000"/>
              </a:lnSpc>
            </a:pPr>
            <a:endParaRPr lang="en-US" altLang="zh-CN" sz="1600" dirty="0"/>
          </a:p>
          <a:p>
            <a:pPr lvl="1" eaLnBrk="1" hangingPunct="1">
              <a:lnSpc>
                <a:spcPct val="70000"/>
              </a:lnSpc>
            </a:pPr>
            <a:r>
              <a:rPr lang="en-US" altLang="zh-CN" sz="1600" dirty="0"/>
              <a:t>State a </a:t>
            </a:r>
            <a:r>
              <a:rPr lang="en-US" altLang="zh-CN" sz="1600" b="1" dirty="0"/>
              <a:t>surprising fact</a:t>
            </a:r>
            <a:r>
              <a:rPr lang="en-US" altLang="zh-CN" sz="1600" dirty="0"/>
              <a:t> or a </a:t>
            </a:r>
            <a:r>
              <a:rPr lang="en-US" altLang="zh-CN" sz="1600" b="1" dirty="0"/>
              <a:t>puzzling statement</a:t>
            </a:r>
            <a:endParaRPr lang="en-US" altLang="zh-CN" sz="1600" b="1" dirty="0"/>
          </a:p>
          <a:p>
            <a:pPr lvl="1" eaLnBrk="1" hangingPunct="1">
              <a:lnSpc>
                <a:spcPct val="70000"/>
              </a:lnSpc>
            </a:pPr>
            <a:endParaRPr lang="en-US" altLang="zh-CN" sz="1600" b="1" dirty="0"/>
          </a:p>
          <a:p>
            <a:pPr lvl="1" eaLnBrk="1" hangingPunct="1">
              <a:lnSpc>
                <a:spcPct val="70000"/>
              </a:lnSpc>
            </a:pPr>
            <a:r>
              <a:rPr lang="en-US" altLang="zh-CN" sz="1600" dirty="0"/>
              <a:t>Start with a </a:t>
            </a:r>
            <a:r>
              <a:rPr lang="en-US" altLang="zh-CN" sz="1600" b="1" dirty="0"/>
              <a:t>short story</a:t>
            </a:r>
            <a:endParaRPr lang="en-US" altLang="zh-CN" sz="1600" b="1" dirty="0"/>
          </a:p>
          <a:p>
            <a:pPr lvl="1" eaLnBrk="1" hangingPunct="1">
              <a:lnSpc>
                <a:spcPct val="70000"/>
              </a:lnSpc>
              <a:buFont typeface="Wingdings" panose="05000000000000000000" pitchFamily="2" charset="2"/>
              <a:buNone/>
            </a:pPr>
            <a:endParaRPr lang="en-US" altLang="zh-CN" sz="1600" u="sng" dirty="0"/>
          </a:p>
        </p:txBody>
      </p:sp>
      <p:sp>
        <p:nvSpPr>
          <p:cNvPr id="120838" name="Rectangle 6"/>
          <p:cNvSpPr>
            <a:spLocks noGrp="1" noChangeArrowheads="1"/>
          </p:cNvSpPr>
          <p:nvPr>
            <p:ph sz="quarter" idx="14"/>
          </p:nvPr>
        </p:nvSpPr>
        <p:spPr>
          <a:xfrm>
            <a:off x="4645025" y="2038350"/>
            <a:ext cx="3658235" cy="3952240"/>
          </a:xfrm>
        </p:spPr>
        <p:txBody>
          <a:bodyPr wrap="square" lIns="91440" tIns="45720" rIns="91440" bIns="45720" numCol="1" vert="horz" anchor="t">
            <a:noAutofit/>
          </a:bodyPr>
          <a:lstStyle/>
          <a:p>
            <a:pPr marL="228600" indent="-228600" algn="l" fontAlgn="base" defTabSz="457200" latinLnBrk="0">
              <a:lnSpc>
                <a:spcPct val="70000"/>
              </a:lnSpc>
              <a:spcBef>
                <a:spcPts val="400"/>
              </a:spcBef>
              <a:spcAft>
                <a:spcPts val="0"/>
              </a:spcAft>
              <a:buClr>
                <a:srgbClr val="A63212"/>
              </a:buClr>
              <a:buSzPct val="95000"/>
              <a:buFont typeface="Rage Italic"/>
              <a:buChar char="0"/>
            </a:pPr>
            <a:r>
              <a:rPr lang="en-US" altLang="ko-KR" sz="1700" cap="none" dirty="0" smtClean="0" u="sng" b="0" strike="noStrike">
                <a:latin typeface="Cambria" charset="0"/>
                <a:ea typeface="Cambria" charset="0"/>
              </a:rPr>
              <a:t>Examples</a:t>
            </a:r>
            <a:endParaRPr lang="ko-KR" altLang="en-US" sz="1700" cap="none" dirty="0" smtClean="0" u="sng" b="0" strike="noStrike">
              <a:latin typeface="Cambria" charset="0"/>
              <a:ea typeface="Cambria" charset="0"/>
            </a:endParaRPr>
          </a:p>
          <a:p>
            <a:pPr marL="557530" indent="-228600" algn="l" fontAlgn="base" defTabSz="457200" latinLnBrk="0">
              <a:lnSpc>
                <a:spcPct val="70000"/>
              </a:lnSpc>
              <a:spcBef>
                <a:spcPts val="400"/>
              </a:spcBef>
              <a:spcAft>
                <a:spcPts val="0"/>
              </a:spcAft>
              <a:buClr>
                <a:srgbClr val="A63212"/>
              </a:buClr>
              <a:buSzPct val="95000"/>
              <a:buFont typeface="Rage Italic"/>
              <a:buChar char="0"/>
            </a:pPr>
            <a:r>
              <a:rPr lang="en-US" altLang="ko-KR" sz="1600" cap="none" dirty="0" smtClean="0" b="0" strike="noStrike">
                <a:latin typeface="Cambria" charset="0"/>
                <a:ea typeface="Cambria" charset="0"/>
              </a:rPr>
              <a:t>Today’s inventions become tomorrow's technology.</a:t>
            </a:r>
            <a:endParaRPr lang="ko-KR" altLang="en-US" sz="1600" cap="none" dirty="0" smtClean="0" b="0" strike="noStrike">
              <a:latin typeface="Cambria" charset="0"/>
              <a:ea typeface="Cambria" charset="0"/>
            </a:endParaRPr>
          </a:p>
          <a:p>
            <a:pPr marL="557530" indent="-228600" algn="l" fontAlgn="base" defTabSz="457200" latinLnBrk="0">
              <a:lnSpc>
                <a:spcPct val="70000"/>
              </a:lnSpc>
              <a:spcBef>
                <a:spcPts val="400"/>
              </a:spcBef>
              <a:spcAft>
                <a:spcPts val="0"/>
              </a:spcAft>
              <a:buClr>
                <a:srgbClr val="A63212"/>
              </a:buClr>
              <a:buSzPct val="95000"/>
              <a:buFont typeface="Rage Italic"/>
              <a:buChar char="0"/>
            </a:pPr>
            <a:endParaRPr lang="ko-KR" altLang="en-US" sz="1600" cap="none" dirty="0" smtClean="0" b="0" strike="noStrike">
              <a:latin typeface="Cambria" charset="0"/>
              <a:ea typeface="Cambria" charset="0"/>
            </a:endParaRPr>
          </a:p>
          <a:p>
            <a:pPr marL="557530" indent="-228600" algn="l" fontAlgn="base" defTabSz="457200" latinLnBrk="0">
              <a:lnSpc>
                <a:spcPct val="70000"/>
              </a:lnSpc>
              <a:spcBef>
                <a:spcPts val="400"/>
              </a:spcBef>
              <a:spcAft>
                <a:spcPts val="0"/>
              </a:spcAft>
              <a:buClr>
                <a:srgbClr val="A63212"/>
              </a:buClr>
              <a:buSzPct val="95000"/>
              <a:buFont typeface="Rage Italic"/>
              <a:buChar char="0"/>
            </a:pPr>
            <a:endParaRPr lang="ko-KR" altLang="en-US" sz="1600" cap="none" dirty="0" smtClean="0" b="0" strike="noStrike">
              <a:latin typeface="Cambria" charset="0"/>
              <a:ea typeface="Cambria" charset="0"/>
            </a:endParaRPr>
          </a:p>
          <a:p>
            <a:pPr marL="557530" indent="-228600" algn="l" fontAlgn="base" defTabSz="457200" latinLnBrk="0">
              <a:lnSpc>
                <a:spcPct val="70000"/>
              </a:lnSpc>
              <a:spcBef>
                <a:spcPts val="400"/>
              </a:spcBef>
              <a:spcAft>
                <a:spcPts val="0"/>
              </a:spcAft>
              <a:buClr>
                <a:srgbClr val="A63212"/>
              </a:buClr>
              <a:buSzPct val="95000"/>
              <a:buFont typeface="Rage Italic"/>
              <a:buChar char="0"/>
            </a:pPr>
            <a:r>
              <a:rPr lang="en-US" altLang="ko-KR" sz="1600" cap="none" dirty="0" smtClean="0" b="0" strike="noStrike">
                <a:latin typeface="Cambria" charset="0"/>
                <a:ea typeface="Cambria" charset="0"/>
              </a:rPr>
              <a:t>“Technology should always be feared as much as it is respected.”</a:t>
            </a:r>
            <a:endParaRPr lang="ko-KR" altLang="en-US" sz="1600" cap="none" dirty="0" smtClean="0" b="0" strike="noStrike">
              <a:latin typeface="Cambria" charset="0"/>
              <a:ea typeface="Cambria" charset="0"/>
            </a:endParaRPr>
          </a:p>
          <a:p>
            <a:pPr marL="557530" indent="-228600" algn="l" fontAlgn="base" defTabSz="457200" latinLnBrk="0">
              <a:lnSpc>
                <a:spcPct val="70000"/>
              </a:lnSpc>
              <a:spcBef>
                <a:spcPts val="400"/>
              </a:spcBef>
              <a:spcAft>
                <a:spcPts val="0"/>
              </a:spcAft>
              <a:buFontTx/>
              <a:buNone/>
            </a:pPr>
            <a:r>
              <a:rPr lang="en-US" altLang="ko-KR" sz="1600" cap="none" dirty="0" smtClean="0" b="0" strike="noStrike">
                <a:latin typeface="Cambria" charset="0"/>
                <a:ea typeface="Cambria" charset="0"/>
              </a:rPr>
              <a:t>     Dr. Wu Yi Fan</a:t>
            </a:r>
            <a:endParaRPr lang="ko-KR" altLang="en-US" sz="1600" cap="none" dirty="0" smtClean="0" b="0" strike="noStrike">
              <a:latin typeface="Cambria" charset="0"/>
              <a:ea typeface="Cambria" charset="0"/>
            </a:endParaRPr>
          </a:p>
          <a:p>
            <a:pPr marL="557530" indent="-228600" algn="l" fontAlgn="base" defTabSz="457200" latinLnBrk="0">
              <a:lnSpc>
                <a:spcPct val="70000"/>
              </a:lnSpc>
              <a:spcBef>
                <a:spcPts val="400"/>
              </a:spcBef>
              <a:spcAft>
                <a:spcPts val="0"/>
              </a:spcAft>
              <a:buClr>
                <a:srgbClr val="A63212"/>
              </a:buClr>
              <a:buSzPct val="95000"/>
              <a:buFont typeface="Rage Italic"/>
              <a:buChar char="0"/>
            </a:pPr>
            <a:endParaRPr lang="ko-KR" altLang="en-US" sz="1600" cap="none" dirty="0" smtClean="0" b="0" strike="noStrike">
              <a:latin typeface="Cambria" charset="0"/>
              <a:ea typeface="Cambria" charset="0"/>
            </a:endParaRPr>
          </a:p>
          <a:p>
            <a:pPr marL="557530" indent="-228600" algn="l" fontAlgn="base" defTabSz="457200" latinLnBrk="0">
              <a:lnSpc>
                <a:spcPct val="70000"/>
              </a:lnSpc>
              <a:spcBef>
                <a:spcPts val="400"/>
              </a:spcBef>
              <a:spcAft>
                <a:spcPts val="0"/>
              </a:spcAft>
              <a:buClr>
                <a:srgbClr val="A63212"/>
              </a:buClr>
              <a:buSzPct val="95000"/>
              <a:buFont typeface="Rage Italic"/>
              <a:buChar char="0"/>
            </a:pPr>
            <a:endParaRPr lang="ko-KR" altLang="en-US" sz="1600" cap="none" dirty="0" smtClean="0" b="0" strike="noStrike">
              <a:latin typeface="Cambria" charset="0"/>
              <a:ea typeface="Cambria" charset="0"/>
            </a:endParaRPr>
          </a:p>
          <a:p>
            <a:pPr marL="557530" indent="-228600" algn="l" fontAlgn="base" defTabSz="457200" latinLnBrk="0">
              <a:lnSpc>
                <a:spcPct val="70000"/>
              </a:lnSpc>
              <a:spcBef>
                <a:spcPts val="400"/>
              </a:spcBef>
              <a:spcAft>
                <a:spcPts val="0"/>
              </a:spcAft>
              <a:buClr>
                <a:srgbClr val="A63212"/>
              </a:buClr>
              <a:buSzPct val="95000"/>
              <a:buFont typeface="Rage Italic"/>
              <a:buChar char="0"/>
            </a:pPr>
            <a:r>
              <a:rPr lang="en-US" altLang="ko-KR" sz="1600" cap="none" dirty="0" smtClean="0" b="0" strike="noStrike">
                <a:latin typeface="Cambria" charset="0"/>
                <a:ea typeface="Cambria" charset="0"/>
              </a:rPr>
              <a:t>Why are most people reluctant to use new technologies?</a:t>
            </a:r>
            <a:endParaRPr lang="ko-KR" altLang="en-US" sz="1600" cap="none" dirty="0" smtClean="0" b="0" strike="noStrike">
              <a:latin typeface="Cambria" charset="0"/>
              <a:ea typeface="Cambria" charset="0"/>
            </a:endParaRPr>
          </a:p>
          <a:p>
            <a:pPr marL="557530" indent="-228600" algn="l" fontAlgn="base" defTabSz="457200" latinLnBrk="0">
              <a:lnSpc>
                <a:spcPct val="70000"/>
              </a:lnSpc>
              <a:spcBef>
                <a:spcPts val="400"/>
              </a:spcBef>
              <a:spcAft>
                <a:spcPts val="0"/>
              </a:spcAft>
              <a:buClr>
                <a:srgbClr val="A63212"/>
              </a:buClr>
              <a:buSzPct val="95000"/>
              <a:buFont typeface="Rage Italic"/>
              <a:buChar char="0"/>
            </a:pPr>
            <a:endParaRPr lang="ko-KR" altLang="en-US" sz="1600" cap="none" dirty="0" smtClean="0" b="0" strike="noStrike">
              <a:latin typeface="Cambria" charset="0"/>
              <a:ea typeface="Cambria" charset="0"/>
            </a:endParaRPr>
          </a:p>
          <a:p>
            <a:pPr marL="557530" indent="-228600" algn="l" fontAlgn="base" defTabSz="457200" latinLnBrk="0">
              <a:lnSpc>
                <a:spcPct val="70000"/>
              </a:lnSpc>
              <a:spcBef>
                <a:spcPts val="400"/>
              </a:spcBef>
              <a:spcAft>
                <a:spcPts val="0"/>
              </a:spcAft>
              <a:buClr>
                <a:srgbClr val="A63212"/>
              </a:buClr>
              <a:buSzPct val="95000"/>
              <a:buFont typeface="Rage Italic"/>
              <a:buChar char="0"/>
            </a:pPr>
            <a:r>
              <a:rPr lang="en-US" altLang="ko-KR" sz="1600" cap="none" dirty="0" smtClean="0" b="0" strike="noStrike">
                <a:latin typeface="Cambria" charset="0"/>
                <a:ea typeface="Cambria" charset="0"/>
              </a:rPr>
              <a:t>In 1693, the first digital computer was used in China.</a:t>
            </a:r>
            <a:endParaRPr lang="ko-KR" altLang="en-US" sz="1600" cap="none" dirty="0" smtClean="0" b="0" strike="noStrike">
              <a:latin typeface="Cambria" charset="0"/>
              <a:ea typeface="Cambria" charset="0"/>
            </a:endParaRPr>
          </a:p>
          <a:p>
            <a:pPr marL="557530" indent="-228600" algn="l" fontAlgn="base" defTabSz="457200" latinLnBrk="0">
              <a:lnSpc>
                <a:spcPct val="70000"/>
              </a:lnSpc>
              <a:spcBef>
                <a:spcPts val="400"/>
              </a:spcBef>
              <a:spcAft>
                <a:spcPts val="0"/>
              </a:spcAft>
              <a:buClr>
                <a:srgbClr val="A63212"/>
              </a:buClr>
              <a:buSzPct val="95000"/>
              <a:buFont typeface="Rage Italic"/>
              <a:buChar char="0"/>
            </a:pPr>
            <a:endParaRPr lang="ko-KR" altLang="en-US" sz="1600" cap="none" dirty="0" smtClean="0" b="0" strike="noStrike">
              <a:latin typeface="Cambria" charset="0"/>
              <a:ea typeface="Cambria" charset="0"/>
            </a:endParaRPr>
          </a:p>
          <a:p>
            <a:pPr marL="557530" indent="-228600" algn="l" fontAlgn="base" defTabSz="457200" latinLnBrk="0">
              <a:lnSpc>
                <a:spcPct val="70000"/>
              </a:lnSpc>
              <a:spcBef>
                <a:spcPts val="400"/>
              </a:spcBef>
              <a:spcAft>
                <a:spcPts val="0"/>
              </a:spcAft>
              <a:buClr>
                <a:srgbClr val="A63212"/>
              </a:buClr>
              <a:buSzPct val="95000"/>
              <a:buFont typeface="Rage Italic"/>
              <a:buChar char="0"/>
            </a:pPr>
            <a:r>
              <a:rPr lang="en-US" altLang="ko-KR" sz="1600" cap="none" dirty="0" smtClean="0" b="0" strike="noStrike">
                <a:latin typeface="Cambria" charset="0"/>
                <a:ea typeface="Cambria" charset="0"/>
              </a:rPr>
              <a:t>Little Susie was from a rural area and did not see the bright lights and loud noises that electricity brought.</a:t>
            </a:r>
            <a:endParaRPr lang="ko-KR" altLang="en-US" sz="1600" cap="none" dirty="0" smtClean="0" b="0" strike="noStrike">
              <a:latin typeface="Cambria" charset="0"/>
              <a:ea typeface="Cambri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2" name="标题 1"/>
          <p:cNvSpPr>
            <a:spLocks noGrp="1"/>
          </p:cNvSpPr>
          <p:nvPr>
            <p:ph type="title"/>
          </p:nvPr>
        </p:nvSpPr>
        <p:spPr>
          <a:xfrm>
            <a:off x="551180" y="436880"/>
            <a:ext cx="8042910" cy="1443355"/>
          </a:xfrm>
        </p:spPr>
        <p:txBody>
          <a:bodyPr/>
          <a:p>
            <a:r>
              <a:rPr lang="en-US" altLang="zh-CN"/>
              <a:t>Some more vocabulary</a:t>
            </a:r>
            <a:endParaRPr lang="en-US" altLang="zh-CN"/>
          </a:p>
        </p:txBody>
      </p:sp>
      <p:sp>
        <p:nvSpPr>
          <p:cNvPr id="3" name="内容占位符 2"/>
          <p:cNvSpPr>
            <a:spLocks noGrp="1"/>
          </p:cNvSpPr>
          <p:nvPr>
            <p:ph sz="quarter" idx="13"/>
          </p:nvPr>
        </p:nvSpPr>
        <p:spPr>
          <a:xfrm>
            <a:off x="841375" y="1657985"/>
            <a:ext cx="3811905" cy="4652010"/>
          </a:xfrm>
        </p:spPr>
        <p:txBody>
          <a:bodyPr/>
          <a:p>
            <a:pPr marL="514350" indent="-514350">
              <a:buAutoNum type="arabicPeriod"/>
            </a:pPr>
            <a:r>
              <a:rPr lang="en-US" altLang="zh-CN" sz="3200"/>
              <a:t>Misconception</a:t>
            </a:r>
            <a:endParaRPr lang="en-US" altLang="zh-CN" sz="3200"/>
          </a:p>
          <a:p>
            <a:pPr marL="514350" indent="-514350">
              <a:buAutoNum type="arabicPeriod"/>
            </a:pPr>
            <a:r>
              <a:rPr lang="en-US" altLang="zh-CN" sz="3200"/>
              <a:t>Analogy</a:t>
            </a:r>
            <a:endParaRPr lang="en-US" altLang="zh-CN" sz="3200"/>
          </a:p>
          <a:p>
            <a:pPr marL="514350" indent="-514350">
              <a:buAutoNum type="arabicPeriod"/>
            </a:pPr>
            <a:r>
              <a:rPr lang="en-US" altLang="zh-CN" sz="3200"/>
              <a:t>Job creation</a:t>
            </a:r>
            <a:endParaRPr lang="en-US" altLang="zh-CN" sz="3200"/>
          </a:p>
          <a:p>
            <a:pPr marL="514350" indent="-514350">
              <a:buAutoNum type="arabicPeriod"/>
            </a:pPr>
            <a:r>
              <a:rPr lang="en-US" altLang="zh-CN" sz="3200"/>
              <a:t>Young Adult</a:t>
            </a:r>
            <a:endParaRPr lang="en-US" altLang="zh-CN" sz="3200"/>
          </a:p>
          <a:p>
            <a:pPr marL="514350" indent="-514350">
              <a:buAutoNum type="arabicPeriod"/>
            </a:pPr>
            <a:r>
              <a:rPr lang="en-US" altLang="zh-CN" sz="3200"/>
              <a:t>Generation - Older Generation</a:t>
            </a:r>
            <a:endParaRPr lang="en-US" altLang="zh-CN" sz="3200"/>
          </a:p>
          <a:p>
            <a:pPr marL="514350" indent="-514350">
              <a:buAutoNum type="arabicPeriod"/>
            </a:pPr>
            <a:r>
              <a:rPr lang="en-US" altLang="zh-CN" sz="3200"/>
              <a:t>“Rule of Science”</a:t>
            </a:r>
            <a:endParaRPr lang="en-US" altLang="zh-CN" sz="3200"/>
          </a:p>
          <a:p>
            <a:pPr marL="514350" indent="-514350">
              <a:buAutoNum type="arabicPeriod"/>
            </a:pPr>
            <a:r>
              <a:rPr lang="en-US" altLang="zh-CN" sz="3200"/>
              <a:t>Laborious</a:t>
            </a:r>
            <a:endParaRPr lang="en-US" altLang="zh-CN" sz="3200"/>
          </a:p>
          <a:p>
            <a:endParaRPr lang="en-US" altLang="zh-CN" sz="32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11266" name="Rectangle 2"/>
          <p:cNvSpPr>
            <a:spLocks noGrp="1"/>
          </p:cNvSpPr>
          <p:nvPr>
            <p:ph type="title"/>
          </p:nvPr>
        </p:nvSpPr>
        <p:spPr>
          <a:xfrm>
            <a:off x="551180" y="436880"/>
            <a:ext cx="8042910" cy="1443355"/>
          </a:xfrm>
        </p:spPr>
        <p:txBody>
          <a:bodyPr vert="horz" wrap="square" lIns="91440" tIns="45720" rIns="91440" bIns="45720" anchor="ctr"/>
          <a:p>
            <a:pPr eaLnBrk="1" hangingPunct="1"/>
            <a:r>
              <a:rPr lang="en-US" altLang="en-US" sz="3800" dirty="0"/>
              <a:t>Ways to Start Your Introduction</a:t>
            </a:r>
            <a:endParaRPr lang="en-US" altLang="en-US" sz="3800" dirty="0"/>
          </a:p>
        </p:txBody>
      </p:sp>
      <p:sp>
        <p:nvSpPr>
          <p:cNvPr id="122884" name="Rectangle 4"/>
          <p:cNvSpPr>
            <a:spLocks noGrp="1" noChangeArrowheads="1"/>
          </p:cNvSpPr>
          <p:nvPr>
            <p:ph sz="quarter" idx="13"/>
          </p:nvPr>
        </p:nvSpPr>
        <p:spPr>
          <a:xfrm>
            <a:off x="841375" y="2038350"/>
            <a:ext cx="3657600" cy="3951605"/>
          </a:xfrm>
        </p:spPr>
        <p:txBody>
          <a:bodyPr vert="horz" wrap="square" lIns="91440" tIns="45720" rIns="91440" bIns="45720" numCol="1" rtlCol="0" anchor="t" anchorCtr="0" compatLnSpc="1"/>
          <a:p>
            <a:pPr eaLnBrk="1" hangingPunct="1">
              <a:lnSpc>
                <a:spcPct val="70000"/>
              </a:lnSpc>
            </a:pPr>
            <a:r>
              <a:rPr lang="en-US" altLang="zh-CN" sz="2000" u="sng" dirty="0"/>
              <a:t>Strategy</a:t>
            </a:r>
            <a:endParaRPr lang="en-US" altLang="zh-CN" sz="2000" u="sng" dirty="0"/>
          </a:p>
          <a:p>
            <a:pPr lvl="1" eaLnBrk="1" hangingPunct="1">
              <a:lnSpc>
                <a:spcPct val="70000"/>
              </a:lnSpc>
            </a:pPr>
            <a:r>
              <a:rPr lang="en-US" altLang="zh-CN" sz="2000" dirty="0"/>
              <a:t>State a </a:t>
            </a:r>
            <a:r>
              <a:rPr lang="en-US" altLang="zh-CN" sz="2000" b="1" dirty="0"/>
              <a:t>common misconception</a:t>
            </a:r>
            <a:endParaRPr lang="en-US" altLang="zh-CN" sz="2000" b="1" dirty="0"/>
          </a:p>
          <a:p>
            <a:pPr lvl="1" eaLnBrk="1" hangingPunct="1">
              <a:lnSpc>
                <a:spcPct val="70000"/>
              </a:lnSpc>
              <a:buFont typeface="Wingdings" panose="05000000000000000000" pitchFamily="2" charset="2"/>
              <a:buNone/>
            </a:pPr>
            <a:endParaRPr lang="en-US" altLang="zh-CN" sz="2000" dirty="0"/>
          </a:p>
          <a:p>
            <a:pPr lvl="1" eaLnBrk="1" hangingPunct="1">
              <a:lnSpc>
                <a:spcPct val="70000"/>
              </a:lnSpc>
              <a:buFont typeface="Wingdings" panose="05000000000000000000" pitchFamily="2" charset="2"/>
              <a:buNone/>
            </a:pPr>
            <a:endParaRPr lang="en-US" altLang="zh-CN" sz="2000" dirty="0"/>
          </a:p>
          <a:p>
            <a:pPr lvl="1" eaLnBrk="1" hangingPunct="1">
              <a:lnSpc>
                <a:spcPct val="70000"/>
              </a:lnSpc>
            </a:pPr>
            <a:r>
              <a:rPr lang="en-US" altLang="zh-CN" sz="2000" dirty="0"/>
              <a:t>Describe a </a:t>
            </a:r>
            <a:r>
              <a:rPr lang="en-US" altLang="zh-CN" sz="2000" b="1" dirty="0"/>
              <a:t>problem</a:t>
            </a:r>
            <a:endParaRPr lang="en-US" altLang="zh-CN" sz="2000" dirty="0"/>
          </a:p>
          <a:p>
            <a:pPr lvl="1" eaLnBrk="1" hangingPunct="1">
              <a:lnSpc>
                <a:spcPct val="70000"/>
              </a:lnSpc>
            </a:pPr>
            <a:endParaRPr lang="en-US" altLang="zh-CN" sz="2000" dirty="0"/>
          </a:p>
          <a:p>
            <a:pPr lvl="1" eaLnBrk="1" hangingPunct="1">
              <a:lnSpc>
                <a:spcPct val="70000"/>
              </a:lnSpc>
            </a:pPr>
            <a:endParaRPr lang="en-US" altLang="zh-CN" sz="2000" dirty="0"/>
          </a:p>
          <a:p>
            <a:pPr lvl="1" eaLnBrk="1" hangingPunct="1">
              <a:lnSpc>
                <a:spcPct val="70000"/>
              </a:lnSpc>
            </a:pPr>
            <a:r>
              <a:rPr lang="en-US" altLang="zh-CN" sz="2000" dirty="0"/>
              <a:t>Give an </a:t>
            </a:r>
            <a:r>
              <a:rPr lang="en-US" altLang="zh-CN" sz="2000" b="1" dirty="0"/>
              <a:t>analogy</a:t>
            </a:r>
            <a:endParaRPr lang="en-US" altLang="zh-CN" sz="2000" b="1" dirty="0"/>
          </a:p>
          <a:p>
            <a:pPr lvl="1" eaLnBrk="1" hangingPunct="1">
              <a:lnSpc>
                <a:spcPct val="70000"/>
              </a:lnSpc>
              <a:buFont typeface="Wingdings" panose="05000000000000000000" pitchFamily="2" charset="2"/>
              <a:buNone/>
            </a:pPr>
            <a:endParaRPr lang="en-US" altLang="zh-CN" sz="2000" dirty="0"/>
          </a:p>
          <a:p>
            <a:pPr lvl="1" eaLnBrk="1" hangingPunct="1">
              <a:lnSpc>
                <a:spcPct val="70000"/>
              </a:lnSpc>
            </a:pPr>
            <a:endParaRPr lang="en-US" altLang="zh-CN" sz="2000" dirty="0"/>
          </a:p>
          <a:p>
            <a:pPr lvl="1" eaLnBrk="1" hangingPunct="1">
              <a:lnSpc>
                <a:spcPct val="70000"/>
              </a:lnSpc>
            </a:pPr>
            <a:r>
              <a:rPr lang="en-US" altLang="zh-CN" sz="2000" dirty="0"/>
              <a:t>Show how the topic is related to the </a:t>
            </a:r>
            <a:r>
              <a:rPr lang="en-US" altLang="zh-CN" sz="2000" b="1" dirty="0"/>
              <a:t>reader’s experience</a:t>
            </a:r>
            <a:endParaRPr lang="en-US" altLang="zh-CN" sz="2000" b="1" dirty="0"/>
          </a:p>
        </p:txBody>
      </p:sp>
      <p:sp>
        <p:nvSpPr>
          <p:cNvPr id="122885" name="Rectangle 5"/>
          <p:cNvSpPr>
            <a:spLocks noGrp="1" noChangeArrowheads="1"/>
          </p:cNvSpPr>
          <p:nvPr>
            <p:ph sz="quarter" idx="14"/>
          </p:nvPr>
        </p:nvSpPr>
        <p:spPr>
          <a:xfrm>
            <a:off x="4645025" y="2038350"/>
            <a:ext cx="3658235" cy="3952239"/>
          </a:xfrm>
        </p:spPr>
        <p:txBody>
          <a:bodyPr wrap="square" lIns="91440" tIns="45720" rIns="91440" bIns="45720" numCol="1" vert="horz" anchor="t">
            <a:noAutofit/>
          </a:bodyPr>
          <a:lstStyle/>
          <a:p>
            <a:pPr marL="228600" indent="-228600" algn="l" fontAlgn="base" defTabSz="457200" latinLnBrk="0">
              <a:lnSpc>
                <a:spcPct val="70000"/>
              </a:lnSpc>
              <a:spcBef>
                <a:spcPts val="500"/>
              </a:spcBef>
              <a:spcAft>
                <a:spcPts val="0"/>
              </a:spcAft>
              <a:buClr>
                <a:srgbClr val="A63212"/>
              </a:buClr>
              <a:buSzPct val="95000"/>
              <a:buFont typeface="Rage Italic"/>
              <a:buChar char="0"/>
            </a:pPr>
            <a:r>
              <a:rPr lang="en-US" altLang="ko-KR" sz="2000" cap="none" dirty="0" smtClean="0" u="sng" b="0" strike="noStrike">
                <a:latin typeface="Cambria" charset="0"/>
                <a:ea typeface="Cambria" charset="0"/>
              </a:rPr>
              <a:t>Examples</a:t>
            </a:r>
            <a:endParaRPr lang="ko-KR" altLang="en-US" sz="2000" cap="none" dirty="0" smtClean="0" u="sng" b="0" strike="noStrike">
              <a:latin typeface="Cambria" charset="0"/>
              <a:ea typeface="Cambria" charset="0"/>
            </a:endParaRPr>
          </a:p>
          <a:p>
            <a:pPr marL="557530" indent="-228600" algn="l" fontAlgn="base" defTabSz="457200" latinLnBrk="0">
              <a:lnSpc>
                <a:spcPct val="70000"/>
              </a:lnSpc>
              <a:spcBef>
                <a:spcPts val="500"/>
              </a:spcBef>
              <a:spcAft>
                <a:spcPts val="0"/>
              </a:spcAft>
              <a:buClr>
                <a:srgbClr val="A63212"/>
              </a:buClr>
              <a:buSzPct val="95000"/>
              <a:buFont typeface="Rage Italic"/>
              <a:buChar char="0"/>
            </a:pPr>
            <a:r>
              <a:rPr lang="en-US" altLang="ko-KR" sz="2000" cap="none" dirty="0" smtClean="0" b="0" strike="noStrike">
                <a:latin typeface="Cambria" charset="0"/>
                <a:ea typeface="Cambria" charset="0"/>
              </a:rPr>
              <a:t>Technology will not lead to less job creation but rather more job creation.</a:t>
            </a:r>
            <a:endParaRPr lang="ko-KR" altLang="en-US" sz="2000" cap="none" dirty="0" smtClean="0" b="0" strike="noStrike">
              <a:latin typeface="Cambria" charset="0"/>
              <a:ea typeface="Cambria" charset="0"/>
            </a:endParaRPr>
          </a:p>
          <a:p>
            <a:pPr marL="557530" indent="-228600" algn="l" fontAlgn="base" defTabSz="457200" latinLnBrk="0">
              <a:lnSpc>
                <a:spcPct val="70000"/>
              </a:lnSpc>
              <a:spcBef>
                <a:spcPts val="500"/>
              </a:spcBef>
              <a:spcAft>
                <a:spcPts val="0"/>
              </a:spcAft>
              <a:buClr>
                <a:srgbClr val="A63212"/>
              </a:buClr>
              <a:buSzPct val="95000"/>
              <a:buFont typeface="Rage Italic"/>
              <a:buChar char="0"/>
            </a:pPr>
            <a:endParaRPr lang="ko-KR" altLang="en-US" sz="2000" cap="none" dirty="0" smtClean="0" b="0" strike="noStrike">
              <a:latin typeface="Cambria" charset="0"/>
              <a:ea typeface="Cambria" charset="0"/>
            </a:endParaRPr>
          </a:p>
          <a:p>
            <a:pPr marL="557530" indent="-228600" algn="l" fontAlgn="base" defTabSz="457200" latinLnBrk="0">
              <a:lnSpc>
                <a:spcPct val="70000"/>
              </a:lnSpc>
              <a:spcBef>
                <a:spcPts val="500"/>
              </a:spcBef>
              <a:spcAft>
                <a:spcPts val="0"/>
              </a:spcAft>
              <a:buClr>
                <a:srgbClr val="A63212"/>
              </a:buClr>
              <a:buSzPct val="95000"/>
              <a:buFont typeface="Rage Italic"/>
              <a:buChar char="0"/>
            </a:pPr>
            <a:r>
              <a:rPr lang="en-US" altLang="ko-KR" sz="2000" cap="none" dirty="0" smtClean="0" b="0" strike="noStrike">
                <a:latin typeface="Cambria" charset="0"/>
                <a:ea typeface="Cambria" charset="0"/>
              </a:rPr>
              <a:t>Young adults rely on technology much more than older generations. </a:t>
            </a:r>
            <a:endParaRPr lang="ko-KR" altLang="en-US" sz="2000" cap="none" dirty="0" smtClean="0" b="0" strike="noStrike">
              <a:latin typeface="Cambria" charset="0"/>
              <a:ea typeface="Cambria" charset="0"/>
            </a:endParaRPr>
          </a:p>
          <a:p>
            <a:pPr marL="557530" indent="-228600" algn="l" fontAlgn="base" defTabSz="457200" latinLnBrk="0">
              <a:lnSpc>
                <a:spcPct val="70000"/>
              </a:lnSpc>
              <a:spcBef>
                <a:spcPts val="500"/>
              </a:spcBef>
              <a:spcAft>
                <a:spcPts val="0"/>
              </a:spcAft>
              <a:buClr>
                <a:srgbClr val="A63212"/>
              </a:buClr>
              <a:buSzPct val="95000"/>
              <a:buFont typeface="Rage Italic"/>
              <a:buChar char="0"/>
            </a:pPr>
            <a:endParaRPr lang="ko-KR" altLang="en-US" sz="2000" cap="none" dirty="0" smtClean="0" b="0" strike="noStrike">
              <a:latin typeface="Cambria" charset="0"/>
              <a:ea typeface="Cambria" charset="0"/>
            </a:endParaRPr>
          </a:p>
          <a:p>
            <a:pPr marL="557530" indent="-228600" algn="l" fontAlgn="base" defTabSz="457200" latinLnBrk="0">
              <a:lnSpc>
                <a:spcPct val="70000"/>
              </a:lnSpc>
              <a:spcBef>
                <a:spcPts val="500"/>
              </a:spcBef>
              <a:spcAft>
                <a:spcPts val="0"/>
              </a:spcAft>
              <a:buClr>
                <a:srgbClr val="A63212"/>
              </a:buClr>
              <a:buSzPct val="95000"/>
              <a:buFont typeface="Rage Italic"/>
              <a:buChar char="0"/>
            </a:pPr>
            <a:r>
              <a:rPr lang="en-US" altLang="ko-KR" sz="2000" cap="none" dirty="0" smtClean="0" b="0" strike="noStrike">
                <a:latin typeface="Cambria" charset="0"/>
                <a:ea typeface="Cambria" charset="0"/>
              </a:rPr>
              <a:t>Technology follows the rules of science just like Biology does.</a:t>
            </a:r>
            <a:endParaRPr lang="ko-KR" altLang="en-US" sz="2000" cap="none" dirty="0" smtClean="0" b="0" strike="noStrike">
              <a:latin typeface="Cambria" charset="0"/>
              <a:ea typeface="Cambria" charset="0"/>
            </a:endParaRPr>
          </a:p>
          <a:p>
            <a:pPr marL="557530" indent="-228600" algn="l" fontAlgn="base" defTabSz="457200" latinLnBrk="0">
              <a:lnSpc>
                <a:spcPct val="70000"/>
              </a:lnSpc>
              <a:spcBef>
                <a:spcPts val="500"/>
              </a:spcBef>
              <a:spcAft>
                <a:spcPts val="0"/>
              </a:spcAft>
              <a:buClr>
                <a:srgbClr val="A63212"/>
              </a:buClr>
              <a:buSzPct val="95000"/>
              <a:buFont typeface="Rage Italic"/>
              <a:buChar char="0"/>
            </a:pPr>
            <a:endParaRPr lang="ko-KR" altLang="en-US" sz="2000" cap="none" dirty="0" smtClean="0" b="0" strike="noStrike">
              <a:latin typeface="Cambria" charset="0"/>
              <a:ea typeface="Cambria" charset="0"/>
            </a:endParaRPr>
          </a:p>
          <a:p>
            <a:pPr marL="557530" indent="-228600" algn="l" fontAlgn="base" defTabSz="457200" latinLnBrk="0">
              <a:lnSpc>
                <a:spcPct val="70000"/>
              </a:lnSpc>
              <a:spcBef>
                <a:spcPts val="500"/>
              </a:spcBef>
              <a:spcAft>
                <a:spcPts val="0"/>
              </a:spcAft>
              <a:buClr>
                <a:srgbClr val="A63212"/>
              </a:buClr>
              <a:buSzPct val="95000"/>
              <a:buFont typeface="Rage Italic"/>
              <a:buChar char="0"/>
            </a:pPr>
            <a:r>
              <a:rPr lang="en-US" altLang="ko-KR" sz="2000" cap="none" dirty="0" smtClean="0" b="0" strike="noStrike">
                <a:latin typeface="Cambria" charset="0"/>
                <a:ea typeface="Cambria" charset="0"/>
              </a:rPr>
              <a:t>Most people find learning how to use a new technology a laborious.</a:t>
            </a:r>
            <a:endParaRPr lang="ko-KR" altLang="en-US" sz="2000" cap="none" dirty="0" smtClean="0" b="0" strike="noStrike">
              <a:latin typeface="Cambria" charset="0"/>
              <a:ea typeface="Cambri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12290" name="Rectangle 2"/>
          <p:cNvSpPr>
            <a:spLocks noGrp="1"/>
          </p:cNvSpPr>
          <p:nvPr>
            <p:ph type="title"/>
          </p:nvPr>
        </p:nvSpPr>
        <p:spPr>
          <a:xfrm>
            <a:off x="551180" y="436880"/>
            <a:ext cx="8042910" cy="1443355"/>
          </a:xfrm>
        </p:spPr>
        <p:txBody>
          <a:bodyPr vert="horz" wrap="square" lIns="91440" tIns="45720" rIns="91440" bIns="45720" anchor="ctr"/>
          <a:p>
            <a:pPr eaLnBrk="1" hangingPunct="1"/>
            <a:r>
              <a:rPr lang="en-US" altLang="en-US" dirty="0"/>
              <a:t>Introduction</a:t>
            </a:r>
            <a:endParaRPr lang="en-US" altLang="en-US" dirty="0"/>
          </a:p>
        </p:txBody>
      </p:sp>
      <p:sp>
        <p:nvSpPr>
          <p:cNvPr id="12291" name="Rectangle 3"/>
          <p:cNvSpPr>
            <a:spLocks noGrp="1"/>
          </p:cNvSpPr>
          <p:nvPr>
            <p:ph idx="1"/>
          </p:nvPr>
        </p:nvSpPr>
        <p:spPr>
          <a:xfrm>
            <a:off x="838200" y="2038350"/>
            <a:ext cx="7468235" cy="3952239"/>
          </a:xfrm>
        </p:spPr>
        <p:txBody>
          <a:bodyPr vert="horz" wrap="square" lIns="91440" tIns="45720" rIns="91440" bIns="45720" anchor="t"/>
          <a:p>
            <a:pPr eaLnBrk="1" hangingPunct="1">
              <a:lnSpc>
                <a:spcPct val="90000"/>
              </a:lnSpc>
            </a:pPr>
            <a:r>
              <a:rPr lang="en-US" altLang="en-US" dirty="0"/>
              <a:t>Make a bridge to connect the attention getting sentence(s) to your thesis statement</a:t>
            </a:r>
            <a:endParaRPr lang="en-US" altLang="en-US" dirty="0"/>
          </a:p>
          <a:p>
            <a:pPr lvl="1" eaLnBrk="1" hangingPunct="1">
              <a:lnSpc>
                <a:spcPct val="90000"/>
              </a:lnSpc>
            </a:pPr>
            <a:r>
              <a:rPr lang="en-US" altLang="en-US" dirty="0"/>
              <a:t>Common way to make a bridge is to explain why the topic is important. </a:t>
            </a:r>
            <a:endParaRPr lang="en-US" altLang="en-US" dirty="0"/>
          </a:p>
          <a:p>
            <a:pPr lvl="1" eaLnBrk="1" hangingPunct="1">
              <a:lnSpc>
                <a:spcPct val="90000"/>
              </a:lnSpc>
            </a:pPr>
            <a:r>
              <a:rPr lang="en-US" altLang="en-US" dirty="0"/>
              <a:t>This bridge is often a few sentences long.</a:t>
            </a:r>
            <a:endParaRPr lang="en-US" altLang="en-US" dirty="0"/>
          </a:p>
          <a:p>
            <a:pPr marL="328930" lvl="1" indent="0" eaLnBrk="1" hangingPunct="1">
              <a:lnSpc>
                <a:spcPct val="90000"/>
              </a:lnSpc>
              <a:buNone/>
            </a:pPr>
            <a:endParaRPr lang="en-US" altLang="en-US" dirty="0"/>
          </a:p>
          <a:p>
            <a:pPr marL="328930" lvl="1" indent="0" eaLnBrk="1" hangingPunct="1">
              <a:lnSpc>
                <a:spcPct val="90000"/>
              </a:lnSpc>
              <a:buNone/>
            </a:pPr>
            <a:endParaRPr lang="en-US" altLang="en-US" dirty="0"/>
          </a:p>
          <a:p>
            <a:pPr eaLnBrk="1" hangingPunct="1">
              <a:lnSpc>
                <a:spcPct val="90000"/>
              </a:lnSpc>
            </a:pPr>
            <a:r>
              <a:rPr lang="en-US" altLang="en-US" dirty="0"/>
              <a:t>Conclude introductory paragraph with the most important idea of the essay-</a:t>
            </a:r>
            <a:r>
              <a:rPr lang="en-US" altLang="en-US" b="1" u="sng" dirty="0"/>
              <a:t>THE THESIS STATEMENT</a:t>
            </a:r>
            <a:endParaRPr lang="en-US" altLang="en-US" b="1" u="sng" dirty="0"/>
          </a:p>
          <a:p>
            <a:pPr eaLnBrk="1" hangingPunct="1">
              <a:lnSpc>
                <a:spcPct val="90000"/>
              </a:lnSpc>
            </a:pPr>
            <a:endParaRPr lang="en-US" altLang="en-US" b="1" u="sng" dirty="0"/>
          </a:p>
          <a:p>
            <a:pPr eaLnBrk="1" hangingPunct="1">
              <a:lnSpc>
                <a:spcPct val="90000"/>
              </a:lnSpc>
            </a:pPr>
            <a:r>
              <a:rPr lang="en-US" altLang="en-US" b="1" u="sng" dirty="0"/>
              <a:t>We will cover the introduction in some of the week to follow</a:t>
            </a:r>
            <a:endParaRPr lang="en-US" altLang="en-US" b="1" u="sng"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p:sp>
        <p:nvSpPr>
          <p:cNvPr id="6146" name="Title 1"/>
          <p:cNvSpPr>
            <a:spLocks noGrp="1"/>
          </p:cNvSpPr>
          <p:nvPr>
            <p:ph type="title"/>
          </p:nvPr>
        </p:nvSpPr>
        <p:spPr>
          <a:xfrm>
            <a:off x="551180" y="436880"/>
            <a:ext cx="8042275" cy="1443355"/>
          </a:xfrm>
        </p:spPr>
        <p:txBody>
          <a:bodyPr vert="horz" wrap="square" lIns="91440" tIns="45720" rIns="91440" bIns="45720" numCol="1" rtlCol="0" anchor="ctr" anchorCtr="0" compatLnSpc="1">
            <a:normAutofit fontScale="90000"/>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48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The Parts of </a:t>
            </a:r>
            <a:r>
              <a:rPr kumimoji="0" lang="en-US" sz="4800" b="0" i="0" u="none" strike="noStrike" kern="1200" cap="none" spc="0" normalizeH="0" baseline="0" noProof="0" dirty="0">
                <a:ln>
                  <a:noFill/>
                </a:ln>
                <a:solidFill>
                  <a:schemeClr val="tx1">
                    <a:lumMod val="85000"/>
                    <a:lumOff val="15000"/>
                  </a:schemeClr>
                </a:solidFill>
                <a:effectLst/>
                <a:uLnTx/>
                <a:uFillTx/>
                <a:latin typeface="+mj-lt"/>
                <a:ea typeface="+mj-ea"/>
                <a:cs typeface="+mj-cs"/>
              </a:rPr>
              <a:t>a</a:t>
            </a:r>
            <a:r>
              <a:rPr kumimoji="0" lang="en-US" sz="48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 Thesis Statement</a:t>
            </a:r>
            <a:endParaRPr kumimoji="0" lang="en-US" sz="48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endParaRPr>
          </a:p>
        </p:txBody>
      </p:sp>
      <p:grpSp>
        <p:nvGrpSpPr>
          <p:cNvPr id="4" name="图示 3"/>
          <p:cNvGrpSpPr/>
          <p:nvPr/>
        </p:nvGrpSpPr>
        <p:grpSpPr>
          <a:xfrm rot="0">
            <a:off x="457200" y="1935480"/>
            <a:ext cx="8230235" cy="4389755"/>
            <a:chOff x="457200" y="1935480"/>
            <a:chExt cx="8230235" cy="4389755"/>
          </a:xfrm>
        </p:grpSpPr>
        <p:sp>
          <p:nvSpPr>
            <p:cNvPr id="6148" name="图示 1"/>
            <p:cNvSpPr>
              <a:spLocks/>
            </p:cNvSpPr>
            <p:nvPr/>
          </p:nvSpPr>
          <p:spPr>
            <a:xfrm rot="0">
              <a:off x="1074420" y="1935480"/>
              <a:ext cx="6995795" cy="4389755"/>
            </a:xfrm>
            <a:prstGeom prst="rightArrow"/>
            <a:solidFill>
              <a:schemeClr val="accent2">
                <a:tint val="40000"/>
              </a:schemeClr>
            </a:solidFill>
            <a:ln w="0">
              <a:noFill/>
              <a:prstDash/>
            </a:ln>
          </p:spPr>
          <p:style>
            <a:lnRef idx="0">
              <a:schemeClr val="dk1"/>
            </a:lnRef>
            <a:fillRef idx="1">
              <a:schemeClr val="accent2">
                <a:tint val="40000"/>
              </a:schemeClr>
            </a:fillRef>
            <a:effectRef idx="0"/>
            <a:fontRef idx="minor"/>
          </p:style>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6149" name="图示 1"/>
            <p:cNvSpPr>
              <a:spLocks/>
            </p:cNvSpPr>
            <p:nvPr/>
          </p:nvSpPr>
          <p:spPr>
            <a:xfrm rot="0">
              <a:off x="457200" y="3252470"/>
              <a:ext cx="2469515" cy="1755775"/>
            </a:xfrm>
            <a:prstGeom prst="roundRect"/>
            <a:ln w="19050" cap="flat" cmpd="sng">
              <a:solidFill>
                <a:schemeClr val="lt1">
                  <a:alpha val="100000"/>
                </a:schemeClr>
              </a:solidFill>
              <a:prstDash val="solid"/>
            </a:ln>
          </p:spPr>
          <p:style>
            <a:lnRef idx="2">
              <a:schemeClr val="lt1"/>
            </a:lnRef>
            <a:fillRef idx="1">
              <a:schemeClr val="accent2"/>
            </a:fillRef>
            <a:effectRef idx="0"/>
            <a:fontRef idx="minor">
              <a:schemeClr val="lt1"/>
            </a:fontRef>
          </p:style>
          <p:txBody>
            <a:bodyPr wrap="square" lIns="156210" tIns="156210" rIns="156210" bIns="156210" numCol="1" vert="horz" anchor="ctr" upright="1">
              <a:noAutofit/>
            </a:bodyPr>
            <a:lstStyle/>
            <a:p>
              <a:pPr marL="0" indent="0" algn="ctr" fontAlgn="base" defTabSz="914400" eaLnBrk="0" latinLnBrk="0">
                <a:lnSpc>
                  <a:spcPct val="90000"/>
                </a:lnSpc>
                <a:spcBef>
                  <a:spcPts val="0"/>
                </a:spcBef>
                <a:spcAft>
                  <a:spcPts val="1700"/>
                </a:spcAft>
                <a:buFontTx/>
                <a:buNone/>
              </a:pPr>
              <a:r>
                <a:rPr lang="en-US" altLang="ko-KR" sz="4100" cap="none" dirty="0" smtClean="0" b="0" strike="noStrike">
                  <a:latin typeface="Arial" charset="0"/>
                  <a:ea typeface="Arial" charset="0"/>
                </a:rPr>
                <a:t>Topic</a:t>
              </a:r>
              <a:endParaRPr lang="ko-KR" altLang="en-US" sz="4100" cap="none" dirty="0" smtClean="0" b="0" strike="noStrike">
                <a:latin typeface="Arial" charset="0"/>
                <a:ea typeface="Arial" charset="0"/>
              </a:endParaRPr>
            </a:p>
          </p:txBody>
        </p:sp>
        <p:sp>
          <p:nvSpPr>
            <p:cNvPr id="6150" name="图示 1"/>
            <p:cNvSpPr>
              <a:spLocks/>
            </p:cNvSpPr>
            <p:nvPr/>
          </p:nvSpPr>
          <p:spPr>
            <a:xfrm rot="0">
              <a:off x="3337560" y="3252470"/>
              <a:ext cx="2469515" cy="1755775"/>
            </a:xfrm>
            <a:prstGeom prst="roundRect"/>
            <a:ln w="19050" cap="flat" cmpd="sng">
              <a:solidFill>
                <a:schemeClr val="lt1">
                  <a:alpha val="100000"/>
                </a:schemeClr>
              </a:solidFill>
              <a:prstDash val="solid"/>
            </a:ln>
          </p:spPr>
          <p:style>
            <a:lnRef idx="2">
              <a:schemeClr val="lt1"/>
            </a:lnRef>
            <a:fillRef idx="1">
              <a:schemeClr val="accent3"/>
            </a:fillRef>
            <a:effectRef idx="0"/>
            <a:fontRef idx="minor">
              <a:schemeClr val="lt1"/>
            </a:fontRef>
          </p:style>
          <p:txBody>
            <a:bodyPr wrap="square" lIns="156210" tIns="156210" rIns="156210" bIns="156210" numCol="1" vert="horz" anchor="ctr" upright="1">
              <a:noAutofit/>
            </a:bodyPr>
            <a:lstStyle/>
            <a:p>
              <a:pPr marL="0" indent="0" algn="ctr" fontAlgn="base" defTabSz="914400" eaLnBrk="0" latinLnBrk="0">
                <a:lnSpc>
                  <a:spcPct val="90000"/>
                </a:lnSpc>
                <a:spcBef>
                  <a:spcPts val="0"/>
                </a:spcBef>
                <a:spcAft>
                  <a:spcPts val="1700"/>
                </a:spcAft>
                <a:buFontTx/>
                <a:buNone/>
              </a:pPr>
              <a:r>
                <a:rPr lang="en-US" altLang="ko-KR" sz="4100" cap="none" dirty="0" smtClean="0" b="0" strike="noStrike">
                  <a:latin typeface="Arial" charset="0"/>
                  <a:ea typeface="Arial" charset="0"/>
                </a:rPr>
                <a:t>Opinion</a:t>
              </a:r>
              <a:endParaRPr lang="ko-KR" altLang="en-US" sz="4100" cap="none" dirty="0" smtClean="0" b="0" strike="noStrike">
                <a:latin typeface="Arial" charset="0"/>
                <a:ea typeface="Arial" charset="0"/>
              </a:endParaRPr>
            </a:p>
          </p:txBody>
        </p:sp>
        <p:sp>
          <p:nvSpPr>
            <p:cNvPr id="6151" name="图示 1"/>
            <p:cNvSpPr>
              <a:spLocks/>
            </p:cNvSpPr>
            <p:nvPr/>
          </p:nvSpPr>
          <p:spPr>
            <a:xfrm rot="0">
              <a:off x="6217920" y="3252470"/>
              <a:ext cx="2469515" cy="1755775"/>
            </a:xfrm>
            <a:prstGeom prst="roundRect"/>
            <a:ln w="19050" cap="flat" cmpd="sng">
              <a:solidFill>
                <a:schemeClr val="lt1">
                  <a:alpha val="100000"/>
                </a:schemeClr>
              </a:solidFill>
              <a:prstDash val="solid"/>
            </a:ln>
          </p:spPr>
          <p:style>
            <a:lnRef idx="2">
              <a:schemeClr val="lt1"/>
            </a:lnRef>
            <a:fillRef idx="1">
              <a:schemeClr val="accent4"/>
            </a:fillRef>
            <a:effectRef idx="0"/>
            <a:fontRef idx="minor">
              <a:schemeClr val="lt1"/>
            </a:fontRef>
          </p:style>
          <p:txBody>
            <a:bodyPr wrap="square" lIns="156210" tIns="156210" rIns="156210" bIns="156210" numCol="1" vert="horz" anchor="ctr" upright="1">
              <a:noAutofit/>
            </a:bodyPr>
            <a:lstStyle/>
            <a:p>
              <a:pPr marL="0" indent="0" algn="ctr" fontAlgn="base" defTabSz="914400" eaLnBrk="0" latinLnBrk="0">
                <a:lnSpc>
                  <a:spcPct val="90000"/>
                </a:lnSpc>
                <a:spcBef>
                  <a:spcPts val="0"/>
                </a:spcBef>
                <a:spcAft>
                  <a:spcPts val="1700"/>
                </a:spcAft>
                <a:buFontTx/>
                <a:buNone/>
              </a:pPr>
              <a:r>
                <a:rPr lang="en-US" altLang="ko-KR" sz="4100" cap="none" dirty="0" smtClean="0" b="0" strike="noStrike">
                  <a:latin typeface="Arial" charset="0"/>
                  <a:ea typeface="Arial" charset="0"/>
                </a:rPr>
                <a:t>3 Reasons</a:t>
              </a:r>
              <a:endParaRPr lang="ko-KR" altLang="en-US" sz="4100" cap="none" dirty="0" smtClean="0" b="0" strike="noStrike">
                <a:latin typeface="Arial" charset="0"/>
                <a:ea typeface="Arial"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image" Target="../media/image8.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fillRect/>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JisuOffice Show</Application>
  <AppVersion>12.000</AppVersion>
  <Characters>0</Characters>
  <CharactersWithSpaces>0</CharactersWithSpaces>
  <DocSecurity>0</DocSecurity>
  <HyperlinksChanged>false</HyperlinksChanged>
  <Lines>0</Lines>
  <LinksUpToDate>false</LinksUpToDate>
  <Pages>27</Pages>
  <Paragraphs>275</Paragraphs>
  <Words>9751</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Brooke</dc:creator>
  <cp:lastModifiedBy>QQQ</cp:lastModifiedBy>
  <dc:title>How to write an essay</dc:title>
  <dcterms:modified xsi:type="dcterms:W3CDTF">2019-03-05T05:38:14Z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ies>
</file>