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7" r:id="rId13"/>
  </p:sldMasterIdLst>
  <p:sldIdLst>
    <p:sldId id="256" r:id="rId15"/>
    <p:sldId id="257" r:id="rId1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内容占位符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内容占位符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幻灯片编号占位符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8" name="日期占位符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9" name="页脚占位符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幻灯片编号占位符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日期占位符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页脚占位符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日期占位符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页脚占位符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图片占位符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图片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800" cap="none" dirty="0" smtClean="0" b="0" strike="noStrike"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3/27/2019</a:t>
            </a:fld>
            <a:endParaRPr lang="ko-KR" altLang="en-US" sz="1800" cap="none" dirty="0" smtClean="0" b="0" strike="noStrike"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726440" y="2146935"/>
            <a:ext cx="10363835" cy="147193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Homework</a:t>
            </a:r>
            <a:endParaRPr lang="ko-KR" altLang="en-US" sz="1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On the next slide there are some statements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Activity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>
            <a:off x="609600" y="1269365"/>
            <a:ext cx="11082655" cy="57835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	Necessary and Sufficient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3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An eel is a fish because it has gills and all fish have gills.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4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All birds grow feathers, if an animal has feathers then it must be a bird.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5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All mammals are warm-blooded, only animals that are cold blooded are not mammals. 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6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Some mammals have four legs. My pet has four legs therefore it is a mammal.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u="sng" b="0" strike="noStrike">
                <a:latin typeface="Calibri" charset="0"/>
                <a:ea typeface="Calibri" charset="0"/>
              </a:rPr>
              <a:t>											</a:t>
            </a:r>
            <a:endParaRPr lang="ko-KR" altLang="en-US" sz="2800" cap="none" dirty="0" smtClean="0" u="sng" b="0" strike="noStrike">
              <a:latin typeface="Calibri" charset="0"/>
              <a:ea typeface="Calibri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	Exclusive and Exhaustive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7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 bird must have either a bill or a beak.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8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Not cold-blooded animals are birds.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9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Cold blooded animals have scales or skin.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QQQ</dc:creator>
  <cp:lastModifiedBy>QQQ</cp:lastModifiedBy>
</cp:coreProperties>
</file>