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E067-B43A-49C1-8D6B-531F4E11EB1B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52459-2950-4AEA-BC9E-9CD5E9604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91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6E067-B43A-49C1-8D6B-531F4E11EB1B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52459-2950-4AEA-BC9E-9CD5E9604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211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zh-CN" altLang="en-US" sz="600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组合优化理论</a:t>
            </a:r>
            <a:endParaRPr lang="zh-CN" altLang="en-US" sz="6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654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mtClean="0"/>
              <a:t>讲授的主要内容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609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组合优化问题 </a:t>
            </a:r>
            <a:r>
              <a:rPr lang="en-US" altLang="zh-CN" smtClean="0"/>
              <a:t>– </a:t>
            </a:r>
            <a:r>
              <a:rPr lang="zh-CN" altLang="en-US" smtClean="0"/>
              <a:t>示例</a:t>
            </a:r>
            <a:r>
              <a:rPr lang="en-US" altLang="zh-CN" smtClean="0"/>
              <a:t>1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018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组合优化问题 </a:t>
            </a:r>
            <a:r>
              <a:rPr lang="en-US" altLang="zh-CN" smtClean="0"/>
              <a:t>– </a:t>
            </a:r>
            <a:r>
              <a:rPr lang="zh-CN" altLang="en-US" smtClean="0"/>
              <a:t>示例</a:t>
            </a:r>
            <a:r>
              <a:rPr lang="en-US" altLang="zh-CN" smtClean="0"/>
              <a:t>2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861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组合优化问题 </a:t>
            </a:r>
            <a:r>
              <a:rPr lang="en-US" altLang="zh-CN" smtClean="0"/>
              <a:t>– </a:t>
            </a:r>
            <a:r>
              <a:rPr lang="zh-CN" altLang="en-US" smtClean="0"/>
              <a:t>示例</a:t>
            </a:r>
            <a:r>
              <a:rPr lang="en-US" altLang="zh-CN" smtClean="0"/>
              <a:t>2(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599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FF"/>
                </a:solidFill>
              </a:rPr>
              <a:t>组合优化的数学模型</a:t>
            </a:r>
            <a:endParaRPr lang="zh-CN" altLang="en-US" dirty="0">
              <a:solidFill>
                <a:srgbClr val="0000FF"/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25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组合优化问题的抽象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25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mtClean="0"/>
              <a:t>组合优化的研究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703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mtClean="0"/>
              <a:t>组合优化问题的特点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115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mtClean="0"/>
              <a:t>组合优化问题的求解方法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5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mtClean="0"/>
              <a:t>算法分类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839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3600" smtClean="0"/>
              <a:t>自我介绍</a:t>
            </a:r>
            <a:endParaRPr lang="zh-CN" altLang="en-US" sz="3600" smtClean="0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04110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课程简介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782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组合优化理论在相关课程中的地位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28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学习该课程需具备的知识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581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教材及参考书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630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教材及参考书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365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教材及参考书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238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课时数及考试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715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Office PowerPoint</Application>
  <PresentationFormat>全屏显示(4:3)</PresentationFormat>
  <Paragraphs>19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主题​​</vt:lpstr>
      <vt:lpstr>组合优化理论</vt:lpstr>
      <vt:lpstr>自我介绍</vt:lpstr>
      <vt:lpstr>课程简介</vt:lpstr>
      <vt:lpstr>组合优化理论在相关课程中的地位</vt:lpstr>
      <vt:lpstr>学习该课程需具备的知识</vt:lpstr>
      <vt:lpstr>教材及参考书</vt:lpstr>
      <vt:lpstr>教材及参考书</vt:lpstr>
      <vt:lpstr>教材及参考书</vt:lpstr>
      <vt:lpstr>课时数及考试</vt:lpstr>
      <vt:lpstr>讲授的主要内容</vt:lpstr>
      <vt:lpstr>组合优化问题 – 示例1</vt:lpstr>
      <vt:lpstr>组合优化问题 – 示例2</vt:lpstr>
      <vt:lpstr>组合优化问题 – 示例2(续)</vt:lpstr>
      <vt:lpstr>组合优化的数学模型</vt:lpstr>
      <vt:lpstr>组合优化问题的抽象</vt:lpstr>
      <vt:lpstr>组合优化的研究</vt:lpstr>
      <vt:lpstr>组合优化问题的特点</vt:lpstr>
      <vt:lpstr>组合优化问题的求解方法</vt:lpstr>
      <vt:lpstr>算法分类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组合优化理论</dc:title>
  <dc:creator>DRChina</dc:creator>
  <cp:lastModifiedBy>DRChina</cp:lastModifiedBy>
  <cp:revision>1</cp:revision>
  <dcterms:created xsi:type="dcterms:W3CDTF">2018-11-13T09:36:52Z</dcterms:created>
  <dcterms:modified xsi:type="dcterms:W3CDTF">2018-11-13T09:36:52Z</dcterms:modified>
</cp:coreProperties>
</file>