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89" r:id="rId8"/>
    <p:sldId id="287" r:id="rId9"/>
    <p:sldId id="261" r:id="rId10"/>
    <p:sldId id="262" r:id="rId11"/>
    <p:sldId id="288" r:id="rId12"/>
    <p:sldId id="263" r:id="rId13"/>
    <p:sldId id="264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99"/>
    <a:srgbClr val="D9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6"/>
    <p:restoredTop sz="90929"/>
  </p:normalViewPr>
  <p:slideViewPr>
    <p:cSldViewPr showGuides="1">
      <p:cViewPr varScale="1">
        <p:scale>
          <a:sx n="62" d="100"/>
          <a:sy n="62" d="100"/>
        </p:scale>
        <p:origin x="-13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5" Type="http://schemas.openxmlformats.org/officeDocument/2006/relationships/image" Target="../media/image27.wmf"/><Relationship Id="rId14" Type="http://schemas.openxmlformats.org/officeDocument/2006/relationships/image" Target="../media/image26.wmf"/><Relationship Id="rId13" Type="http://schemas.openxmlformats.org/officeDocument/2006/relationships/image" Target="../media/image25.wmf"/><Relationship Id="rId12" Type="http://schemas.openxmlformats.org/officeDocument/2006/relationships/image" Target="../media/image24.wmf"/><Relationship Id="rId11" Type="http://schemas.openxmlformats.org/officeDocument/2006/relationships/image" Target="../media/image23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3.wmf"/><Relationship Id="rId2" Type="http://schemas.openxmlformats.org/officeDocument/2006/relationships/image" Target="../media/image30.wmf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0" Type="http://schemas.openxmlformats.org/officeDocument/2006/relationships/image" Target="../media/image54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2" Type="http://schemas.openxmlformats.org/officeDocument/2006/relationships/image" Target="../media/image73.wmf"/><Relationship Id="rId11" Type="http://schemas.openxmlformats.org/officeDocument/2006/relationships/image" Target="../media/image72.wmf"/><Relationship Id="rId10" Type="http://schemas.openxmlformats.org/officeDocument/2006/relationships/image" Target="../media/image71.wmf"/><Relationship Id="rId1" Type="http://schemas.openxmlformats.org/officeDocument/2006/relationships/image" Target="../media/image6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6.bin"/><Relationship Id="rId26" Type="http://schemas.openxmlformats.org/officeDocument/2006/relationships/vmlDrawing" Target="../drawings/vmlDrawing9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73.wmf"/><Relationship Id="rId23" Type="http://schemas.openxmlformats.org/officeDocument/2006/relationships/oleObject" Target="../embeddings/oleObject76.bin"/><Relationship Id="rId22" Type="http://schemas.openxmlformats.org/officeDocument/2006/relationships/image" Target="../media/image72.wmf"/><Relationship Id="rId21" Type="http://schemas.openxmlformats.org/officeDocument/2006/relationships/oleObject" Target="../embeddings/oleObject75.bin"/><Relationship Id="rId20" Type="http://schemas.openxmlformats.org/officeDocument/2006/relationships/image" Target="../media/image71.wmf"/><Relationship Id="rId2" Type="http://schemas.openxmlformats.org/officeDocument/2006/relationships/image" Target="../media/image62.wmf"/><Relationship Id="rId19" Type="http://schemas.openxmlformats.org/officeDocument/2006/relationships/oleObject" Target="../embeddings/oleObject74.bin"/><Relationship Id="rId18" Type="http://schemas.openxmlformats.org/officeDocument/2006/relationships/image" Target="../media/image70.wmf"/><Relationship Id="rId17" Type="http://schemas.openxmlformats.org/officeDocument/2006/relationships/oleObject" Target="../embeddings/oleObject73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6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4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7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80.wmf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86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85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83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32" Type="http://schemas.openxmlformats.org/officeDocument/2006/relationships/vmlDrawing" Target="../drawings/vmlDrawing3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7.wmf"/><Relationship Id="rId3" Type="http://schemas.openxmlformats.org/officeDocument/2006/relationships/oleObject" Target="../embeddings/oleObject13.bin"/><Relationship Id="rId29" Type="http://schemas.openxmlformats.org/officeDocument/2006/relationships/oleObject" Target="../embeddings/oleObject26.bin"/><Relationship Id="rId28" Type="http://schemas.openxmlformats.org/officeDocument/2006/relationships/image" Target="../media/image26.wmf"/><Relationship Id="rId27" Type="http://schemas.openxmlformats.org/officeDocument/2006/relationships/oleObject" Target="../embeddings/oleObject25.bin"/><Relationship Id="rId26" Type="http://schemas.openxmlformats.org/officeDocument/2006/relationships/image" Target="../media/image25.wmf"/><Relationship Id="rId25" Type="http://schemas.openxmlformats.org/officeDocument/2006/relationships/oleObject" Target="../embeddings/oleObject24.bin"/><Relationship Id="rId24" Type="http://schemas.openxmlformats.org/officeDocument/2006/relationships/image" Target="../media/image24.wmf"/><Relationship Id="rId23" Type="http://schemas.openxmlformats.org/officeDocument/2006/relationships/oleObject" Target="../embeddings/oleObject23.bin"/><Relationship Id="rId22" Type="http://schemas.openxmlformats.org/officeDocument/2006/relationships/image" Target="../media/image23.wmf"/><Relationship Id="rId21" Type="http://schemas.openxmlformats.org/officeDocument/2006/relationships/oleObject" Target="../embeddings/oleObject22.bin"/><Relationship Id="rId20" Type="http://schemas.openxmlformats.org/officeDocument/2006/relationships/image" Target="../media/image22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21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8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4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8.w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3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7.bin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4.wmf"/><Relationship Id="rId2" Type="http://schemas.openxmlformats.org/officeDocument/2006/relationships/image" Target="../media/image45.wmf"/><Relationship Id="rId19" Type="http://schemas.openxmlformats.org/officeDocument/2006/relationships/oleObject" Target="../embeddings/oleObject55.bin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54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4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5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64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63.bin"/><Relationship Id="rId12" Type="http://schemas.openxmlformats.org/officeDocument/2006/relationships/oleObject" Target="../embeddings/oleObject62.bin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5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46" name="Text Box 98"/>
          <p:cNvSpPr txBox="1"/>
          <p:nvPr/>
        </p:nvSpPr>
        <p:spPr>
          <a:xfrm>
            <a:off x="1600200" y="3001963"/>
            <a:ext cx="5454650" cy="1189037"/>
          </a:xfrm>
          <a:prstGeom prst="rect">
            <a:avLst/>
          </a:prstGeom>
          <a:noFill/>
          <a:ln w="28575">
            <a:noFill/>
          </a:ln>
        </p:spPr>
        <p:txBody>
          <a:bodyPr anchor="ctr"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7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cajcd fnta1" pitchFamily="18" charset="2"/>
              </a:rPr>
              <a:t>矩阵分析</a:t>
            </a:r>
            <a:endParaRPr lang="zh-CN" altLang="en-US" sz="72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47" name="Text Box 99"/>
          <p:cNvSpPr txBox="1"/>
          <p:nvPr/>
        </p:nvSpPr>
        <p:spPr>
          <a:xfrm>
            <a:off x="2514600" y="1600200"/>
            <a:ext cx="3352800" cy="7620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  <a:latin typeface="方正舒体" pitchFamily="2" charset="-122"/>
                <a:ea typeface="方正舒体" pitchFamily="2" charset="-122"/>
              </a:rPr>
              <a:t>第 五 章</a:t>
            </a:r>
            <a:endParaRPr lang="zh-CN" altLang="en-US" sz="4400" b="1" dirty="0">
              <a:solidFill>
                <a:schemeClr val="accent2"/>
              </a:solidFill>
              <a:latin typeface="方正舒体" pitchFamily="2" charset="-122"/>
              <a:ea typeface="方正舒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6" grpId="0"/>
      <p:bldP spid="21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6800" name="Object 0"/>
          <p:cNvGraphicFramePr/>
          <p:nvPr/>
        </p:nvGraphicFramePr>
        <p:xfrm>
          <a:off x="5334000" y="3292475"/>
          <a:ext cx="1600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697865" imgH="203200" progId="Equation.3">
                  <p:embed/>
                </p:oleObj>
              </mc:Choice>
              <mc:Fallback>
                <p:oleObj name="" r:id="rId1" imgW="697865" imgH="2032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0" y="3292475"/>
                        <a:ext cx="16002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/>
          <p:nvPr/>
        </p:nvGrpSpPr>
        <p:grpSpPr>
          <a:xfrm>
            <a:off x="665163" y="838200"/>
            <a:ext cx="8326437" cy="2211388"/>
            <a:chOff x="419" y="528"/>
            <a:chExt cx="5245" cy="1393"/>
          </a:xfrm>
        </p:grpSpPr>
        <p:graphicFrame>
          <p:nvGraphicFramePr>
            <p:cNvPr id="9226" name="Object 8"/>
            <p:cNvGraphicFramePr/>
            <p:nvPr/>
          </p:nvGraphicFramePr>
          <p:xfrm>
            <a:off x="419" y="552"/>
            <a:ext cx="193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3" imgW="1496695" imgH="215900" progId="Equation.3">
                    <p:embed/>
                  </p:oleObj>
                </mc:Choice>
                <mc:Fallback>
                  <p:oleObj name="" r:id="rId3" imgW="1496695" imgH="2159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9" y="552"/>
                          <a:ext cx="1933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9"/>
            <p:cNvGraphicFramePr/>
            <p:nvPr/>
          </p:nvGraphicFramePr>
          <p:xfrm>
            <a:off x="2400" y="528"/>
            <a:ext cx="235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5" imgW="1548130" imgH="203200" progId="Equation.3">
                    <p:embed/>
                  </p:oleObj>
                </mc:Choice>
                <mc:Fallback>
                  <p:oleObj name="" r:id="rId5" imgW="1548130" imgH="2032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00" y="528"/>
                          <a:ext cx="2352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10"/>
            <p:cNvGraphicFramePr/>
            <p:nvPr/>
          </p:nvGraphicFramePr>
          <p:xfrm>
            <a:off x="468" y="1536"/>
            <a:ext cx="5196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7" imgW="3576955" imgH="266065" progId="Equation.3">
                    <p:embed/>
                  </p:oleObj>
                </mc:Choice>
                <mc:Fallback>
                  <p:oleObj name="" r:id="rId7" imgW="3576955" imgH="266065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8" y="1536"/>
                          <a:ext cx="5196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Object 11"/>
            <p:cNvGraphicFramePr/>
            <p:nvPr/>
          </p:nvGraphicFramePr>
          <p:xfrm>
            <a:off x="1200" y="816"/>
            <a:ext cx="3289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9" imgW="2159000" imgH="457200" progId="Equation.3">
                    <p:embed/>
                  </p:oleObj>
                </mc:Choice>
                <mc:Fallback>
                  <p:oleObj name="" r:id="rId9" imgW="2159000" imgH="4572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00" y="816"/>
                          <a:ext cx="3289" cy="6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01" name="Object 1"/>
          <p:cNvGraphicFramePr/>
          <p:nvPr/>
        </p:nvGraphicFramePr>
        <p:xfrm>
          <a:off x="914400" y="3986213"/>
          <a:ext cx="670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1" imgW="2587625" imgH="266065" progId="Equation.3">
                  <p:embed/>
                </p:oleObj>
              </mc:Choice>
              <mc:Fallback>
                <p:oleObj name="" r:id="rId11" imgW="2587625" imgH="266065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3986213"/>
                        <a:ext cx="670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2" name="Object 2"/>
          <p:cNvGraphicFramePr/>
          <p:nvPr/>
        </p:nvGraphicFramePr>
        <p:xfrm>
          <a:off x="914400" y="4824413"/>
          <a:ext cx="75120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3" imgW="2802890" imgH="266065" progId="Equation.3">
                  <p:embed/>
                </p:oleObj>
              </mc:Choice>
              <mc:Fallback>
                <p:oleObj name="" r:id="rId13" imgW="2802890" imgH="266065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4824413"/>
                        <a:ext cx="7512050" cy="709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6"/>
          <p:cNvGrpSpPr/>
          <p:nvPr/>
        </p:nvGrpSpPr>
        <p:grpSpPr>
          <a:xfrm>
            <a:off x="914400" y="5716588"/>
            <a:ext cx="1447800" cy="403225"/>
            <a:chOff x="576" y="3601"/>
            <a:chExt cx="912" cy="254"/>
          </a:xfrm>
        </p:grpSpPr>
        <p:sp>
          <p:nvSpPr>
            <p:cNvPr id="9235" name="Line 27"/>
            <p:cNvSpPr/>
            <p:nvPr/>
          </p:nvSpPr>
          <p:spPr>
            <a:xfrm>
              <a:off x="576" y="3855"/>
              <a:ext cx="912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9225" name="Object 7"/>
            <p:cNvGraphicFramePr/>
            <p:nvPr/>
          </p:nvGraphicFramePr>
          <p:xfrm>
            <a:off x="624" y="3601"/>
            <a:ext cx="65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15" imgW="558165" imgH="203200" progId="Equation.DSMT4">
                    <p:embed/>
                  </p:oleObj>
                </mc:Choice>
                <mc:Fallback>
                  <p:oleObj name="" r:id="rId15" imgW="558165" imgH="203200" progId="Equation.DSMT4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24" y="3601"/>
                          <a:ext cx="659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03" name="Object 3"/>
          <p:cNvGraphicFramePr/>
          <p:nvPr/>
        </p:nvGraphicFramePr>
        <p:xfrm>
          <a:off x="228600" y="3276600"/>
          <a:ext cx="1308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7" imgW="532765" imgH="203200" progId="Equation.DSMT4">
                  <p:embed/>
                </p:oleObj>
              </mc:Choice>
              <mc:Fallback>
                <p:oleObj name="" r:id="rId17" imgW="532765" imgH="2032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3276600"/>
                        <a:ext cx="13081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/>
          <p:nvPr/>
        </p:nvGraphicFramePr>
        <p:xfrm>
          <a:off x="1676400" y="3300413"/>
          <a:ext cx="13350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9" imgW="596265" imgH="215900" progId="Equation.3">
                  <p:embed/>
                </p:oleObj>
              </mc:Choice>
              <mc:Fallback>
                <p:oleObj name="" r:id="rId19" imgW="596265" imgH="2159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3300413"/>
                        <a:ext cx="1335088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/>
          <p:nvPr/>
        </p:nvGraphicFramePr>
        <p:xfrm>
          <a:off x="3103563" y="3276600"/>
          <a:ext cx="1333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1" imgW="558165" imgH="203200" progId="Equation.3">
                  <p:embed/>
                </p:oleObj>
              </mc:Choice>
              <mc:Fallback>
                <p:oleObj name="" r:id="rId21" imgW="558165" imgH="2032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03563" y="3276600"/>
                        <a:ext cx="1333500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2" name="AutoShape 32"/>
          <p:cNvSpPr/>
          <p:nvPr/>
        </p:nvSpPr>
        <p:spPr>
          <a:xfrm>
            <a:off x="4648200" y="3427413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5873" name="AutoShape 33"/>
          <p:cNvSpPr/>
          <p:nvPr/>
        </p:nvSpPr>
        <p:spPr>
          <a:xfrm>
            <a:off x="7042150" y="3427413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5874" name="AutoShape 34"/>
          <p:cNvSpPr/>
          <p:nvPr/>
        </p:nvSpPr>
        <p:spPr>
          <a:xfrm>
            <a:off x="7848600" y="4291013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6806" name="Object 6"/>
          <p:cNvGraphicFramePr/>
          <p:nvPr/>
        </p:nvGraphicFramePr>
        <p:xfrm>
          <a:off x="2443163" y="5638800"/>
          <a:ext cx="57102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23" imgW="2131060" imgH="266065" progId="Equation.3">
                  <p:embed/>
                </p:oleObj>
              </mc:Choice>
              <mc:Fallback>
                <p:oleObj name="" r:id="rId23" imgW="2131060" imgH="26606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43163" y="5638800"/>
                        <a:ext cx="5710237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2" grpId="0" animBg="1"/>
      <p:bldP spid="35873" grpId="0" animBg="1"/>
      <p:bldP spid="358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63" name="Object 23"/>
          <p:cNvGraphicFramePr/>
          <p:nvPr/>
        </p:nvGraphicFramePr>
        <p:xfrm>
          <a:off x="1295400" y="4459288"/>
          <a:ext cx="15811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558165" imgH="203200" progId="Equation.3">
                  <p:embed/>
                </p:oleObj>
              </mc:Choice>
              <mc:Fallback>
                <p:oleObj name="" r:id="rId1" imgW="558165" imgH="2032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4459288"/>
                        <a:ext cx="1581150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4"/>
          <p:cNvGraphicFramePr/>
          <p:nvPr/>
        </p:nvGraphicFramePr>
        <p:xfrm>
          <a:off x="1143000" y="2303463"/>
          <a:ext cx="6172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2626360" imgH="304800" progId="Equation.3">
                  <p:embed/>
                </p:oleObj>
              </mc:Choice>
              <mc:Fallback>
                <p:oleObj name="" r:id="rId3" imgW="2626360" imgH="3048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2303463"/>
                        <a:ext cx="61722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5" name="Object 25"/>
          <p:cNvGraphicFramePr/>
          <p:nvPr/>
        </p:nvGraphicFramePr>
        <p:xfrm>
          <a:off x="1219200" y="3392488"/>
          <a:ext cx="16764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5" imgW="748665" imgH="304800" progId="Equation.3">
                  <p:embed/>
                </p:oleObj>
              </mc:Choice>
              <mc:Fallback>
                <p:oleObj name="" r:id="rId5" imgW="748665" imgH="3048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3392488"/>
                        <a:ext cx="1676400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/>
          <p:cNvGraphicFramePr/>
          <p:nvPr/>
        </p:nvGraphicFramePr>
        <p:xfrm>
          <a:off x="1219200" y="1295400"/>
          <a:ext cx="13350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7" imgW="596265" imgH="215900" progId="Equation.3">
                  <p:embed/>
                </p:oleObj>
              </mc:Choice>
              <mc:Fallback>
                <p:oleObj name="" r:id="rId7" imgW="596265" imgH="2159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1295400"/>
                        <a:ext cx="1335088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27"/>
          <p:cNvGraphicFramePr/>
          <p:nvPr/>
        </p:nvGraphicFramePr>
        <p:xfrm>
          <a:off x="2667000" y="914400"/>
          <a:ext cx="18732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9" imgW="774065" imgH="457200" progId="Equation.3">
                  <p:embed/>
                </p:oleObj>
              </mc:Choice>
              <mc:Fallback>
                <p:oleObj name="" r:id="rId9" imgW="774065" imgH="457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914400"/>
                        <a:ext cx="187325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8" name="AutoShape 28"/>
          <p:cNvSpPr/>
          <p:nvPr/>
        </p:nvSpPr>
        <p:spPr>
          <a:xfrm>
            <a:off x="4756150" y="1346200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269" name="AutoShape 29"/>
          <p:cNvSpPr/>
          <p:nvPr/>
        </p:nvSpPr>
        <p:spPr>
          <a:xfrm>
            <a:off x="7499350" y="2605088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270" name="AutoShape 30"/>
          <p:cNvSpPr/>
          <p:nvPr/>
        </p:nvSpPr>
        <p:spPr>
          <a:xfrm>
            <a:off x="3124200" y="3621088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0271" name="Object 31"/>
          <p:cNvGraphicFramePr/>
          <p:nvPr/>
        </p:nvGraphicFramePr>
        <p:xfrm>
          <a:off x="4038600" y="3392488"/>
          <a:ext cx="27273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1" imgW="1217930" imgH="304800" progId="Equation.3">
                  <p:embed/>
                </p:oleObj>
              </mc:Choice>
              <mc:Fallback>
                <p:oleObj name="" r:id="rId11" imgW="1217930" imgH="3048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38600" y="3392488"/>
                        <a:ext cx="2727325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2" name="AutoShape 32"/>
          <p:cNvSpPr/>
          <p:nvPr/>
        </p:nvSpPr>
        <p:spPr>
          <a:xfrm>
            <a:off x="6934200" y="3595688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8" grpId="0" animBg="1"/>
      <p:bldP spid="10269" grpId="0" animBg="1"/>
      <p:bldP spid="10270" grpId="0" animBg="1"/>
      <p:bldP spid="102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6"/>
          <p:cNvGrpSpPr/>
          <p:nvPr/>
        </p:nvGrpSpPr>
        <p:grpSpPr>
          <a:xfrm>
            <a:off x="825500" y="838200"/>
            <a:ext cx="7637463" cy="4724400"/>
            <a:chOff x="520" y="528"/>
            <a:chExt cx="4811" cy="2976"/>
          </a:xfrm>
        </p:grpSpPr>
        <p:graphicFrame>
          <p:nvGraphicFramePr>
            <p:cNvPr id="11266" name="Object 17"/>
            <p:cNvGraphicFramePr/>
            <p:nvPr/>
          </p:nvGraphicFramePr>
          <p:xfrm>
            <a:off x="520" y="552"/>
            <a:ext cx="5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" imgW="456565" imgH="215900" progId="Equation.3">
                    <p:embed/>
                  </p:oleObj>
                </mc:Choice>
                <mc:Fallback>
                  <p:oleObj name="" r:id="rId1" imgW="456565" imgH="2159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0" y="552"/>
                          <a:ext cx="591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" name="Object 18"/>
            <p:cNvGraphicFramePr/>
            <p:nvPr/>
          </p:nvGraphicFramePr>
          <p:xfrm>
            <a:off x="1488" y="528"/>
            <a:ext cx="97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3" imgW="659765" imgH="203200" progId="Equation.3">
                    <p:embed/>
                  </p:oleObj>
                </mc:Choice>
                <mc:Fallback>
                  <p:oleObj name="" r:id="rId3" imgW="659765" imgH="2032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88" y="528"/>
                          <a:ext cx="973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19"/>
            <p:cNvGraphicFramePr/>
            <p:nvPr/>
          </p:nvGraphicFramePr>
          <p:xfrm>
            <a:off x="528" y="1739"/>
            <a:ext cx="476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5" imgW="3145790" imgH="215900" progId="Equation.3">
                    <p:embed/>
                  </p:oleObj>
                </mc:Choice>
                <mc:Fallback>
                  <p:oleObj name="" r:id="rId5" imgW="3145790" imgH="2159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" y="1739"/>
                          <a:ext cx="4765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20"/>
            <p:cNvGraphicFramePr/>
            <p:nvPr/>
          </p:nvGraphicFramePr>
          <p:xfrm>
            <a:off x="2544" y="840"/>
            <a:ext cx="1528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7" imgW="1002665" imgH="457200" progId="Equation.3">
                    <p:embed/>
                  </p:oleObj>
                </mc:Choice>
                <mc:Fallback>
                  <p:oleObj name="" r:id="rId7" imgW="1002665" imgH="4572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4" y="840"/>
                          <a:ext cx="1528" cy="6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21"/>
            <p:cNvGraphicFramePr/>
            <p:nvPr/>
          </p:nvGraphicFramePr>
          <p:xfrm>
            <a:off x="1008" y="2136"/>
            <a:ext cx="890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9" imgW="584200" imgH="457200" progId="Equation.3">
                    <p:embed/>
                  </p:oleObj>
                </mc:Choice>
                <mc:Fallback>
                  <p:oleObj name="" r:id="rId9" imgW="584200" imgH="4572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8" y="2136"/>
                          <a:ext cx="890" cy="6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22"/>
            <p:cNvGraphicFramePr/>
            <p:nvPr/>
          </p:nvGraphicFramePr>
          <p:xfrm>
            <a:off x="528" y="2352"/>
            <a:ext cx="52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11" imgW="355600" imgH="203200" progId="Equation.3">
                    <p:embed/>
                  </p:oleObj>
                </mc:Choice>
                <mc:Fallback>
                  <p:oleObj name="" r:id="rId11" imgW="355600" imgH="20320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" y="2352"/>
                          <a:ext cx="528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23"/>
            <p:cNvGraphicFramePr/>
            <p:nvPr/>
          </p:nvGraphicFramePr>
          <p:xfrm>
            <a:off x="1824" y="2321"/>
            <a:ext cx="3507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13" imgW="2359025" imgH="215900" progId="Equation.3">
                    <p:embed/>
                  </p:oleObj>
                </mc:Choice>
                <mc:Fallback>
                  <p:oleObj name="" r:id="rId13" imgW="2359025" imgH="2159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24" y="2321"/>
                          <a:ext cx="3507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24"/>
            <p:cNvGraphicFramePr/>
            <p:nvPr/>
          </p:nvGraphicFramePr>
          <p:xfrm>
            <a:off x="576" y="2808"/>
            <a:ext cx="1625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15" imgW="1066800" imgH="457200" progId="Equation.3">
                    <p:embed/>
                  </p:oleObj>
                </mc:Choice>
                <mc:Fallback>
                  <p:oleObj name="" r:id="rId15" imgW="1066800" imgH="4572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6" y="2808"/>
                          <a:ext cx="1625" cy="6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71"/>
          <p:cNvGrpSpPr/>
          <p:nvPr/>
        </p:nvGrpSpPr>
        <p:grpSpPr>
          <a:xfrm>
            <a:off x="800100" y="1733550"/>
            <a:ext cx="7658100" cy="3600450"/>
            <a:chOff x="504" y="1092"/>
            <a:chExt cx="4824" cy="2268"/>
          </a:xfrm>
        </p:grpSpPr>
        <p:graphicFrame>
          <p:nvGraphicFramePr>
            <p:cNvPr id="1028" name="Object 72"/>
            <p:cNvGraphicFramePr/>
            <p:nvPr/>
          </p:nvGraphicFramePr>
          <p:xfrm>
            <a:off x="576" y="1640"/>
            <a:ext cx="4752" cy="1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2844800" imgH="1028700" progId="Equation.3">
                    <p:embed/>
                  </p:oleObj>
                </mc:Choice>
                <mc:Fallback>
                  <p:oleObj name="" r:id="rId1" imgW="2844800" imgH="10287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6" y="1640"/>
                          <a:ext cx="4752" cy="17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73"/>
            <p:cNvGraphicFramePr/>
            <p:nvPr/>
          </p:nvGraphicFramePr>
          <p:xfrm>
            <a:off x="504" y="1092"/>
            <a:ext cx="3912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2219325" imgH="266065" progId="Equation.3">
                    <p:embed/>
                  </p:oleObj>
                </mc:Choice>
                <mc:Fallback>
                  <p:oleObj name="" r:id="rId3" imgW="2219325" imgH="26606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4" y="1092"/>
                          <a:ext cx="3912" cy="4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4"/>
          <p:cNvGrpSpPr/>
          <p:nvPr/>
        </p:nvGrpSpPr>
        <p:grpSpPr>
          <a:xfrm>
            <a:off x="685800" y="5405438"/>
            <a:ext cx="7443788" cy="919162"/>
            <a:chOff x="432" y="3405"/>
            <a:chExt cx="4689" cy="579"/>
          </a:xfrm>
        </p:grpSpPr>
        <p:graphicFrame>
          <p:nvGraphicFramePr>
            <p:cNvPr id="1026" name="Object 75"/>
            <p:cNvGraphicFramePr/>
            <p:nvPr/>
          </p:nvGraphicFramePr>
          <p:xfrm>
            <a:off x="3648" y="3405"/>
            <a:ext cx="1473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939800" imgH="368300" progId="Equation.3">
                    <p:embed/>
                  </p:oleObj>
                </mc:Choice>
                <mc:Fallback>
                  <p:oleObj name="" r:id="rId5" imgW="939800" imgH="3683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48" y="3405"/>
                          <a:ext cx="1473" cy="5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" name="Text Box 76"/>
            <p:cNvSpPr txBox="1"/>
            <p:nvPr/>
          </p:nvSpPr>
          <p:spPr>
            <a:xfrm>
              <a:off x="432" y="3513"/>
              <a:ext cx="100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定义 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  <a:endPara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34" name="AutoShape 77"/>
            <p:cNvSpPr/>
            <p:nvPr/>
          </p:nvSpPr>
          <p:spPr>
            <a:xfrm>
              <a:off x="3072" y="3648"/>
              <a:ext cx="480" cy="96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rgbClr val="00FF00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027" name="Object 78"/>
            <p:cNvGraphicFramePr/>
            <p:nvPr/>
          </p:nvGraphicFramePr>
          <p:xfrm>
            <a:off x="1296" y="3415"/>
            <a:ext cx="1584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1028700" imgH="368300" progId="Equation.3">
                    <p:embed/>
                  </p:oleObj>
                </mc:Choice>
                <mc:Fallback>
                  <p:oleObj name="" r:id="rId7" imgW="1028700" imgH="3683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6" y="3415"/>
                          <a:ext cx="1584" cy="5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75" name="Text Box 79"/>
          <p:cNvSpPr txBox="1"/>
          <p:nvPr/>
        </p:nvSpPr>
        <p:spPr>
          <a:xfrm>
            <a:off x="1571625" y="623888"/>
            <a:ext cx="5278438" cy="701675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cajcd fnta1" pitchFamily="18" charset="2"/>
              </a:rPr>
              <a:t>1  </a:t>
            </a: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cajcd fnta1" pitchFamily="18" charset="2"/>
              </a:rPr>
              <a:t>矩阵序列与矩阵级数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6"/>
          <p:cNvGrpSpPr/>
          <p:nvPr/>
        </p:nvGrpSpPr>
        <p:grpSpPr>
          <a:xfrm>
            <a:off x="457200" y="457200"/>
            <a:ext cx="8150225" cy="3646488"/>
            <a:chOff x="288" y="288"/>
            <a:chExt cx="5134" cy="2297"/>
          </a:xfrm>
        </p:grpSpPr>
        <p:sp>
          <p:nvSpPr>
            <p:cNvPr id="2060" name="Text Box 17"/>
            <p:cNvSpPr txBox="1"/>
            <p:nvPr/>
          </p:nvSpPr>
          <p:spPr>
            <a:xfrm>
              <a:off x="288" y="336"/>
              <a:ext cx="100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定理 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  <a:endPara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2053" name="Object 2051"/>
            <p:cNvGraphicFramePr/>
            <p:nvPr/>
          </p:nvGraphicFramePr>
          <p:xfrm>
            <a:off x="1152" y="288"/>
            <a:ext cx="4270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" imgW="3022600" imgH="368300" progId="Equation.3">
                    <p:embed/>
                  </p:oleObj>
                </mc:Choice>
                <mc:Fallback>
                  <p:oleObj name="" r:id="rId1" imgW="3022600" imgH="3683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52" y="288"/>
                          <a:ext cx="4270" cy="5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2052"/>
            <p:cNvGraphicFramePr/>
            <p:nvPr/>
          </p:nvGraphicFramePr>
          <p:xfrm>
            <a:off x="576" y="912"/>
            <a:ext cx="3984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3" imgW="2349500" imgH="368300" progId="Equation.3">
                    <p:embed/>
                  </p:oleObj>
                </mc:Choice>
                <mc:Fallback>
                  <p:oleObj name="" r:id="rId3" imgW="2349500" imgH="3683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6" y="912"/>
                          <a:ext cx="3984" cy="5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2053"/>
            <p:cNvGraphicFramePr/>
            <p:nvPr/>
          </p:nvGraphicFramePr>
          <p:xfrm>
            <a:off x="576" y="1440"/>
            <a:ext cx="2822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1663700" imgH="368300" progId="Equation.3">
                    <p:embed/>
                  </p:oleObj>
                </mc:Choice>
                <mc:Fallback>
                  <p:oleObj name="" r:id="rId5" imgW="1663700" imgH="3683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6" y="1440"/>
                          <a:ext cx="2822" cy="5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2054"/>
            <p:cNvGraphicFramePr/>
            <p:nvPr/>
          </p:nvGraphicFramePr>
          <p:xfrm>
            <a:off x="576" y="2016"/>
            <a:ext cx="4727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7" imgW="2984500" imgH="368300" progId="Equation.3">
                    <p:embed/>
                  </p:oleObj>
                </mc:Choice>
                <mc:Fallback>
                  <p:oleObj name="" r:id="rId7" imgW="2984500" imgH="3683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6" y="2016"/>
                          <a:ext cx="4727" cy="5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/>
          <p:cNvGrpSpPr/>
          <p:nvPr/>
        </p:nvGrpSpPr>
        <p:grpSpPr>
          <a:xfrm>
            <a:off x="533400" y="4191000"/>
            <a:ext cx="8193088" cy="2286000"/>
            <a:chOff x="336" y="2640"/>
            <a:chExt cx="5161" cy="1440"/>
          </a:xfrm>
        </p:grpSpPr>
        <p:sp>
          <p:nvSpPr>
            <p:cNvPr id="2059" name="Text Box 23"/>
            <p:cNvSpPr txBox="1"/>
            <p:nvPr/>
          </p:nvSpPr>
          <p:spPr>
            <a:xfrm>
              <a:off x="336" y="2697"/>
              <a:ext cx="100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定理 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  <a:endPara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2050" name="Object 2048"/>
            <p:cNvGraphicFramePr/>
            <p:nvPr/>
          </p:nvGraphicFramePr>
          <p:xfrm>
            <a:off x="1248" y="2640"/>
            <a:ext cx="4249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9" imgW="2676525" imgH="266065" progId="Equation.3">
                    <p:embed/>
                  </p:oleObj>
                </mc:Choice>
                <mc:Fallback>
                  <p:oleObj name="" r:id="rId9" imgW="2676525" imgH="26606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48" y="2640"/>
                          <a:ext cx="4249" cy="4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2049"/>
            <p:cNvGraphicFramePr/>
            <p:nvPr/>
          </p:nvGraphicFramePr>
          <p:xfrm>
            <a:off x="416" y="3072"/>
            <a:ext cx="4048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1" imgW="2549525" imgH="266065" progId="Equation.3">
                    <p:embed/>
                  </p:oleObj>
                </mc:Choice>
                <mc:Fallback>
                  <p:oleObj name="" r:id="rId11" imgW="2549525" imgH="266065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" y="3072"/>
                          <a:ext cx="4048" cy="4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2050"/>
            <p:cNvGraphicFramePr/>
            <p:nvPr/>
          </p:nvGraphicFramePr>
          <p:xfrm>
            <a:off x="1447" y="3511"/>
            <a:ext cx="2348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3" imgW="1384300" imgH="368300" progId="Equation.3">
                    <p:embed/>
                  </p:oleObj>
                </mc:Choice>
                <mc:Fallback>
                  <p:oleObj name="" r:id="rId13" imgW="1384300" imgH="3683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47" y="3511"/>
                          <a:ext cx="2348" cy="5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28" name="Object 1024"/>
          <p:cNvGraphicFramePr/>
          <p:nvPr/>
        </p:nvGraphicFramePr>
        <p:xfrm>
          <a:off x="228600" y="3429000"/>
          <a:ext cx="1308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32765" imgH="203200" progId="Equation.DSMT4">
                  <p:embed/>
                </p:oleObj>
              </mc:Choice>
              <mc:Fallback>
                <p:oleObj name="" r:id="rId1" imgW="532765" imgH="2032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3429000"/>
                        <a:ext cx="13081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9" name="Object 1025"/>
          <p:cNvGraphicFramePr/>
          <p:nvPr/>
        </p:nvGraphicFramePr>
        <p:xfrm>
          <a:off x="4064000" y="3276600"/>
          <a:ext cx="14541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647700" imgH="241300" progId="Equation.3">
                  <p:embed/>
                </p:oleObj>
              </mc:Choice>
              <mc:Fallback>
                <p:oleObj name="" r:id="rId3" imgW="647700" imgH="2413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64000" y="3276600"/>
                        <a:ext cx="1454150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" name="Object 1026"/>
          <p:cNvGraphicFramePr/>
          <p:nvPr/>
        </p:nvGraphicFramePr>
        <p:xfrm>
          <a:off x="893763" y="3962400"/>
          <a:ext cx="76565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3058160" imgH="304800" progId="Equation.3">
                  <p:embed/>
                </p:oleObj>
              </mc:Choice>
              <mc:Fallback>
                <p:oleObj name="" r:id="rId5" imgW="3058160" imgH="3048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93763" y="3962400"/>
                        <a:ext cx="7656512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1027"/>
          <p:cNvGraphicFramePr/>
          <p:nvPr/>
        </p:nvGraphicFramePr>
        <p:xfrm>
          <a:off x="1905000" y="3429000"/>
          <a:ext cx="1789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798830" imgH="215900" progId="Equation.3">
                  <p:embed/>
                </p:oleObj>
              </mc:Choice>
              <mc:Fallback>
                <p:oleObj name="" r:id="rId7" imgW="798830" imgH="215900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3429000"/>
                        <a:ext cx="17891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AutoShape 23"/>
          <p:cNvSpPr/>
          <p:nvPr/>
        </p:nvSpPr>
        <p:spPr>
          <a:xfrm>
            <a:off x="6248400" y="5029200"/>
            <a:ext cx="749300" cy="152400"/>
          </a:xfrm>
          <a:prstGeom prst="leftRightArrow">
            <a:avLst>
              <a:gd name="adj1" fmla="val 50000"/>
              <a:gd name="adj2" fmla="val 98333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090" name="Group 41"/>
          <p:cNvGrpSpPr/>
          <p:nvPr/>
        </p:nvGrpSpPr>
        <p:grpSpPr>
          <a:xfrm>
            <a:off x="838200" y="533400"/>
            <a:ext cx="7467600" cy="1331913"/>
            <a:chOff x="528" y="336"/>
            <a:chExt cx="4704" cy="839"/>
          </a:xfrm>
        </p:grpSpPr>
        <p:graphicFrame>
          <p:nvGraphicFramePr>
            <p:cNvPr id="3085" name="Object 1035"/>
            <p:cNvGraphicFramePr/>
            <p:nvPr/>
          </p:nvGraphicFramePr>
          <p:xfrm>
            <a:off x="1204" y="336"/>
            <a:ext cx="4028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9" imgW="2781300" imgH="368300" progId="Equation.3">
                    <p:embed/>
                  </p:oleObj>
                </mc:Choice>
                <mc:Fallback>
                  <p:oleObj name="" r:id="rId9" imgW="2781300" imgH="3683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04" y="336"/>
                          <a:ext cx="4028" cy="5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1036"/>
            <p:cNvGraphicFramePr/>
            <p:nvPr/>
          </p:nvGraphicFramePr>
          <p:xfrm>
            <a:off x="528" y="431"/>
            <a:ext cx="72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11" imgW="495300" imgH="190500" progId="Equation.3">
                    <p:embed/>
                  </p:oleObj>
                </mc:Choice>
                <mc:Fallback>
                  <p:oleObj name="" r:id="rId11" imgW="495300" imgH="190500" progId="Equation.3">
                    <p:embed/>
                    <p:pic>
                      <p:nvPicPr>
                        <p:cNvPr id="0" name="图片 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" y="431"/>
                          <a:ext cx="720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Object 1037"/>
            <p:cNvGraphicFramePr/>
            <p:nvPr/>
          </p:nvGraphicFramePr>
          <p:xfrm>
            <a:off x="1488" y="864"/>
            <a:ext cx="107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3" imgW="697865" imgH="203200" progId="Equation.DSMT4">
                    <p:embed/>
                  </p:oleObj>
                </mc:Choice>
                <mc:Fallback>
                  <p:oleObj name="" r:id="rId13" imgW="697865" imgH="2032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88" y="864"/>
                          <a:ext cx="1072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1038"/>
            <p:cNvGraphicFramePr/>
            <p:nvPr/>
          </p:nvGraphicFramePr>
          <p:xfrm>
            <a:off x="576" y="876"/>
            <a:ext cx="9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5" imgW="596265" imgH="203200" progId="Equation.3">
                    <p:embed/>
                  </p:oleObj>
                </mc:Choice>
                <mc:Fallback>
                  <p:oleObj name="" r:id="rId15" imgW="596265" imgH="2032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6" y="876"/>
                          <a:ext cx="96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9"/>
          <p:cNvGrpSpPr/>
          <p:nvPr/>
        </p:nvGrpSpPr>
        <p:grpSpPr>
          <a:xfrm>
            <a:off x="838200" y="2057400"/>
            <a:ext cx="7319963" cy="1196975"/>
            <a:chOff x="528" y="1296"/>
            <a:chExt cx="4611" cy="754"/>
          </a:xfrm>
        </p:grpSpPr>
        <p:graphicFrame>
          <p:nvGraphicFramePr>
            <p:cNvPr id="3082" name="Object 1032"/>
            <p:cNvGraphicFramePr/>
            <p:nvPr/>
          </p:nvGraphicFramePr>
          <p:xfrm>
            <a:off x="1344" y="1296"/>
            <a:ext cx="3795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17" imgW="2423795" imgH="254000" progId="Equation.3">
                    <p:embed/>
                  </p:oleObj>
                </mc:Choice>
                <mc:Fallback>
                  <p:oleObj name="" r:id="rId17" imgW="2423795" imgH="254000" progId="Equation.3">
                    <p:embed/>
                    <p:pic>
                      <p:nvPicPr>
                        <p:cNvPr id="0" name="图片 3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44" y="1296"/>
                          <a:ext cx="3795" cy="3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1033"/>
            <p:cNvGraphicFramePr/>
            <p:nvPr/>
          </p:nvGraphicFramePr>
          <p:xfrm>
            <a:off x="541" y="1392"/>
            <a:ext cx="66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9" imgW="456565" imgH="215900" progId="Equation.3">
                    <p:embed/>
                  </p:oleObj>
                </mc:Choice>
                <mc:Fallback>
                  <p:oleObj name="" r:id="rId19" imgW="456565" imgH="2159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1" y="1392"/>
                          <a:ext cx="665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Object 1034"/>
            <p:cNvGraphicFramePr/>
            <p:nvPr/>
          </p:nvGraphicFramePr>
          <p:xfrm>
            <a:off x="528" y="1728"/>
            <a:ext cx="1584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21" imgW="1052830" imgH="215900" progId="Equation.3">
                    <p:embed/>
                  </p:oleObj>
                </mc:Choice>
                <mc:Fallback>
                  <p:oleObj name="" r:id="rId21" imgW="1052830" imgH="2159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" y="1728"/>
                          <a:ext cx="1584" cy="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77" name="AutoShape 33"/>
          <p:cNvSpPr/>
          <p:nvPr/>
        </p:nvSpPr>
        <p:spPr>
          <a:xfrm>
            <a:off x="5594350" y="3556000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178" name="AutoShape 34"/>
          <p:cNvSpPr/>
          <p:nvPr/>
        </p:nvSpPr>
        <p:spPr>
          <a:xfrm>
            <a:off x="990600" y="5029200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3732" name="Object 1028"/>
          <p:cNvGraphicFramePr/>
          <p:nvPr/>
        </p:nvGraphicFramePr>
        <p:xfrm>
          <a:off x="1600200" y="4724400"/>
          <a:ext cx="23510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3" imgW="939165" imgH="241300" progId="Equation.3">
                  <p:embed/>
                </p:oleObj>
              </mc:Choice>
              <mc:Fallback>
                <p:oleObj name="" r:id="rId23" imgW="939165" imgH="2413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4724400"/>
                        <a:ext cx="2351088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0" name="AutoShape 36"/>
          <p:cNvSpPr/>
          <p:nvPr/>
        </p:nvSpPr>
        <p:spPr>
          <a:xfrm>
            <a:off x="4038600" y="5029200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3733" name="Object 1029"/>
          <p:cNvGraphicFramePr/>
          <p:nvPr/>
        </p:nvGraphicFramePr>
        <p:xfrm>
          <a:off x="4724400" y="4733925"/>
          <a:ext cx="13652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5" imgW="546100" imgH="241300" progId="Equation.3">
                  <p:embed/>
                </p:oleObj>
              </mc:Choice>
              <mc:Fallback>
                <p:oleObj name="" r:id="rId25" imgW="546100" imgH="2413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24400" y="4733925"/>
                        <a:ext cx="136525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1030"/>
          <p:cNvGraphicFramePr/>
          <p:nvPr/>
        </p:nvGraphicFramePr>
        <p:xfrm>
          <a:off x="7032625" y="4733925"/>
          <a:ext cx="13335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7" imgW="533400" imgH="241300" progId="Equation.3">
                  <p:embed/>
                </p:oleObj>
              </mc:Choice>
              <mc:Fallback>
                <p:oleObj name="" r:id="rId27" imgW="533400" imgH="2413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32625" y="4733925"/>
                        <a:ext cx="133350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3" name="AutoShape 39"/>
          <p:cNvSpPr/>
          <p:nvPr/>
        </p:nvSpPr>
        <p:spPr>
          <a:xfrm>
            <a:off x="990600" y="5689600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3735" name="Object 1031"/>
          <p:cNvGraphicFramePr/>
          <p:nvPr/>
        </p:nvGraphicFramePr>
        <p:xfrm>
          <a:off x="1917700" y="5410200"/>
          <a:ext cx="19685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9" imgW="786765" imgH="330200" progId="Equation.3">
                  <p:embed/>
                </p:oleObj>
              </mc:Choice>
              <mc:Fallback>
                <p:oleObj name="" r:id="rId29" imgW="786765" imgH="330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17700" y="5410200"/>
                        <a:ext cx="1968500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7" grpId="0" animBg="1"/>
      <p:bldP spid="6177" grpId="0" animBg="1"/>
      <p:bldP spid="6178" grpId="0" animBg="1"/>
      <p:bldP spid="6180" grpId="0" animBg="1"/>
      <p:bldP spid="61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46"/>
          <p:cNvGrpSpPr/>
          <p:nvPr/>
        </p:nvGrpSpPr>
        <p:grpSpPr>
          <a:xfrm>
            <a:off x="1371600" y="3733800"/>
            <a:ext cx="1220788" cy="577850"/>
            <a:chOff x="2591" y="2708"/>
            <a:chExt cx="769" cy="364"/>
          </a:xfrm>
        </p:grpSpPr>
        <p:sp>
          <p:nvSpPr>
            <p:cNvPr id="4108" name="Line 34"/>
            <p:cNvSpPr/>
            <p:nvPr/>
          </p:nvSpPr>
          <p:spPr>
            <a:xfrm>
              <a:off x="2591" y="3024"/>
              <a:ext cx="769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103" name="Object 5"/>
            <p:cNvGraphicFramePr/>
            <p:nvPr/>
          </p:nvGraphicFramePr>
          <p:xfrm>
            <a:off x="2601" y="2708"/>
            <a:ext cx="74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" imgW="469900" imgH="228600" progId="Equation.DSMT4">
                    <p:embed/>
                  </p:oleObj>
                </mc:Choice>
                <mc:Fallback>
                  <p:oleObj name="" r:id="rId1" imgW="469900" imgH="228600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01" y="2708"/>
                          <a:ext cx="749" cy="3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752" name="Object 0"/>
          <p:cNvGraphicFramePr/>
          <p:nvPr/>
        </p:nvGraphicFramePr>
        <p:xfrm>
          <a:off x="3087688" y="3787775"/>
          <a:ext cx="41100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1891665" imgH="241300" progId="Equation.DSMT4">
                  <p:embed/>
                </p:oleObj>
              </mc:Choice>
              <mc:Fallback>
                <p:oleObj name="" r:id="rId3" imgW="1891665" imgH="2413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87688" y="3787775"/>
                        <a:ext cx="4110037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" name="Object 1"/>
          <p:cNvGraphicFramePr/>
          <p:nvPr/>
        </p:nvGraphicFramePr>
        <p:xfrm>
          <a:off x="1981200" y="4724400"/>
          <a:ext cx="19812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786765" imgH="330200" progId="Equation.3">
                  <p:embed/>
                </p:oleObj>
              </mc:Choice>
              <mc:Fallback>
                <p:oleObj name="" r:id="rId5" imgW="786765" imgH="330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4724400"/>
                        <a:ext cx="1981200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4" name="Object 2"/>
          <p:cNvGraphicFramePr/>
          <p:nvPr/>
        </p:nvGraphicFramePr>
        <p:xfrm>
          <a:off x="696913" y="681038"/>
          <a:ext cx="7269162" cy="239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3148330" imgH="951865" progId="Equation.DSMT4">
                  <p:embed/>
                </p:oleObj>
              </mc:Choice>
              <mc:Fallback>
                <p:oleObj name="" r:id="rId7" imgW="3148330" imgH="951865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6913" y="681038"/>
                        <a:ext cx="7269162" cy="2398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" name="AutoShape 41"/>
          <p:cNvSpPr/>
          <p:nvPr/>
        </p:nvSpPr>
        <p:spPr>
          <a:xfrm>
            <a:off x="1295400" y="5105400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210" name="AutoShape 42"/>
          <p:cNvSpPr/>
          <p:nvPr/>
        </p:nvSpPr>
        <p:spPr>
          <a:xfrm>
            <a:off x="4114800" y="5029200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4755" name="Object 3"/>
          <p:cNvGraphicFramePr/>
          <p:nvPr/>
        </p:nvGraphicFramePr>
        <p:xfrm>
          <a:off x="4800600" y="4724400"/>
          <a:ext cx="13430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533400" imgH="330200" progId="Equation.3">
                  <p:embed/>
                </p:oleObj>
              </mc:Choice>
              <mc:Fallback>
                <p:oleObj name="" r:id="rId9" imgW="533400" imgH="330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0600" y="4724400"/>
                        <a:ext cx="1343025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2" name="AutoShape 44"/>
          <p:cNvSpPr/>
          <p:nvPr/>
        </p:nvSpPr>
        <p:spPr>
          <a:xfrm>
            <a:off x="3276600" y="6172200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4756" name="Object 4"/>
          <p:cNvGraphicFramePr/>
          <p:nvPr/>
        </p:nvGraphicFramePr>
        <p:xfrm>
          <a:off x="4051300" y="5867400"/>
          <a:ext cx="13747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546100" imgH="330200" progId="Equation.3">
                  <p:embed/>
                </p:oleObj>
              </mc:Choice>
              <mc:Fallback>
                <p:oleObj name="" r:id="rId11" imgW="546100" imgH="330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51300" y="5867400"/>
                        <a:ext cx="1374775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" grpId="0" animBg="1"/>
      <p:bldP spid="7210" grpId="0" animBg="1"/>
      <p:bldP spid="72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682" name="Object 2"/>
          <p:cNvGraphicFramePr/>
          <p:nvPr/>
        </p:nvGraphicFramePr>
        <p:xfrm>
          <a:off x="762000" y="820738"/>
          <a:ext cx="19304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875030" imgH="215900" progId="Equation.3">
                  <p:embed/>
                </p:oleObj>
              </mc:Choice>
              <mc:Fallback>
                <p:oleObj name="" r:id="rId1" imgW="875030" imgH="2159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820738"/>
                        <a:ext cx="1930400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/>
          <p:nvPr/>
        </p:nvGraphicFramePr>
        <p:xfrm>
          <a:off x="5029200" y="620713"/>
          <a:ext cx="19812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786765" imgH="330200" progId="Equation.3">
                  <p:embed/>
                </p:oleObj>
              </mc:Choice>
              <mc:Fallback>
                <p:oleObj name="" r:id="rId3" imgW="786765" imgH="330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620713"/>
                        <a:ext cx="1981200" cy="827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AutoShape 4"/>
          <p:cNvSpPr/>
          <p:nvPr/>
        </p:nvSpPr>
        <p:spPr>
          <a:xfrm>
            <a:off x="4343400" y="914400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1685" name="AutoShape 5"/>
          <p:cNvSpPr/>
          <p:nvPr/>
        </p:nvSpPr>
        <p:spPr>
          <a:xfrm>
            <a:off x="7239000" y="889000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1686" name="AutoShape 6"/>
          <p:cNvSpPr/>
          <p:nvPr/>
        </p:nvSpPr>
        <p:spPr>
          <a:xfrm>
            <a:off x="2317750" y="1752600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1687" name="Object 7"/>
          <p:cNvGraphicFramePr/>
          <p:nvPr/>
        </p:nvGraphicFramePr>
        <p:xfrm>
          <a:off x="2819400" y="620713"/>
          <a:ext cx="13747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546100" imgH="330200" progId="Equation.3">
                  <p:embed/>
                </p:oleObj>
              </mc:Choice>
              <mc:Fallback>
                <p:oleObj name="" r:id="rId5" imgW="546100" imgH="330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620713"/>
                        <a:ext cx="1374775" cy="827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/>
          <p:nvPr/>
        </p:nvGraphicFramePr>
        <p:xfrm>
          <a:off x="914400" y="1447800"/>
          <a:ext cx="13112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520700" imgH="279400" progId="Equation.3">
                  <p:embed/>
                </p:oleObj>
              </mc:Choice>
              <mc:Fallback>
                <p:oleObj name="" r:id="rId7" imgW="520700" imgH="2794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1311275" cy="70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/>
          <p:nvPr/>
        </p:nvGraphicFramePr>
        <p:xfrm>
          <a:off x="3171825" y="1447800"/>
          <a:ext cx="12477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9" imgW="495300" imgH="292100" progId="Equation.3">
                  <p:embed/>
                </p:oleObj>
              </mc:Choice>
              <mc:Fallback>
                <p:oleObj name="" r:id="rId9" imgW="495300" imgH="2921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71825" y="1447800"/>
                        <a:ext cx="1247775" cy="731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Object 18"/>
          <p:cNvGraphicFramePr/>
          <p:nvPr/>
        </p:nvGraphicFramePr>
        <p:xfrm>
          <a:off x="533400" y="2971800"/>
          <a:ext cx="7480300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1" imgW="2971800" imgH="749300" progId="Equation.DSMT4">
                  <p:embed/>
                </p:oleObj>
              </mc:Choice>
              <mc:Fallback>
                <p:oleObj name="" r:id="rId11" imgW="2971800" imgH="7493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2971800"/>
                        <a:ext cx="7480300" cy="187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  <p:bldP spid="71685" grpId="0" animBg="1"/>
      <p:bldP spid="716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4"/>
          <p:cNvGrpSpPr/>
          <p:nvPr/>
        </p:nvGrpSpPr>
        <p:grpSpPr>
          <a:xfrm>
            <a:off x="838200" y="692150"/>
            <a:ext cx="7600950" cy="3800475"/>
            <a:chOff x="528" y="1440"/>
            <a:chExt cx="4788" cy="2394"/>
          </a:xfrm>
        </p:grpSpPr>
        <p:graphicFrame>
          <p:nvGraphicFramePr>
            <p:cNvPr id="6146" name="Object 0"/>
            <p:cNvGraphicFramePr/>
            <p:nvPr/>
          </p:nvGraphicFramePr>
          <p:xfrm>
            <a:off x="1344" y="1440"/>
            <a:ext cx="3456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" imgW="2105660" imgH="266065" progId="Equation.3">
                    <p:embed/>
                  </p:oleObj>
                </mc:Choice>
                <mc:Fallback>
                  <p:oleObj name="" r:id="rId1" imgW="2105660" imgH="266065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44" y="1440"/>
                          <a:ext cx="3456" cy="4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1"/>
            <p:cNvGraphicFramePr/>
            <p:nvPr/>
          </p:nvGraphicFramePr>
          <p:xfrm>
            <a:off x="539" y="1518"/>
            <a:ext cx="75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" imgW="520065" imgH="215900" progId="Equation.3">
                    <p:embed/>
                  </p:oleObj>
                </mc:Choice>
                <mc:Fallback>
                  <p:oleObj name="" r:id="rId3" imgW="520065" imgH="2159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9" y="1518"/>
                          <a:ext cx="757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2"/>
            <p:cNvGraphicFramePr/>
            <p:nvPr/>
          </p:nvGraphicFramePr>
          <p:xfrm>
            <a:off x="768" y="1872"/>
            <a:ext cx="3792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5" imgW="2362200" imgH="457200" progId="Equation.3">
                    <p:embed/>
                  </p:oleObj>
                </mc:Choice>
                <mc:Fallback>
                  <p:oleObj name="" r:id="rId5" imgW="2362200" imgH="4572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8" y="1872"/>
                          <a:ext cx="3792" cy="6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3"/>
            <p:cNvGraphicFramePr/>
            <p:nvPr/>
          </p:nvGraphicFramePr>
          <p:xfrm>
            <a:off x="547" y="2677"/>
            <a:ext cx="132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7" imgW="850265" imgH="203200" progId="Equation.3">
                    <p:embed/>
                  </p:oleObj>
                </mc:Choice>
                <mc:Fallback>
                  <p:oleObj name="" r:id="rId7" imgW="850265" imgH="2032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7" y="2677"/>
                          <a:ext cx="1325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4"/>
            <p:cNvGraphicFramePr/>
            <p:nvPr/>
          </p:nvGraphicFramePr>
          <p:xfrm>
            <a:off x="1872" y="2496"/>
            <a:ext cx="3444" cy="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9" imgW="2235200" imgH="457200" progId="Equation.3">
                    <p:embed/>
                  </p:oleObj>
                </mc:Choice>
                <mc:Fallback>
                  <p:oleObj name="" r:id="rId9" imgW="2235200" imgH="4572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72" y="2496"/>
                          <a:ext cx="3444" cy="6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5"/>
            <p:cNvGraphicFramePr/>
            <p:nvPr/>
          </p:nvGraphicFramePr>
          <p:xfrm>
            <a:off x="528" y="3226"/>
            <a:ext cx="3264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1" imgW="2057400" imgH="368300" progId="Equation.3">
                    <p:embed/>
                  </p:oleObj>
                </mc:Choice>
                <mc:Fallback>
                  <p:oleObj name="" r:id="rId11" imgW="2057400" imgH="3683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" y="3226"/>
                          <a:ext cx="3264" cy="5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6"/>
            <p:cNvGraphicFramePr/>
            <p:nvPr/>
          </p:nvGraphicFramePr>
          <p:xfrm>
            <a:off x="3734" y="3072"/>
            <a:ext cx="1498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3" imgW="850265" imgH="457200" progId="Equation.3">
                    <p:embed/>
                  </p:oleObj>
                </mc:Choice>
                <mc:Fallback>
                  <p:oleObj name="" r:id="rId13" imgW="850265" imgH="4572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34" y="3072"/>
                          <a:ext cx="1498" cy="7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0"/>
          <p:cNvGrpSpPr/>
          <p:nvPr/>
        </p:nvGrpSpPr>
        <p:grpSpPr>
          <a:xfrm>
            <a:off x="855663" y="333375"/>
            <a:ext cx="7221537" cy="2516188"/>
            <a:chOff x="539" y="576"/>
            <a:chExt cx="4549" cy="1585"/>
          </a:xfrm>
        </p:grpSpPr>
        <p:graphicFrame>
          <p:nvGraphicFramePr>
            <p:cNvPr id="7176" name="Object 21"/>
            <p:cNvGraphicFramePr/>
            <p:nvPr/>
          </p:nvGraphicFramePr>
          <p:xfrm>
            <a:off x="1344" y="576"/>
            <a:ext cx="201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" imgW="1332230" imgH="203200" progId="Equation.3">
                    <p:embed/>
                  </p:oleObj>
                </mc:Choice>
                <mc:Fallback>
                  <p:oleObj name="" r:id="rId1" imgW="1332230" imgH="2032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44" y="576"/>
                          <a:ext cx="2016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22"/>
            <p:cNvGraphicFramePr/>
            <p:nvPr/>
          </p:nvGraphicFramePr>
          <p:xfrm>
            <a:off x="539" y="576"/>
            <a:ext cx="75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3" imgW="520065" imgH="215900" progId="Equation.3">
                    <p:embed/>
                  </p:oleObj>
                </mc:Choice>
                <mc:Fallback>
                  <p:oleObj name="" r:id="rId3" imgW="520065" imgH="2159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9" y="576"/>
                          <a:ext cx="757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23"/>
            <p:cNvGraphicFramePr/>
            <p:nvPr/>
          </p:nvGraphicFramePr>
          <p:xfrm>
            <a:off x="900" y="912"/>
            <a:ext cx="3527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5" imgW="2197100" imgH="457200" progId="Equation.3">
                    <p:embed/>
                  </p:oleObj>
                </mc:Choice>
                <mc:Fallback>
                  <p:oleObj name="" r:id="rId5" imgW="2197100" imgH="4572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00" y="912"/>
                          <a:ext cx="3527" cy="6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24"/>
            <p:cNvGraphicFramePr/>
            <p:nvPr/>
          </p:nvGraphicFramePr>
          <p:xfrm>
            <a:off x="540" y="1488"/>
            <a:ext cx="4548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7" imgW="2921000" imgH="457200" progId="Equation.3">
                    <p:embed/>
                  </p:oleObj>
                </mc:Choice>
                <mc:Fallback>
                  <p:oleObj name="" r:id="rId7" imgW="2921000" imgH="4572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0" y="1488"/>
                          <a:ext cx="4548" cy="6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5"/>
          <p:cNvGrpSpPr/>
          <p:nvPr/>
        </p:nvGrpSpPr>
        <p:grpSpPr>
          <a:xfrm>
            <a:off x="838200" y="2852738"/>
            <a:ext cx="7659688" cy="1997075"/>
            <a:chOff x="528" y="2150"/>
            <a:chExt cx="4825" cy="1258"/>
          </a:xfrm>
        </p:grpSpPr>
        <p:graphicFrame>
          <p:nvGraphicFramePr>
            <p:cNvPr id="7173" name="Object 26"/>
            <p:cNvGraphicFramePr/>
            <p:nvPr/>
          </p:nvGraphicFramePr>
          <p:xfrm>
            <a:off x="1320" y="2150"/>
            <a:ext cx="4033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9" imgW="2578100" imgH="457200" progId="Equation.3">
                    <p:embed/>
                  </p:oleObj>
                </mc:Choice>
                <mc:Fallback>
                  <p:oleObj name="" r:id="rId9" imgW="2578100" imgH="4572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20" y="2150"/>
                          <a:ext cx="4033" cy="6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84" name="Group 27"/>
            <p:cNvGrpSpPr/>
            <p:nvPr/>
          </p:nvGrpSpPr>
          <p:grpSpPr>
            <a:xfrm>
              <a:off x="528" y="2318"/>
              <a:ext cx="2801" cy="1090"/>
              <a:chOff x="528" y="2318"/>
              <a:chExt cx="2801" cy="1090"/>
            </a:xfrm>
          </p:grpSpPr>
          <p:graphicFrame>
            <p:nvGraphicFramePr>
              <p:cNvPr id="7174" name="Object 28"/>
              <p:cNvGraphicFramePr/>
              <p:nvPr/>
            </p:nvGraphicFramePr>
            <p:xfrm>
              <a:off x="541" y="2318"/>
              <a:ext cx="665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3" name="" r:id="rId11" imgW="456565" imgH="215900" progId="Equation.3">
                      <p:embed/>
                    </p:oleObj>
                  </mc:Choice>
                  <mc:Fallback>
                    <p:oleObj name="" r:id="rId11" imgW="456565" imgH="215900" progId="Equation.3">
                      <p:embed/>
                      <p:pic>
                        <p:nvPicPr>
                          <p:cNvPr id="0" name="图片 3132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41" y="2318"/>
                            <a:ext cx="665" cy="3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5" name="Object 29"/>
              <p:cNvGraphicFramePr/>
              <p:nvPr/>
            </p:nvGraphicFramePr>
            <p:xfrm>
              <a:off x="528" y="2726"/>
              <a:ext cx="2801" cy="6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name="" r:id="rId13" imgW="1790700" imgH="457200" progId="Equation.3">
                      <p:embed/>
                    </p:oleObj>
                  </mc:Choice>
                  <mc:Fallback>
                    <p:oleObj name="" r:id="rId13" imgW="1790700" imgH="457200" progId="Equation.3">
                      <p:embed/>
                      <p:pic>
                        <p:nvPicPr>
                          <p:cNvPr id="0" name="图片 3133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8" y="2726"/>
                            <a:ext cx="2801" cy="6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222" name="Object 30"/>
          <p:cNvGraphicFramePr/>
          <p:nvPr/>
        </p:nvGraphicFramePr>
        <p:xfrm>
          <a:off x="457200" y="5562600"/>
          <a:ext cx="1308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5" imgW="532765" imgH="203200" progId="Equation.DSMT4">
                  <p:embed/>
                </p:oleObj>
              </mc:Choice>
              <mc:Fallback>
                <p:oleObj name="" r:id="rId15" imgW="532765" imgH="2032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" y="5562600"/>
                        <a:ext cx="13081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" name="Object 31"/>
          <p:cNvGraphicFramePr/>
          <p:nvPr/>
        </p:nvGraphicFramePr>
        <p:xfrm>
          <a:off x="1752600" y="5334000"/>
          <a:ext cx="28067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7" imgW="1129665" imgH="457200" progId="Equation.3">
                  <p:embed/>
                </p:oleObj>
              </mc:Choice>
              <mc:Fallback>
                <p:oleObj name="" r:id="rId17" imgW="1129665" imgH="4572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5334000"/>
                        <a:ext cx="2806700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4" name="AutoShape 32"/>
          <p:cNvSpPr/>
          <p:nvPr/>
        </p:nvSpPr>
        <p:spPr>
          <a:xfrm>
            <a:off x="4603750" y="5689600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8225" name="Object 33"/>
          <p:cNvGraphicFramePr/>
          <p:nvPr/>
        </p:nvGraphicFramePr>
        <p:xfrm>
          <a:off x="5257800" y="5257800"/>
          <a:ext cx="23971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9" imgW="965200" imgH="457200" progId="Equation.3">
                  <p:embed/>
                </p:oleObj>
              </mc:Choice>
              <mc:Fallback>
                <p:oleObj name="" r:id="rId19" imgW="965200" imgH="4572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7800" y="5257800"/>
                        <a:ext cx="2397125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6" name="AutoShape 34"/>
          <p:cNvSpPr/>
          <p:nvPr/>
        </p:nvSpPr>
        <p:spPr>
          <a:xfrm>
            <a:off x="7727950" y="5715000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4" grpId="0" animBg="1"/>
      <p:bldP spid="82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41" name="Object 25"/>
          <p:cNvGraphicFramePr/>
          <p:nvPr/>
        </p:nvGraphicFramePr>
        <p:xfrm>
          <a:off x="990600" y="838200"/>
          <a:ext cx="564673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2272030" imgH="533400" progId="Equation.3">
                  <p:embed/>
                </p:oleObj>
              </mc:Choice>
              <mc:Fallback>
                <p:oleObj name="" r:id="rId1" imgW="2272030" imgH="5334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838200"/>
                        <a:ext cx="5646738" cy="1263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26"/>
          <p:cNvGraphicFramePr/>
          <p:nvPr/>
        </p:nvGraphicFramePr>
        <p:xfrm>
          <a:off x="6705600" y="1295400"/>
          <a:ext cx="13255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532765" imgH="177800" progId="Equation.3">
                  <p:embed/>
                </p:oleObj>
              </mc:Choice>
              <mc:Fallback>
                <p:oleObj name="" r:id="rId3" imgW="532765" imgH="177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05600" y="1295400"/>
                        <a:ext cx="1325563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AutoShape 27"/>
          <p:cNvSpPr/>
          <p:nvPr/>
        </p:nvSpPr>
        <p:spPr>
          <a:xfrm>
            <a:off x="1143000" y="2794000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9244" name="Object 28"/>
          <p:cNvGraphicFramePr/>
          <p:nvPr/>
        </p:nvGraphicFramePr>
        <p:xfrm>
          <a:off x="1828800" y="2346325"/>
          <a:ext cx="30289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1219200" imgH="457200" progId="Equation.3">
                  <p:embed/>
                </p:oleObj>
              </mc:Choice>
              <mc:Fallback>
                <p:oleObj name="" r:id="rId5" imgW="1219200" imgH="4572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2346325"/>
                        <a:ext cx="3028950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5" name="AutoShape 29"/>
          <p:cNvSpPr/>
          <p:nvPr/>
        </p:nvSpPr>
        <p:spPr>
          <a:xfrm>
            <a:off x="5029200" y="2819400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9246" name="Object 30"/>
          <p:cNvGraphicFramePr/>
          <p:nvPr/>
        </p:nvGraphicFramePr>
        <p:xfrm>
          <a:off x="5638800" y="2362200"/>
          <a:ext cx="24606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7" imgW="989965" imgH="457200" progId="Equation.3">
                  <p:embed/>
                </p:oleObj>
              </mc:Choice>
              <mc:Fallback>
                <p:oleObj name="" r:id="rId7" imgW="989965" imgH="4572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2362200"/>
                        <a:ext cx="2460625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31"/>
          <p:cNvGraphicFramePr/>
          <p:nvPr/>
        </p:nvGraphicFramePr>
        <p:xfrm>
          <a:off x="914400" y="3743325"/>
          <a:ext cx="12319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558165" imgH="203200" progId="Equation.3">
                  <p:embed/>
                </p:oleObj>
              </mc:Choice>
              <mc:Fallback>
                <p:oleObj name="" r:id="rId9" imgW="558165" imgH="203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3743325"/>
                        <a:ext cx="12319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32"/>
          <p:cNvGraphicFramePr/>
          <p:nvPr/>
        </p:nvGraphicFramePr>
        <p:xfrm>
          <a:off x="2286000" y="3489325"/>
          <a:ext cx="24606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1" imgW="989965" imgH="457200" progId="Equation.3">
                  <p:embed/>
                </p:oleObj>
              </mc:Choice>
              <mc:Fallback>
                <p:oleObj name="" r:id="rId11" imgW="989965" imgH="4572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3489325"/>
                        <a:ext cx="2460625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9" name="AutoShape 33"/>
          <p:cNvSpPr/>
          <p:nvPr/>
        </p:nvSpPr>
        <p:spPr>
          <a:xfrm>
            <a:off x="4800600" y="3937000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9250" name="Object 34"/>
          <p:cNvGraphicFramePr/>
          <p:nvPr/>
        </p:nvGraphicFramePr>
        <p:xfrm>
          <a:off x="5276850" y="3489325"/>
          <a:ext cx="30289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2" imgW="1219200" imgH="457200" progId="Equation.3">
                  <p:embed/>
                </p:oleObj>
              </mc:Choice>
              <mc:Fallback>
                <p:oleObj name="" r:id="rId12" imgW="1219200" imgH="4572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76850" y="3489325"/>
                        <a:ext cx="3028950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/>
          <p:nvPr/>
        </p:nvGrpSpPr>
        <p:grpSpPr>
          <a:xfrm>
            <a:off x="838200" y="4852988"/>
            <a:ext cx="2497138" cy="609600"/>
            <a:chOff x="528" y="3057"/>
            <a:chExt cx="1573" cy="384"/>
          </a:xfrm>
        </p:grpSpPr>
        <p:graphicFrame>
          <p:nvGraphicFramePr>
            <p:cNvPr id="8202" name="Object 36"/>
            <p:cNvGraphicFramePr/>
            <p:nvPr/>
          </p:nvGraphicFramePr>
          <p:xfrm>
            <a:off x="624" y="3057"/>
            <a:ext cx="138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3" imgW="1002030" imgH="266065" progId="Equation.DSMT4">
                    <p:embed/>
                  </p:oleObj>
                </mc:Choice>
                <mc:Fallback>
                  <p:oleObj name="" r:id="rId13" imgW="1002030" imgH="266065" progId="Equation.DSMT4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24" y="3057"/>
                          <a:ext cx="1381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7" name="Line 37"/>
            <p:cNvSpPr/>
            <p:nvPr/>
          </p:nvSpPr>
          <p:spPr>
            <a:xfrm>
              <a:off x="528" y="3441"/>
              <a:ext cx="1573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9254" name="Object 38"/>
          <p:cNvGraphicFramePr/>
          <p:nvPr/>
        </p:nvGraphicFramePr>
        <p:xfrm>
          <a:off x="3352800" y="4876800"/>
          <a:ext cx="2870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5" imgW="1155700" imgH="457200" progId="Equation.3">
                  <p:embed/>
                </p:oleObj>
              </mc:Choice>
              <mc:Fallback>
                <p:oleObj name="" r:id="rId15" imgW="1155700" imgH="4572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4876800"/>
                        <a:ext cx="2870200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animBg="1"/>
      <p:bldP spid="9245" grpId="0" animBg="1"/>
      <p:bldP spid="9249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全屏显示(4:3)</PresentationFormat>
  <Paragraphs>12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90</vt:i4>
      </vt:variant>
      <vt:variant>
        <vt:lpstr>幻灯片标题</vt:lpstr>
      </vt:variant>
      <vt:variant>
        <vt:i4>12</vt:i4>
      </vt:variant>
    </vt:vector>
  </HeadingPairs>
  <TitlesOfParts>
    <vt:vector size="113" baseType="lpstr">
      <vt:lpstr>Arial</vt:lpstr>
      <vt:lpstr>宋体</vt:lpstr>
      <vt:lpstr>Wingdings</vt:lpstr>
      <vt:lpstr>Times New Roman</vt:lpstr>
      <vt:lpstr>黑体</vt:lpstr>
      <vt:lpstr>Calibri</vt:lpstr>
      <vt:lpstr>cajcd fnta1</vt:lpstr>
      <vt:lpstr>方正舒体</vt:lpstr>
      <vt:lpstr>微软雅黑</vt:lpstr>
      <vt:lpstr>Segoe Print</vt:lpstr>
      <vt:lpstr>默认设计模板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傅英定</dc:creator>
  <cp:lastModifiedBy>Dianna</cp:lastModifiedBy>
  <cp:revision>58</cp:revision>
  <dcterms:created xsi:type="dcterms:W3CDTF">2001-09-06T10:04:16Z</dcterms:created>
  <dcterms:modified xsi:type="dcterms:W3CDTF">2016-11-26T11:23:00Z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