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67" r:id="rId17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105"/>
    <p:restoredTop sz="90929"/>
  </p:normalViewPr>
  <p:slideViewPr>
    <p:cSldViewPr showGuides="1">
      <p:cViewPr varScale="1">
        <p:scale>
          <a:sx n="61" d="100"/>
          <a:sy n="61" d="100"/>
        </p:scale>
        <p:origin x="-145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7" Type="http://schemas.openxmlformats.org/officeDocument/2006/relationships/image" Target="../media/image49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3" Type="http://schemas.openxmlformats.org/officeDocument/2006/relationships/image" Target="../media/image27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55.wmf"/><Relationship Id="rId4" Type="http://schemas.openxmlformats.org/officeDocument/2006/relationships/image" Target="../media/image54.wmf"/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63.wmf"/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400" b="0" dirty="0">
                <a:ea typeface="宋体" panose="02010600030101010101" pitchFamily="2" charset="-122"/>
              </a:rPr>
            </a:fld>
            <a:endParaRPr lang="en-US" altLang="zh-CN" sz="1400" b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400" b="0" dirty="0">
                <a:ea typeface="宋体" panose="02010600030101010101" pitchFamily="2" charset="-122"/>
              </a:rPr>
            </a:fld>
            <a:endParaRPr lang="en-US" altLang="zh-CN" sz="1400" b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400" b="0" dirty="0">
                <a:ea typeface="宋体" panose="02010600030101010101" pitchFamily="2" charset="-122"/>
              </a:rPr>
            </a:fld>
            <a:endParaRPr lang="en-US" altLang="zh-CN" sz="1400" b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400" b="0" dirty="0">
                <a:ea typeface="宋体" panose="02010600030101010101" pitchFamily="2" charset="-122"/>
              </a:rPr>
            </a:fld>
            <a:endParaRPr lang="en-US" altLang="zh-CN" sz="1400" b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400" b="0" dirty="0">
                <a:ea typeface="宋体" panose="02010600030101010101" pitchFamily="2" charset="-122"/>
              </a:rPr>
            </a:fld>
            <a:endParaRPr lang="en-US" altLang="zh-CN" sz="1400" b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400" b="0" dirty="0">
                <a:ea typeface="宋体" panose="02010600030101010101" pitchFamily="2" charset="-122"/>
              </a:rPr>
            </a:fld>
            <a:endParaRPr lang="en-US" altLang="zh-CN" sz="1400" b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400" b="0" dirty="0">
                <a:ea typeface="宋体" panose="02010600030101010101" pitchFamily="2" charset="-122"/>
              </a:rPr>
            </a:fld>
            <a:endParaRPr lang="en-US" altLang="zh-CN" sz="1400" b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400" b="0" dirty="0">
                <a:ea typeface="宋体" panose="02010600030101010101" pitchFamily="2" charset="-122"/>
              </a:rPr>
            </a:fld>
            <a:endParaRPr lang="en-US" altLang="zh-CN" sz="1400" b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400" b="0" dirty="0">
                <a:ea typeface="宋体" panose="02010600030101010101" pitchFamily="2" charset="-122"/>
              </a:rPr>
            </a:fld>
            <a:endParaRPr lang="en-US" altLang="zh-CN" sz="1400" b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400" b="0" dirty="0">
                <a:ea typeface="宋体" panose="02010600030101010101" pitchFamily="2" charset="-122"/>
              </a:rPr>
            </a:fld>
            <a:endParaRPr lang="en-US" altLang="zh-CN" sz="1400" b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400" b="0" dirty="0">
                <a:ea typeface="宋体" panose="02010600030101010101" pitchFamily="2" charset="-122"/>
              </a:rPr>
            </a:fld>
            <a:endParaRPr lang="en-US" altLang="zh-CN" sz="1400" b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sz="1400" b="0" smtClean="0"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0"/>
              </a:spcBef>
              <a:defRPr sz="1400" b="0" smtClean="0"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400" b="0" dirty="0">
                <a:ea typeface="宋体" panose="02010600030101010101" pitchFamily="2" charset="-122"/>
              </a:rPr>
            </a:fld>
            <a:endParaRPr lang="en-US" altLang="zh-CN" sz="1400" b="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39.wmf"/><Relationship Id="rId1" Type="http://schemas.openxmlformats.org/officeDocument/2006/relationships/oleObject" Target="../embeddings/oleObject38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3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42.wmf"/><Relationship Id="rId1" Type="http://schemas.openxmlformats.org/officeDocument/2006/relationships/oleObject" Target="../embeddings/oleObject41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.bin"/><Relationship Id="rId8" Type="http://schemas.openxmlformats.org/officeDocument/2006/relationships/image" Target="../media/image46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4.wmf"/><Relationship Id="rId18" Type="http://schemas.openxmlformats.org/officeDocument/2006/relationships/vmlDrawing" Target="../drawings/vmlDrawing11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50.wmf"/><Relationship Id="rId15" Type="http://schemas.openxmlformats.org/officeDocument/2006/relationships/oleObject" Target="../embeddings/oleObject50.bin"/><Relationship Id="rId14" Type="http://schemas.openxmlformats.org/officeDocument/2006/relationships/image" Target="../media/image49.wmf"/><Relationship Id="rId13" Type="http://schemas.openxmlformats.org/officeDocument/2006/relationships/oleObject" Target="../embeddings/oleObject49.bin"/><Relationship Id="rId12" Type="http://schemas.openxmlformats.org/officeDocument/2006/relationships/image" Target="../media/image48.wmf"/><Relationship Id="rId11" Type="http://schemas.openxmlformats.org/officeDocument/2006/relationships/oleObject" Target="../embeddings/oleObject48.bin"/><Relationship Id="rId10" Type="http://schemas.openxmlformats.org/officeDocument/2006/relationships/image" Target="../media/image47.wmf"/><Relationship Id="rId1" Type="http://schemas.openxmlformats.org/officeDocument/2006/relationships/oleObject" Target="../embeddings/oleObject43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.bin"/><Relationship Id="rId8" Type="http://schemas.openxmlformats.org/officeDocument/2006/relationships/image" Target="../media/image54.w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51.wmf"/><Relationship Id="rId12" Type="http://schemas.openxmlformats.org/officeDocument/2006/relationships/vmlDrawing" Target="../drawings/vmlDrawing1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5.wmf"/><Relationship Id="rId1" Type="http://schemas.openxmlformats.org/officeDocument/2006/relationships/oleObject" Target="../embeddings/oleObject51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9.wmf"/><Relationship Id="rId7" Type="http://schemas.openxmlformats.org/officeDocument/2006/relationships/oleObject" Target="../embeddings/oleObject59.bin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56.wmf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56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3.wmf"/><Relationship Id="rId7" Type="http://schemas.openxmlformats.org/officeDocument/2006/relationships/oleObject" Target="../embeddings/oleObject63.bin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1.wmf"/><Relationship Id="rId3" Type="http://schemas.openxmlformats.org/officeDocument/2006/relationships/oleObject" Target="../embeddings/oleObject61.bin"/><Relationship Id="rId2" Type="http://schemas.openxmlformats.org/officeDocument/2006/relationships/image" Target="../media/image60.wmf"/><Relationship Id="rId10" Type="http://schemas.openxmlformats.org/officeDocument/2006/relationships/vmlDrawing" Target="../drawings/vmlDrawing14.vml"/><Relationship Id="rId1" Type="http://schemas.openxmlformats.org/officeDocument/2006/relationships/oleObject" Target="../embeddings/oleObject60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8" Type="http://schemas.openxmlformats.org/officeDocument/2006/relationships/vmlDrawing" Target="../drawings/vmlDrawing1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8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3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0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4.wmf"/><Relationship Id="rId1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8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5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.bin"/><Relationship Id="rId8" Type="http://schemas.openxmlformats.org/officeDocument/2006/relationships/image" Target="../media/image22.w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19.w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3.wmf"/><Relationship Id="rId1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4.wmf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9.wmf"/><Relationship Id="rId11" Type="http://schemas.openxmlformats.org/officeDocument/2006/relationships/oleObject" Target="../embeddings/oleObject28.bin"/><Relationship Id="rId10" Type="http://schemas.openxmlformats.org/officeDocument/2006/relationships/image" Target="../media/image28.wmf"/><Relationship Id="rId1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3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0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29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5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4.wmf"/><Relationship Id="rId1" Type="http://schemas.openxmlformats.org/officeDocument/2006/relationships/oleObject" Target="../embeddings/oleObject3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6.wmf"/><Relationship Id="rId1" Type="http://schemas.openxmlformats.org/officeDocument/2006/relationships/oleObject" Target="../embeddings/oleObject3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67" name="Text Box 19"/>
          <p:cNvSpPr txBox="1"/>
          <p:nvPr/>
        </p:nvSpPr>
        <p:spPr>
          <a:xfrm>
            <a:off x="2438400" y="2362200"/>
            <a:ext cx="3625850" cy="9144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>
            <a:spAutoFit/>
          </a:bodyPr>
          <a:p>
            <a:pPr lvl="0" algn="ctr" eaLnBrk="1" hangingPunct="1"/>
            <a:r>
              <a:rPr lang="en-US" altLang="zh-CN" sz="5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cajcd fnta1" pitchFamily="18" charset="2"/>
              </a:rPr>
              <a:t>2  </a:t>
            </a:r>
            <a:r>
              <a:rPr lang="zh-CN" altLang="en-US" sz="5400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sym typeface="cajcd fnta1" pitchFamily="18" charset="2"/>
              </a:rPr>
              <a:t>矩阵函数</a:t>
            </a:r>
            <a:endParaRPr lang="zh-CN" altLang="en-US" sz="5400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4576" name="Object 0"/>
          <p:cNvGraphicFramePr/>
          <p:nvPr/>
        </p:nvGraphicFramePr>
        <p:xfrm>
          <a:off x="1158875" y="838200"/>
          <a:ext cx="6918325" cy="303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3161030" imgH="1269365" progId="Equation.3">
                  <p:embed/>
                </p:oleObj>
              </mc:Choice>
              <mc:Fallback>
                <p:oleObj name="" r:id="rId1" imgW="3161030" imgH="1269365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58875" y="838200"/>
                        <a:ext cx="6918325" cy="303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04" name="AutoShape 92"/>
          <p:cNvSpPr/>
          <p:nvPr/>
        </p:nvSpPr>
        <p:spPr>
          <a:xfrm flipV="1">
            <a:off x="838200" y="4872038"/>
            <a:ext cx="609600" cy="157162"/>
          </a:xfrm>
          <a:prstGeom prst="rightArrow">
            <a:avLst>
              <a:gd name="adj1" fmla="val 50000"/>
              <a:gd name="adj2" fmla="val 96970"/>
            </a:avLst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4577" name="Object 1"/>
          <p:cNvGraphicFramePr/>
          <p:nvPr/>
        </p:nvGraphicFramePr>
        <p:xfrm>
          <a:off x="1633538" y="4457700"/>
          <a:ext cx="347186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1435100" imgH="457200" progId="Equation.3">
                  <p:embed/>
                </p:oleObj>
              </mc:Choice>
              <mc:Fallback>
                <p:oleObj name="" r:id="rId3" imgW="1435100" imgH="4572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33538" y="4457700"/>
                        <a:ext cx="3471862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8" name="Object 2"/>
          <p:cNvGraphicFramePr/>
          <p:nvPr/>
        </p:nvGraphicFramePr>
        <p:xfrm>
          <a:off x="4945063" y="4419600"/>
          <a:ext cx="2979737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1231265" imgH="482600" progId="Equation.3">
                  <p:embed/>
                </p:oleObj>
              </mc:Choice>
              <mc:Fallback>
                <p:oleObj name="" r:id="rId5" imgW="1231265" imgH="4826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45063" y="4419600"/>
                        <a:ext cx="2979737" cy="1166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0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362" name="Object 2"/>
          <p:cNvGraphicFramePr/>
          <p:nvPr/>
        </p:nvGraphicFramePr>
        <p:xfrm>
          <a:off x="1358900" y="850900"/>
          <a:ext cx="54991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2273300" imgH="1066800" progId="Equation.3">
                  <p:embed/>
                </p:oleObj>
              </mc:Choice>
              <mc:Fallback>
                <p:oleObj name="" r:id="rId1" imgW="2273300" imgH="10668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58900" y="850900"/>
                        <a:ext cx="5499100" cy="2578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/>
          <p:nvPr/>
        </p:nvGraphicFramePr>
        <p:xfrm>
          <a:off x="1397000" y="3810000"/>
          <a:ext cx="4546600" cy="171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1878965" imgH="711200" progId="Equation.3">
                  <p:embed/>
                </p:oleObj>
              </mc:Choice>
              <mc:Fallback>
                <p:oleObj name="" r:id="rId3" imgW="1878965" imgH="7112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97000" y="3810000"/>
                        <a:ext cx="4546600" cy="171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274" name="Group 14"/>
          <p:cNvGrpSpPr/>
          <p:nvPr/>
        </p:nvGrpSpPr>
        <p:grpSpPr>
          <a:xfrm>
            <a:off x="747713" y="838200"/>
            <a:ext cx="5251450" cy="1666875"/>
            <a:chOff x="471" y="528"/>
            <a:chExt cx="3308" cy="1050"/>
          </a:xfrm>
        </p:grpSpPr>
        <p:graphicFrame>
          <p:nvGraphicFramePr>
            <p:cNvPr id="11272" name="Object 5"/>
            <p:cNvGraphicFramePr/>
            <p:nvPr/>
          </p:nvGraphicFramePr>
          <p:xfrm>
            <a:off x="471" y="624"/>
            <a:ext cx="443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1" imgW="304165" imgH="215900" progId="Equation.3">
                    <p:embed/>
                  </p:oleObj>
                </mc:Choice>
                <mc:Fallback>
                  <p:oleObj name="" r:id="rId1" imgW="304165" imgH="2159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1" y="624"/>
                          <a:ext cx="443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3" name="Object 6"/>
            <p:cNvGraphicFramePr/>
            <p:nvPr/>
          </p:nvGraphicFramePr>
          <p:xfrm>
            <a:off x="1200" y="528"/>
            <a:ext cx="2579" cy="1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3" imgW="1625600" imgH="698500" progId="Equation.DSMT4">
                    <p:embed/>
                  </p:oleObj>
                </mc:Choice>
                <mc:Fallback>
                  <p:oleObj name="" r:id="rId3" imgW="1625600" imgH="698500" progId="Equation.DSMT4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00" y="528"/>
                          <a:ext cx="2579" cy="10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391" name="Object 7"/>
          <p:cNvGraphicFramePr/>
          <p:nvPr/>
        </p:nvGraphicFramePr>
        <p:xfrm>
          <a:off x="762000" y="2971800"/>
          <a:ext cx="6540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266065" imgH="190500" progId="Equation.3">
                  <p:embed/>
                </p:oleObj>
              </mc:Choice>
              <mc:Fallback>
                <p:oleObj name="" r:id="rId5" imgW="266065" imgH="1905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2000" y="2971800"/>
                        <a:ext cx="654050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/>
          <p:nvPr/>
        </p:nvGraphicFramePr>
        <p:xfrm>
          <a:off x="1663700" y="2971800"/>
          <a:ext cx="35480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7" imgW="1407795" imgH="215900" progId="Equation.3">
                  <p:embed/>
                </p:oleObj>
              </mc:Choice>
              <mc:Fallback>
                <p:oleObj name="" r:id="rId7" imgW="1407795" imgH="2159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63700" y="2971800"/>
                        <a:ext cx="3548063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/>
          <p:nvPr/>
        </p:nvGraphicFramePr>
        <p:xfrm>
          <a:off x="800100" y="3695700"/>
          <a:ext cx="415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9" imgW="165100" imgH="165100" progId="Equation.3">
                  <p:embed/>
                </p:oleObj>
              </mc:Choice>
              <mc:Fallback>
                <p:oleObj name="" r:id="rId9" imgW="165100" imgH="1651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00100" y="3695700"/>
                        <a:ext cx="415925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AutoShape 10"/>
          <p:cNvSpPr/>
          <p:nvPr/>
        </p:nvSpPr>
        <p:spPr>
          <a:xfrm flipV="1">
            <a:off x="1447800" y="3848100"/>
            <a:ext cx="609600" cy="157163"/>
          </a:xfrm>
          <a:prstGeom prst="rightArrow">
            <a:avLst>
              <a:gd name="adj1" fmla="val 50000"/>
              <a:gd name="adj2" fmla="val 96969"/>
            </a:avLst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6395" name="Object 11"/>
          <p:cNvGraphicFramePr/>
          <p:nvPr/>
        </p:nvGraphicFramePr>
        <p:xfrm>
          <a:off x="2590800" y="3429000"/>
          <a:ext cx="303847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1" imgW="1206500" imgH="469900" progId="Equation.DSMT4">
                  <p:embed/>
                </p:oleObj>
              </mc:Choice>
              <mc:Fallback>
                <p:oleObj name="" r:id="rId11" imgW="1206500" imgH="4699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90800" y="3429000"/>
                        <a:ext cx="3038475" cy="1120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2"/>
          <p:cNvGraphicFramePr/>
          <p:nvPr/>
        </p:nvGraphicFramePr>
        <p:xfrm>
          <a:off x="1676400" y="4495800"/>
          <a:ext cx="220503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3" imgW="876300" imgH="228600" progId="Equation.3">
                  <p:embed/>
                </p:oleObj>
              </mc:Choice>
              <mc:Fallback>
                <p:oleObj name="" r:id="rId13" imgW="876300" imgH="2286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76400" y="4495800"/>
                        <a:ext cx="2205038" cy="54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13"/>
          <p:cNvGraphicFramePr/>
          <p:nvPr/>
        </p:nvGraphicFramePr>
        <p:xfrm>
          <a:off x="1463675" y="4953000"/>
          <a:ext cx="6013450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5" imgW="2387600" imgH="647700" progId="Equation.DSMT4">
                  <p:embed/>
                </p:oleObj>
              </mc:Choice>
              <mc:Fallback>
                <p:oleObj name="" r:id="rId15" imgW="2387600" imgH="6477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63675" y="4953000"/>
                        <a:ext cx="6013450" cy="154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295" name="Group 13"/>
          <p:cNvGrpSpPr/>
          <p:nvPr/>
        </p:nvGrpSpPr>
        <p:grpSpPr>
          <a:xfrm>
            <a:off x="1166813" y="804863"/>
            <a:ext cx="5029200" cy="1666875"/>
            <a:chOff x="735" y="507"/>
            <a:chExt cx="3168" cy="1050"/>
          </a:xfrm>
        </p:grpSpPr>
        <p:graphicFrame>
          <p:nvGraphicFramePr>
            <p:cNvPr id="12293" name="Object 5"/>
            <p:cNvGraphicFramePr/>
            <p:nvPr/>
          </p:nvGraphicFramePr>
          <p:xfrm>
            <a:off x="735" y="774"/>
            <a:ext cx="417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1" imgW="139700" imgH="127000" progId="Equation.3">
                    <p:embed/>
                  </p:oleObj>
                </mc:Choice>
                <mc:Fallback>
                  <p:oleObj name="" r:id="rId1" imgW="139700" imgH="1270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35" y="774"/>
                          <a:ext cx="417" cy="3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4" name="Object 6"/>
            <p:cNvGraphicFramePr/>
            <p:nvPr/>
          </p:nvGraphicFramePr>
          <p:xfrm>
            <a:off x="1082" y="507"/>
            <a:ext cx="2821" cy="1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3" imgW="1778000" imgH="698500" progId="Equation.DSMT4">
                    <p:embed/>
                  </p:oleObj>
                </mc:Choice>
                <mc:Fallback>
                  <p:oleObj name="" r:id="rId3" imgW="1778000" imgH="6985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82" y="507"/>
                          <a:ext cx="2821" cy="10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15" name="Text Box 7"/>
          <p:cNvSpPr txBox="1"/>
          <p:nvPr/>
        </p:nvSpPr>
        <p:spPr>
          <a:xfrm>
            <a:off x="0" y="2971800"/>
            <a:ext cx="5029200" cy="519113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algn="ctr" eaLnBrk="1" hangingPunct="1"/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、数项级数求和法：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0" y="3810000"/>
            <a:ext cx="8561388" cy="2114550"/>
            <a:chOff x="0" y="2400"/>
            <a:chExt cx="5393" cy="1332"/>
          </a:xfrm>
        </p:grpSpPr>
        <p:sp>
          <p:nvSpPr>
            <p:cNvPr id="12298" name="Text Box 9"/>
            <p:cNvSpPr txBox="1"/>
            <p:nvPr/>
          </p:nvSpPr>
          <p:spPr>
            <a:xfrm>
              <a:off x="0" y="2400"/>
              <a:ext cx="3168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lvl="0" algn="ctr" eaLnBrk="1" hangingPunct="1"/>
              <a:r>
                <a:rPr lang="zh-CN" altLang="en-US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哈密尔顿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-</a:t>
              </a:r>
              <a:r>
                <a:rPr lang="zh-CN" altLang="en-US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凯莱定理：</a:t>
              </a:r>
              <a:endPara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aphicFrame>
          <p:nvGraphicFramePr>
            <p:cNvPr id="12290" name="Object 10"/>
            <p:cNvGraphicFramePr/>
            <p:nvPr/>
          </p:nvGraphicFramePr>
          <p:xfrm>
            <a:off x="2592" y="2431"/>
            <a:ext cx="2801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5" imgW="1764030" imgH="203200" progId="Equation.3">
                    <p:embed/>
                  </p:oleObj>
                </mc:Choice>
                <mc:Fallback>
                  <p:oleObj name="" r:id="rId5" imgW="1764030" imgH="2032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92" y="2431"/>
                          <a:ext cx="2801" cy="3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1" name="Object 11"/>
            <p:cNvGraphicFramePr/>
            <p:nvPr/>
          </p:nvGraphicFramePr>
          <p:xfrm>
            <a:off x="519" y="2880"/>
            <a:ext cx="4473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7" imgW="2815590" imgH="215900" progId="Equation.3">
                    <p:embed/>
                  </p:oleObj>
                </mc:Choice>
                <mc:Fallback>
                  <p:oleObj name="" r:id="rId7" imgW="2815590" imgH="2159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9" y="2880"/>
                          <a:ext cx="4473" cy="3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2" name="Object 12"/>
            <p:cNvGraphicFramePr/>
            <p:nvPr/>
          </p:nvGraphicFramePr>
          <p:xfrm>
            <a:off x="693" y="3312"/>
            <a:ext cx="4413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9" imgW="2781300" imgH="279400" progId="Equation.3">
                    <p:embed/>
                  </p:oleObj>
                </mc:Choice>
                <mc:Fallback>
                  <p:oleObj name="" r:id="rId9" imgW="2781300" imgH="2794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93" y="3312"/>
                          <a:ext cx="4413" cy="4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6" name="AutoShape 4"/>
          <p:cNvSpPr/>
          <p:nvPr/>
        </p:nvSpPr>
        <p:spPr>
          <a:xfrm flipV="1">
            <a:off x="1143000" y="914400"/>
            <a:ext cx="609600" cy="157163"/>
          </a:xfrm>
          <a:prstGeom prst="rightArrow">
            <a:avLst>
              <a:gd name="adj1" fmla="val 50000"/>
              <a:gd name="adj2" fmla="val 96969"/>
            </a:avLst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8437" name="Object 5"/>
          <p:cNvGraphicFramePr/>
          <p:nvPr/>
        </p:nvGraphicFramePr>
        <p:xfrm>
          <a:off x="1905000" y="685800"/>
          <a:ext cx="524668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2082800" imgH="279400" progId="Equation.3">
                  <p:embed/>
                </p:oleObj>
              </mc:Choice>
              <mc:Fallback>
                <p:oleObj name="" r:id="rId1" imgW="2082800" imgH="2794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05000" y="685800"/>
                        <a:ext cx="5246688" cy="666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AutoShape 6"/>
          <p:cNvSpPr/>
          <p:nvPr/>
        </p:nvSpPr>
        <p:spPr>
          <a:xfrm flipV="1">
            <a:off x="1143000" y="2895600"/>
            <a:ext cx="609600" cy="157163"/>
          </a:xfrm>
          <a:prstGeom prst="rightArrow">
            <a:avLst>
              <a:gd name="adj1" fmla="val 50000"/>
              <a:gd name="adj2" fmla="val 96969"/>
            </a:avLst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8439" name="Object 7"/>
          <p:cNvGraphicFramePr/>
          <p:nvPr/>
        </p:nvGraphicFramePr>
        <p:xfrm>
          <a:off x="1925638" y="1752600"/>
          <a:ext cx="6303962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2501900" imgH="1079500" progId="Equation.3">
                  <p:embed/>
                </p:oleObj>
              </mc:Choice>
              <mc:Fallback>
                <p:oleObj name="" r:id="rId3" imgW="2501900" imgH="10795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25638" y="1752600"/>
                        <a:ext cx="6303962" cy="257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AutoShape 8"/>
          <p:cNvSpPr/>
          <p:nvPr/>
        </p:nvSpPr>
        <p:spPr>
          <a:xfrm flipV="1">
            <a:off x="762000" y="4953000"/>
            <a:ext cx="609600" cy="157163"/>
          </a:xfrm>
          <a:prstGeom prst="rightArrow">
            <a:avLst>
              <a:gd name="adj1" fmla="val 50000"/>
              <a:gd name="adj2" fmla="val 96969"/>
            </a:avLst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1622425" y="4533900"/>
            <a:ext cx="6911975" cy="1714500"/>
            <a:chOff x="816" y="2796"/>
            <a:chExt cx="4354" cy="1080"/>
          </a:xfrm>
        </p:grpSpPr>
        <p:graphicFrame>
          <p:nvGraphicFramePr>
            <p:cNvPr id="13316" name="Object 10"/>
            <p:cNvGraphicFramePr/>
            <p:nvPr/>
          </p:nvGraphicFramePr>
          <p:xfrm>
            <a:off x="816" y="2796"/>
            <a:ext cx="4354" cy="10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5" imgW="2857500" imgH="685800" progId="Equation.3">
                    <p:embed/>
                  </p:oleObj>
                </mc:Choice>
                <mc:Fallback>
                  <p:oleObj name="" r:id="rId5" imgW="2857500" imgH="6858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16" y="2796"/>
                          <a:ext cx="4354" cy="10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7" name="Object 11"/>
            <p:cNvGraphicFramePr/>
            <p:nvPr/>
          </p:nvGraphicFramePr>
          <p:xfrm>
            <a:off x="1264" y="3456"/>
            <a:ext cx="2720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7" imgW="1714500" imgH="279400" progId="Equation.3">
                    <p:embed/>
                  </p:oleObj>
                </mc:Choice>
                <mc:Fallback>
                  <p:oleObj name="" r:id="rId7" imgW="1714500" imgH="2794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64" y="3456"/>
                          <a:ext cx="2720" cy="4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  <p:bldP spid="18438" grpId="0" animBg="1"/>
      <p:bldP spid="184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349" name="Object 13"/>
          <p:cNvGraphicFramePr/>
          <p:nvPr/>
        </p:nvGraphicFramePr>
        <p:xfrm>
          <a:off x="1143000" y="381000"/>
          <a:ext cx="7342188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3035300" imgH="914400" progId="Equation.3">
                  <p:embed/>
                </p:oleObj>
              </mc:Choice>
              <mc:Fallback>
                <p:oleObj name="" r:id="rId1" imgW="3035300" imgH="9144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43000" y="381000"/>
                        <a:ext cx="7342188" cy="220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0" name="Text Box 14"/>
          <p:cNvSpPr txBox="1"/>
          <p:nvPr/>
        </p:nvSpPr>
        <p:spPr>
          <a:xfrm>
            <a:off x="609600" y="2819400"/>
            <a:ext cx="4267200" cy="519113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algn="ctr" eaLnBrk="1" hangingPunct="1"/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三、矩阵函数的一些性质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381000" y="3581400"/>
            <a:ext cx="7729538" cy="644525"/>
            <a:chOff x="240" y="2256"/>
            <a:chExt cx="4869" cy="406"/>
          </a:xfrm>
        </p:grpSpPr>
        <p:sp>
          <p:nvSpPr>
            <p:cNvPr id="14346" name="Text Box 16"/>
            <p:cNvSpPr txBox="1"/>
            <p:nvPr/>
          </p:nvSpPr>
          <p:spPr>
            <a:xfrm>
              <a:off x="240" y="2313"/>
              <a:ext cx="816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lvl="0" algn="ctr" eaLnBrk="1" hangingPunct="1"/>
              <a:r>
                <a:rPr lang="zh-CN" altLang="en-US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性质</a:t>
              </a:r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</a:t>
              </a:r>
              <a:r>
                <a:rPr lang="zh-CN" altLang="en-US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：</a:t>
              </a:r>
              <a:endPara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aphicFrame>
          <p:nvGraphicFramePr>
            <p:cNvPr id="14341" name="Object 17"/>
            <p:cNvGraphicFramePr/>
            <p:nvPr/>
          </p:nvGraphicFramePr>
          <p:xfrm>
            <a:off x="1104" y="2256"/>
            <a:ext cx="4005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3" imgW="2625725" imgH="266065" progId="Equation.3">
                    <p:embed/>
                  </p:oleObj>
                </mc:Choice>
                <mc:Fallback>
                  <p:oleObj name="" r:id="rId3" imgW="2625725" imgH="266065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04" y="2256"/>
                          <a:ext cx="4005" cy="4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8"/>
          <p:cNvGrpSpPr/>
          <p:nvPr/>
        </p:nvGrpSpPr>
        <p:grpSpPr>
          <a:xfrm>
            <a:off x="381000" y="4386263"/>
            <a:ext cx="7816850" cy="1862137"/>
            <a:chOff x="240" y="2736"/>
            <a:chExt cx="4924" cy="1173"/>
          </a:xfrm>
        </p:grpSpPr>
        <p:sp>
          <p:nvSpPr>
            <p:cNvPr id="14345" name="Text Box 19"/>
            <p:cNvSpPr txBox="1"/>
            <p:nvPr/>
          </p:nvSpPr>
          <p:spPr>
            <a:xfrm>
              <a:off x="240" y="2736"/>
              <a:ext cx="816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lvl="0" algn="ctr" eaLnBrk="1" hangingPunct="1"/>
              <a:r>
                <a:rPr lang="zh-CN" altLang="en-US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性质</a:t>
              </a:r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2</a:t>
              </a:r>
              <a:r>
                <a:rPr lang="zh-CN" altLang="en-US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：</a:t>
              </a:r>
              <a:endPara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aphicFrame>
          <p:nvGraphicFramePr>
            <p:cNvPr id="14339" name="Object 20"/>
            <p:cNvGraphicFramePr/>
            <p:nvPr/>
          </p:nvGraphicFramePr>
          <p:xfrm>
            <a:off x="1120" y="2784"/>
            <a:ext cx="4044" cy="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5" imgW="2653030" imgH="444500" progId="Equation.3">
                    <p:embed/>
                  </p:oleObj>
                </mc:Choice>
                <mc:Fallback>
                  <p:oleObj name="" r:id="rId5" imgW="2653030" imgH="44450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20" y="2784"/>
                          <a:ext cx="4044" cy="6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0" name="Object 21"/>
            <p:cNvGraphicFramePr/>
            <p:nvPr/>
          </p:nvGraphicFramePr>
          <p:xfrm>
            <a:off x="1104" y="3600"/>
            <a:ext cx="4044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7" imgW="2651760" imgH="203200" progId="Equation.3">
                    <p:embed/>
                  </p:oleObj>
                </mc:Choice>
                <mc:Fallback>
                  <p:oleObj name="" r:id="rId7" imgW="2651760" imgH="2032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04" y="3600"/>
                          <a:ext cx="4044" cy="3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59"/>
          <p:cNvGrpSpPr/>
          <p:nvPr/>
        </p:nvGrpSpPr>
        <p:grpSpPr>
          <a:xfrm>
            <a:off x="395288" y="1524000"/>
            <a:ext cx="8423275" cy="4610100"/>
            <a:chOff x="576" y="960"/>
            <a:chExt cx="4979" cy="2904"/>
          </a:xfrm>
        </p:grpSpPr>
        <p:graphicFrame>
          <p:nvGraphicFramePr>
            <p:cNvPr id="1026" name="Object 60"/>
            <p:cNvGraphicFramePr/>
            <p:nvPr/>
          </p:nvGraphicFramePr>
          <p:xfrm>
            <a:off x="594" y="1128"/>
            <a:ext cx="60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1" imgW="342900" imgH="190500" progId="Equation.3">
                    <p:embed/>
                  </p:oleObj>
                </mc:Choice>
                <mc:Fallback>
                  <p:oleObj name="" r:id="rId1" imgW="342900" imgH="190500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94" y="1128"/>
                          <a:ext cx="606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61"/>
            <p:cNvGraphicFramePr/>
            <p:nvPr/>
          </p:nvGraphicFramePr>
          <p:xfrm>
            <a:off x="1379" y="1167"/>
            <a:ext cx="973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3" imgW="659765" imgH="203200" progId="Equation.3">
                    <p:embed/>
                  </p:oleObj>
                </mc:Choice>
                <mc:Fallback>
                  <p:oleObj name="" r:id="rId3" imgW="659765" imgH="20320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79" y="1167"/>
                          <a:ext cx="973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62"/>
            <p:cNvGraphicFramePr/>
            <p:nvPr/>
          </p:nvGraphicFramePr>
          <p:xfrm>
            <a:off x="3264" y="1139"/>
            <a:ext cx="1883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5" imgW="1242695" imgH="215900" progId="Equation.3">
                    <p:embed/>
                  </p:oleObj>
                </mc:Choice>
                <mc:Fallback>
                  <p:oleObj name="" r:id="rId5" imgW="1242695" imgH="2159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64" y="1139"/>
                          <a:ext cx="1883" cy="3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63"/>
            <p:cNvGraphicFramePr/>
            <p:nvPr/>
          </p:nvGraphicFramePr>
          <p:xfrm>
            <a:off x="2400" y="960"/>
            <a:ext cx="831" cy="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7" imgW="546100" imgH="457200" progId="Equation.3">
                    <p:embed/>
                  </p:oleObj>
                </mc:Choice>
                <mc:Fallback>
                  <p:oleObj name="" r:id="rId7" imgW="546100" imgH="4572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00" y="960"/>
                          <a:ext cx="831" cy="6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0" name="Object 64"/>
            <p:cNvGraphicFramePr/>
            <p:nvPr/>
          </p:nvGraphicFramePr>
          <p:xfrm>
            <a:off x="1632" y="2064"/>
            <a:ext cx="2361" cy="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9" imgW="1549400" imgH="457200" progId="Equation.3">
                    <p:embed/>
                  </p:oleObj>
                </mc:Choice>
                <mc:Fallback>
                  <p:oleObj name="" r:id="rId9" imgW="1549400" imgH="4572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32" y="2064"/>
                          <a:ext cx="2361" cy="6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1" name="Object 65"/>
            <p:cNvGraphicFramePr/>
            <p:nvPr/>
          </p:nvGraphicFramePr>
          <p:xfrm>
            <a:off x="576" y="2798"/>
            <a:ext cx="4979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11" imgW="3348355" imgH="266065" progId="Equation.3">
                    <p:embed/>
                  </p:oleObj>
                </mc:Choice>
                <mc:Fallback>
                  <p:oleObj name="" r:id="rId11" imgW="3348355" imgH="266065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76" y="2798"/>
                          <a:ext cx="4979" cy="3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2" name="Object 66"/>
            <p:cNvGraphicFramePr/>
            <p:nvPr/>
          </p:nvGraphicFramePr>
          <p:xfrm>
            <a:off x="576" y="3168"/>
            <a:ext cx="4082" cy="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13" imgW="2679700" imgH="457200" progId="Equation.3">
                    <p:embed/>
                  </p:oleObj>
                </mc:Choice>
                <mc:Fallback>
                  <p:oleObj name="" r:id="rId13" imgW="2679700" imgH="457200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76" y="3168"/>
                          <a:ext cx="4082" cy="6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3" name="Object 67"/>
            <p:cNvGraphicFramePr/>
            <p:nvPr/>
          </p:nvGraphicFramePr>
          <p:xfrm>
            <a:off x="595" y="1763"/>
            <a:ext cx="3053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15" imgW="2016760" imgH="215900" progId="Equation.3">
                    <p:embed/>
                  </p:oleObj>
                </mc:Choice>
                <mc:Fallback>
                  <p:oleObj name="" r:id="rId15" imgW="2016760" imgH="215900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95" y="1763"/>
                          <a:ext cx="3053" cy="3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40" name="Text Box 68"/>
          <p:cNvSpPr txBox="1"/>
          <p:nvPr/>
        </p:nvSpPr>
        <p:spPr>
          <a:xfrm>
            <a:off x="609600" y="762000"/>
            <a:ext cx="3657600" cy="519113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algn="ctr" eaLnBrk="1" hangingPunct="1"/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一、矩阵函数的定义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43" name="Text Box 47"/>
          <p:cNvSpPr txBox="1"/>
          <p:nvPr/>
        </p:nvSpPr>
        <p:spPr>
          <a:xfrm>
            <a:off x="381000" y="3214688"/>
            <a:ext cx="3352800" cy="519112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algn="ctr" eaLnBrk="1" hangingPunct="1"/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常用的矩阵函数：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9456" name="Object 1024"/>
          <p:cNvGraphicFramePr/>
          <p:nvPr/>
        </p:nvGraphicFramePr>
        <p:xfrm>
          <a:off x="2859088" y="381000"/>
          <a:ext cx="270351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" imgW="1117600" imgH="457200" progId="Equation.3">
                  <p:embed/>
                </p:oleObj>
              </mc:Choice>
              <mc:Fallback>
                <p:oleObj name="" r:id="rId1" imgW="1117600" imgH="4572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59088" y="381000"/>
                        <a:ext cx="2703512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7" name="Object 1025"/>
          <p:cNvGraphicFramePr/>
          <p:nvPr/>
        </p:nvGraphicFramePr>
        <p:xfrm>
          <a:off x="1331913" y="3848100"/>
          <a:ext cx="4916487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3" imgW="2032000" imgH="457200" progId="Equation.3">
                  <p:embed/>
                </p:oleObj>
              </mc:Choice>
              <mc:Fallback>
                <p:oleObj name="" r:id="rId3" imgW="2032000" imgH="4572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31913" y="3848100"/>
                        <a:ext cx="4916487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8" name="Object 1026"/>
          <p:cNvGraphicFramePr/>
          <p:nvPr/>
        </p:nvGraphicFramePr>
        <p:xfrm>
          <a:off x="1271588" y="5081588"/>
          <a:ext cx="6729412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5" imgW="2780030" imgH="482600" progId="Equation.3">
                  <p:embed/>
                </p:oleObj>
              </mc:Choice>
              <mc:Fallback>
                <p:oleObj name="" r:id="rId5" imgW="2780030" imgH="4826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71588" y="5081588"/>
                        <a:ext cx="6729412" cy="1166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1"/>
          <p:cNvGrpSpPr/>
          <p:nvPr/>
        </p:nvGrpSpPr>
        <p:grpSpPr>
          <a:xfrm>
            <a:off x="1066800" y="1600200"/>
            <a:ext cx="6542088" cy="1676400"/>
            <a:chOff x="672" y="1008"/>
            <a:chExt cx="4121" cy="1056"/>
          </a:xfrm>
        </p:grpSpPr>
        <p:graphicFrame>
          <p:nvGraphicFramePr>
            <p:cNvPr id="2053" name="Object 1027"/>
            <p:cNvGraphicFramePr/>
            <p:nvPr/>
          </p:nvGraphicFramePr>
          <p:xfrm>
            <a:off x="672" y="1008"/>
            <a:ext cx="4121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7" imgW="2701290" imgH="215900" progId="Equation.3">
                    <p:embed/>
                  </p:oleObj>
                </mc:Choice>
                <mc:Fallback>
                  <p:oleObj name="" r:id="rId7" imgW="2701290" imgH="215900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72" y="1008"/>
                          <a:ext cx="4121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" name="Object 1028"/>
            <p:cNvGraphicFramePr/>
            <p:nvPr/>
          </p:nvGraphicFramePr>
          <p:xfrm>
            <a:off x="1723" y="1368"/>
            <a:ext cx="2051" cy="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9" imgW="1346200" imgH="457200" progId="Equation.3">
                    <p:embed/>
                  </p:oleObj>
                </mc:Choice>
                <mc:Fallback>
                  <p:oleObj name="" r:id="rId9" imgW="1346200" imgH="457200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23" y="1368"/>
                          <a:ext cx="2051" cy="6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480" name="Object 0"/>
          <p:cNvGraphicFramePr/>
          <p:nvPr/>
        </p:nvGraphicFramePr>
        <p:xfrm>
          <a:off x="1295400" y="1789113"/>
          <a:ext cx="5256213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" imgW="2171700" imgH="457200" progId="Equation.3">
                  <p:embed/>
                </p:oleObj>
              </mc:Choice>
              <mc:Fallback>
                <p:oleObj name="" r:id="rId1" imgW="2171700" imgH="4572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95400" y="1789113"/>
                        <a:ext cx="5256213" cy="1106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1" name="Object 1"/>
          <p:cNvGraphicFramePr/>
          <p:nvPr/>
        </p:nvGraphicFramePr>
        <p:xfrm>
          <a:off x="1371600" y="2947988"/>
          <a:ext cx="6637338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" imgW="2741930" imgH="482600" progId="Equation.3">
                  <p:embed/>
                </p:oleObj>
              </mc:Choice>
              <mc:Fallback>
                <p:oleObj name="" r:id="rId3" imgW="2741930" imgH="4826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71600" y="2947988"/>
                        <a:ext cx="6637338" cy="1166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Text Box 12"/>
          <p:cNvSpPr txBox="1"/>
          <p:nvPr/>
        </p:nvSpPr>
        <p:spPr>
          <a:xfrm>
            <a:off x="228600" y="4357688"/>
            <a:ext cx="5029200" cy="519112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algn="ctr" eaLnBrk="1" hangingPunct="1"/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二、矩阵函数值的计算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133" name="Text Box 13"/>
          <p:cNvSpPr txBox="1"/>
          <p:nvPr/>
        </p:nvSpPr>
        <p:spPr>
          <a:xfrm>
            <a:off x="0" y="4967288"/>
            <a:ext cx="5029200" cy="519112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algn="ctr" eaLnBrk="1" hangingPunct="1"/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、利用相似对角化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0482" name="Object 2"/>
          <p:cNvGraphicFramePr/>
          <p:nvPr/>
        </p:nvGraphicFramePr>
        <p:xfrm>
          <a:off x="990600" y="5648325"/>
          <a:ext cx="553243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5" imgW="2286000" imgH="279400" progId="Equation.3">
                  <p:embed/>
                </p:oleObj>
              </mc:Choice>
              <mc:Fallback>
                <p:oleObj name="" r:id="rId5" imgW="2286000" imgH="2794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90600" y="5648325"/>
                        <a:ext cx="5532438" cy="676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/>
          <p:nvPr/>
        </p:nvGraphicFramePr>
        <p:xfrm>
          <a:off x="1295400" y="533400"/>
          <a:ext cx="6022975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7" imgW="2487930" imgH="482600" progId="Equation.3">
                  <p:embed/>
                </p:oleObj>
              </mc:Choice>
              <mc:Fallback>
                <p:oleObj name="" r:id="rId7" imgW="2487930" imgH="4826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95400" y="533400"/>
                        <a:ext cx="6022975" cy="1166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6" name="AutoShape 16"/>
          <p:cNvSpPr/>
          <p:nvPr/>
        </p:nvSpPr>
        <p:spPr>
          <a:xfrm flipV="1">
            <a:off x="7086600" y="5938838"/>
            <a:ext cx="609600" cy="157162"/>
          </a:xfrm>
          <a:prstGeom prst="rightArrow">
            <a:avLst>
              <a:gd name="adj1" fmla="val 50000"/>
              <a:gd name="adj2" fmla="val 96970"/>
            </a:avLst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2" grpId="0"/>
      <p:bldP spid="5133" grpId="0"/>
      <p:bldP spid="51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182" name="Object 38"/>
          <p:cNvGraphicFramePr/>
          <p:nvPr/>
        </p:nvGraphicFramePr>
        <p:xfrm>
          <a:off x="533400" y="685800"/>
          <a:ext cx="2611438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" imgW="1079500" imgH="457200" progId="Equation.3">
                  <p:embed/>
                </p:oleObj>
              </mc:Choice>
              <mc:Fallback>
                <p:oleObj name="" r:id="rId1" imgW="1079500" imgH="4572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3400" y="685800"/>
                        <a:ext cx="2611438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3" name="Object 39"/>
          <p:cNvGraphicFramePr/>
          <p:nvPr/>
        </p:nvGraphicFramePr>
        <p:xfrm>
          <a:off x="2971800" y="685800"/>
          <a:ext cx="28606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3" imgW="1180465" imgH="457200" progId="Equation.3">
                  <p:embed/>
                </p:oleObj>
              </mc:Choice>
              <mc:Fallback>
                <p:oleObj name="" r:id="rId3" imgW="1180465" imgH="4572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71800" y="685800"/>
                        <a:ext cx="2860675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4" name="Object 40"/>
          <p:cNvGraphicFramePr/>
          <p:nvPr/>
        </p:nvGraphicFramePr>
        <p:xfrm>
          <a:off x="5595938" y="661988"/>
          <a:ext cx="3014662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5" imgW="1243965" imgH="482600" progId="Equation.3">
                  <p:embed/>
                </p:oleObj>
              </mc:Choice>
              <mc:Fallback>
                <p:oleObj name="" r:id="rId5" imgW="1243965" imgH="4826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95938" y="661988"/>
                        <a:ext cx="3014662" cy="1166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5" name="Object 41"/>
          <p:cNvGraphicFramePr/>
          <p:nvPr/>
        </p:nvGraphicFramePr>
        <p:xfrm>
          <a:off x="1482725" y="1981200"/>
          <a:ext cx="5299075" cy="257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7" imgW="2260600" imgH="1066800" progId="Equation.3">
                  <p:embed/>
                </p:oleObj>
              </mc:Choice>
              <mc:Fallback>
                <p:oleObj name="" r:id="rId7" imgW="2260600" imgH="10668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82725" y="1981200"/>
                        <a:ext cx="5299075" cy="2579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6" name="Object 42"/>
          <p:cNvGraphicFramePr/>
          <p:nvPr/>
        </p:nvGraphicFramePr>
        <p:xfrm>
          <a:off x="1524000" y="4724400"/>
          <a:ext cx="4537075" cy="171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9" imgW="1878965" imgH="711200" progId="Equation.3">
                  <p:embed/>
                </p:oleObj>
              </mc:Choice>
              <mc:Fallback>
                <p:oleObj name="" r:id="rId9" imgW="1878965" imgH="7112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24000" y="4724400"/>
                        <a:ext cx="4537075" cy="171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45"/>
          <p:cNvGrpSpPr/>
          <p:nvPr/>
        </p:nvGrpSpPr>
        <p:grpSpPr>
          <a:xfrm>
            <a:off x="609600" y="914400"/>
            <a:ext cx="7543800" cy="1314450"/>
            <a:chOff x="384" y="576"/>
            <a:chExt cx="4752" cy="828"/>
          </a:xfrm>
        </p:grpSpPr>
        <p:sp>
          <p:nvSpPr>
            <p:cNvPr id="5131" name="Text Box 46"/>
            <p:cNvSpPr txBox="1"/>
            <p:nvPr/>
          </p:nvSpPr>
          <p:spPr>
            <a:xfrm>
              <a:off x="384" y="576"/>
              <a:ext cx="720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2" charset="-122"/>
                </a:rPr>
                <a:t>同理</a:t>
              </a:r>
              <a:endParaRPr lang="zh-CN" altLang="en-US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aphicFrame>
          <p:nvGraphicFramePr>
            <p:cNvPr id="5127" name="Object 1029"/>
            <p:cNvGraphicFramePr/>
            <p:nvPr/>
          </p:nvGraphicFramePr>
          <p:xfrm>
            <a:off x="736" y="1056"/>
            <a:ext cx="4400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1" imgW="2730500" imgH="228600" progId="Equation.3">
                    <p:embed/>
                  </p:oleObj>
                </mc:Choice>
                <mc:Fallback>
                  <p:oleObj name="" r:id="rId1" imgW="2730500" imgH="228600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36" y="1056"/>
                          <a:ext cx="4400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8"/>
          <p:cNvGrpSpPr/>
          <p:nvPr/>
        </p:nvGrpSpPr>
        <p:grpSpPr>
          <a:xfrm>
            <a:off x="762000" y="2590800"/>
            <a:ext cx="6210300" cy="1792288"/>
            <a:chOff x="480" y="1632"/>
            <a:chExt cx="3912" cy="1129"/>
          </a:xfrm>
        </p:grpSpPr>
        <p:graphicFrame>
          <p:nvGraphicFramePr>
            <p:cNvPr id="5125" name="Object 1027"/>
            <p:cNvGraphicFramePr/>
            <p:nvPr/>
          </p:nvGraphicFramePr>
          <p:xfrm>
            <a:off x="480" y="1632"/>
            <a:ext cx="425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3" imgW="291465" imgH="215900" progId="Equation.3">
                    <p:embed/>
                  </p:oleObj>
                </mc:Choice>
                <mc:Fallback>
                  <p:oleObj name="" r:id="rId3" imgW="291465" imgH="215900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0" y="1632"/>
                          <a:ext cx="425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6" name="Object 1028"/>
            <p:cNvGraphicFramePr/>
            <p:nvPr/>
          </p:nvGraphicFramePr>
          <p:xfrm>
            <a:off x="1350" y="1712"/>
            <a:ext cx="3042" cy="10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5" imgW="1917700" imgH="698500" progId="Equation.3">
                    <p:embed/>
                  </p:oleObj>
                </mc:Choice>
                <mc:Fallback>
                  <p:oleObj name="" r:id="rId5" imgW="1917700" imgH="69850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50" y="1712"/>
                          <a:ext cx="3042" cy="10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04" name="Object 1024"/>
          <p:cNvGraphicFramePr/>
          <p:nvPr/>
        </p:nvGraphicFramePr>
        <p:xfrm>
          <a:off x="914400" y="4683125"/>
          <a:ext cx="6540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7" imgW="266065" imgH="190500" progId="Equation.3">
                  <p:embed/>
                </p:oleObj>
              </mc:Choice>
              <mc:Fallback>
                <p:oleObj name="" r:id="rId7" imgW="266065" imgH="1905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14400" y="4683125"/>
                        <a:ext cx="654050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5" name="Object 1025"/>
          <p:cNvGraphicFramePr/>
          <p:nvPr/>
        </p:nvGraphicFramePr>
        <p:xfrm>
          <a:off x="1676400" y="4586288"/>
          <a:ext cx="505301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9" imgW="2004060" imgH="266065" progId="Equation.3">
                  <p:embed/>
                </p:oleObj>
              </mc:Choice>
              <mc:Fallback>
                <p:oleObj name="" r:id="rId9" imgW="2004060" imgH="266065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76400" y="4586288"/>
                        <a:ext cx="5053013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21" name="AutoShape 53"/>
          <p:cNvSpPr/>
          <p:nvPr/>
        </p:nvSpPr>
        <p:spPr>
          <a:xfrm flipV="1">
            <a:off x="7315200" y="4911725"/>
            <a:ext cx="609600" cy="157163"/>
          </a:xfrm>
          <a:prstGeom prst="rightArrow">
            <a:avLst>
              <a:gd name="adj1" fmla="val 50000"/>
              <a:gd name="adj2" fmla="val 96969"/>
            </a:avLst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1506" name="Object 1026"/>
          <p:cNvGraphicFramePr/>
          <p:nvPr/>
        </p:nvGraphicFramePr>
        <p:xfrm>
          <a:off x="990600" y="5399088"/>
          <a:ext cx="3230563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1" imgW="1282700" imgH="228600" progId="Equation.3">
                  <p:embed/>
                </p:oleObj>
              </mc:Choice>
              <mc:Fallback>
                <p:oleObj name="" r:id="rId11" imgW="1282700" imgH="2286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90600" y="5399088"/>
                        <a:ext cx="3230563" cy="544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2528" name="Object 0"/>
          <p:cNvGraphicFramePr/>
          <p:nvPr/>
        </p:nvGraphicFramePr>
        <p:xfrm>
          <a:off x="1371600" y="838200"/>
          <a:ext cx="33893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" imgW="1344295" imgH="215900" progId="Equation.3">
                  <p:embed/>
                </p:oleObj>
              </mc:Choice>
              <mc:Fallback>
                <p:oleObj name="" r:id="rId1" imgW="1344295" imgH="2159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71600" y="838200"/>
                        <a:ext cx="3389313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" name="Object 1"/>
          <p:cNvGraphicFramePr/>
          <p:nvPr/>
        </p:nvGraphicFramePr>
        <p:xfrm>
          <a:off x="914400" y="1346200"/>
          <a:ext cx="38385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3" imgW="1522095" imgH="266065" progId="Equation.3">
                  <p:embed/>
                </p:oleObj>
              </mc:Choice>
              <mc:Fallback>
                <p:oleObj name="" r:id="rId3" imgW="1522095" imgH="266065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14400" y="1346200"/>
                        <a:ext cx="3838575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0" name="Object 2"/>
          <p:cNvGraphicFramePr/>
          <p:nvPr/>
        </p:nvGraphicFramePr>
        <p:xfrm>
          <a:off x="935038" y="2214563"/>
          <a:ext cx="668496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5" imgW="2654300" imgH="279400" progId="Equation.3">
                  <p:embed/>
                </p:oleObj>
              </mc:Choice>
              <mc:Fallback>
                <p:oleObj name="" r:id="rId5" imgW="2654300" imgH="2794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35038" y="2214563"/>
                        <a:ext cx="6684962" cy="666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AutoShape 16"/>
          <p:cNvSpPr/>
          <p:nvPr/>
        </p:nvSpPr>
        <p:spPr>
          <a:xfrm flipV="1">
            <a:off x="7772400" y="2509838"/>
            <a:ext cx="609600" cy="157162"/>
          </a:xfrm>
          <a:prstGeom prst="rightArrow">
            <a:avLst>
              <a:gd name="adj1" fmla="val 50000"/>
              <a:gd name="adj2" fmla="val 96970"/>
            </a:avLst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2531" name="Object 3"/>
          <p:cNvGraphicFramePr/>
          <p:nvPr/>
        </p:nvGraphicFramePr>
        <p:xfrm>
          <a:off x="1066800" y="3267075"/>
          <a:ext cx="3041650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7" imgW="1193800" imgH="698500" progId="Equation.3">
                  <p:embed/>
                </p:oleObj>
              </mc:Choice>
              <mc:Fallback>
                <p:oleObj name="" r:id="rId7" imgW="1193800" imgH="6985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66800" y="3267075"/>
                        <a:ext cx="3041650" cy="168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0" name="AutoShape 18"/>
          <p:cNvSpPr/>
          <p:nvPr/>
        </p:nvSpPr>
        <p:spPr>
          <a:xfrm>
            <a:off x="4114800" y="4089400"/>
            <a:ext cx="577850" cy="177800"/>
          </a:xfrm>
          <a:prstGeom prst="rightArrow">
            <a:avLst>
              <a:gd name="adj1" fmla="val 50000"/>
              <a:gd name="adj2" fmla="val 81250"/>
            </a:avLst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8" grpId="0" animBg="1"/>
      <p:bldP spid="82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270" name="Object 6"/>
          <p:cNvGraphicFramePr/>
          <p:nvPr/>
        </p:nvGraphicFramePr>
        <p:xfrm>
          <a:off x="2362200" y="2971800"/>
          <a:ext cx="5370513" cy="193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" imgW="2107565" imgH="799465" progId="Equation.3">
                  <p:embed/>
                </p:oleObj>
              </mc:Choice>
              <mc:Fallback>
                <p:oleObj name="" r:id="rId1" imgW="2107565" imgH="799465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62200" y="2971800"/>
                        <a:ext cx="5370513" cy="1931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/>
          <p:nvPr/>
        </p:nvGraphicFramePr>
        <p:xfrm>
          <a:off x="1447800" y="658813"/>
          <a:ext cx="4594225" cy="193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3" imgW="1802765" imgH="799465" progId="Equation.3">
                  <p:embed/>
                </p:oleObj>
              </mc:Choice>
              <mc:Fallback>
                <p:oleObj name="" r:id="rId3" imgW="1802765" imgH="799465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47800" y="658813"/>
                        <a:ext cx="4594225" cy="1931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Text Box 8"/>
          <p:cNvSpPr txBox="1"/>
          <p:nvPr/>
        </p:nvSpPr>
        <p:spPr>
          <a:xfrm>
            <a:off x="0" y="5181600"/>
            <a:ext cx="5029200" cy="519113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algn="ctr" eaLnBrk="1" hangingPunct="1"/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Jordan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标准形法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3552" name="Object 1024"/>
          <p:cNvGraphicFramePr/>
          <p:nvPr/>
        </p:nvGraphicFramePr>
        <p:xfrm>
          <a:off x="1065213" y="1981200"/>
          <a:ext cx="2744787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" imgW="1104900" imgH="457200" progId="Equation.3">
                  <p:embed/>
                </p:oleObj>
              </mc:Choice>
              <mc:Fallback>
                <p:oleObj name="" r:id="rId1" imgW="1104900" imgH="4572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65213" y="1981200"/>
                        <a:ext cx="2744787" cy="1082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3" name="Object 1025"/>
          <p:cNvGraphicFramePr/>
          <p:nvPr/>
        </p:nvGraphicFramePr>
        <p:xfrm>
          <a:off x="1006475" y="762000"/>
          <a:ext cx="550068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3" imgW="2273300" imgH="279400" progId="Equation.3">
                  <p:embed/>
                </p:oleObj>
              </mc:Choice>
              <mc:Fallback>
                <p:oleObj name="" r:id="rId3" imgW="2273300" imgH="2794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06475" y="762000"/>
                        <a:ext cx="5500688" cy="676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3" name="AutoShape 15"/>
          <p:cNvSpPr/>
          <p:nvPr/>
        </p:nvSpPr>
        <p:spPr>
          <a:xfrm flipV="1">
            <a:off x="6858000" y="1066800"/>
            <a:ext cx="609600" cy="157163"/>
          </a:xfrm>
          <a:prstGeom prst="rightArrow">
            <a:avLst>
              <a:gd name="adj1" fmla="val 50000"/>
              <a:gd name="adj2" fmla="val 96969"/>
            </a:avLst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3554" name="Object 1026"/>
          <p:cNvGraphicFramePr/>
          <p:nvPr/>
        </p:nvGraphicFramePr>
        <p:xfrm>
          <a:off x="1295400" y="3352800"/>
          <a:ext cx="7508875" cy="248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5" imgW="3022600" imgH="1016000" progId="Equation.3">
                  <p:embed/>
                </p:oleObj>
              </mc:Choice>
              <mc:Fallback>
                <p:oleObj name="" r:id="rId5" imgW="3022600" imgH="10160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95400" y="3352800"/>
                        <a:ext cx="7508875" cy="2481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3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31750" cap="flat" cmpd="sng" algn="ctr">
          <a:solidFill>
            <a:srgbClr val="FF3300"/>
          </a:solidFill>
          <a:prstDash val="solid"/>
          <a:round/>
          <a:headEnd type="none" w="med" len="med"/>
          <a:tailEnd type="none" w="med" len="med"/>
        </a:ln>
      </a:spPr>
      <a:bodyPr vert="horz" wrap="square" lIns="90000" tIns="46800" rIns="90000" bIns="4680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31750" cap="flat" cmpd="sng" algn="ctr">
          <a:solidFill>
            <a:srgbClr val="FF3300"/>
          </a:solidFill>
          <a:prstDash val="solid"/>
          <a:round/>
          <a:headEnd type="none" w="med" len="med"/>
          <a:tailEnd type="none" w="med" len="med"/>
        </a:ln>
      </a:spPr>
      <a:bodyPr vert="horz" wrap="square" lIns="90000" tIns="46800" rIns="90000" bIns="4680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WPS 演示</Application>
  <PresentationFormat>全屏显示(4:3)</PresentationFormat>
  <Paragraphs>24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63</vt:i4>
      </vt:variant>
      <vt:variant>
        <vt:lpstr>幻灯片标题</vt:lpstr>
      </vt:variant>
      <vt:variant>
        <vt:i4>15</vt:i4>
      </vt:variant>
    </vt:vector>
  </HeadingPairs>
  <TitlesOfParts>
    <vt:vector size="88" baseType="lpstr">
      <vt:lpstr>Arial</vt:lpstr>
      <vt:lpstr>宋体</vt:lpstr>
      <vt:lpstr>Wingdings</vt:lpstr>
      <vt:lpstr>Times New Roman</vt:lpstr>
      <vt:lpstr>黑体</vt:lpstr>
      <vt:lpstr>Calibri</vt:lpstr>
      <vt:lpstr>cajcd fnta1</vt:lpstr>
      <vt:lpstr>微软雅黑</vt:lpstr>
      <vt:lpstr>Segoe Print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傅英定</dc:creator>
  <cp:lastModifiedBy>Dianna</cp:lastModifiedBy>
  <cp:revision>22</cp:revision>
  <dcterms:created xsi:type="dcterms:W3CDTF">2001-02-06T06:31:10Z</dcterms:created>
  <dcterms:modified xsi:type="dcterms:W3CDTF">2016-11-26T11:22:18Z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