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7" r:id="rId4"/>
  </p:sldMasterIdLst>
  <p:notesMasterIdLst>
    <p:notesMasterId r:id="rId32"/>
  </p:notesMasterIdLst>
  <p:handoutMasterIdLst>
    <p:handoutMasterId r:id="rId33"/>
  </p:handoutMasterIdLst>
  <p:sldIdLst>
    <p:sldId id="256" r:id="rId5"/>
    <p:sldId id="261" r:id="rId6"/>
    <p:sldId id="289" r:id="rId7"/>
    <p:sldId id="316" r:id="rId8"/>
    <p:sldId id="310" r:id="rId9"/>
    <p:sldId id="290" r:id="rId10"/>
    <p:sldId id="291" r:id="rId11"/>
    <p:sldId id="297" r:id="rId12"/>
    <p:sldId id="295" r:id="rId13"/>
    <p:sldId id="299" r:id="rId14"/>
    <p:sldId id="293" r:id="rId15"/>
    <p:sldId id="300" r:id="rId16"/>
    <p:sldId id="311" r:id="rId17"/>
    <p:sldId id="301" r:id="rId18"/>
    <p:sldId id="312" r:id="rId19"/>
    <p:sldId id="284" r:id="rId20"/>
    <p:sldId id="313" r:id="rId21"/>
    <p:sldId id="302" r:id="rId22"/>
    <p:sldId id="314" r:id="rId23"/>
    <p:sldId id="303" r:id="rId24"/>
    <p:sldId id="315" r:id="rId25"/>
    <p:sldId id="304" r:id="rId26"/>
    <p:sldId id="305" r:id="rId27"/>
    <p:sldId id="306" r:id="rId28"/>
    <p:sldId id="307" r:id="rId29"/>
    <p:sldId id="308" r:id="rId30"/>
    <p:sldId id="30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00CDA-93E6-418C-8336-4BF17365A754}" v="6" dt="2022-06-15T18:06:21.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95" autoAdjust="0"/>
  </p:normalViewPr>
  <p:slideViewPr>
    <p:cSldViewPr snapToGrid="0">
      <p:cViewPr varScale="1">
        <p:scale>
          <a:sx n="79" d="100"/>
          <a:sy n="79" d="100"/>
        </p:scale>
        <p:origin x="773" y="7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nn meilika" userId="b694040e4f36d35e" providerId="LiveId" clId="{42900CDA-93E6-418C-8336-4BF17365A754}"/>
    <pc:docChg chg="undo custSel addSld delSld modSld sldOrd">
      <pc:chgData name="maryann meilika" userId="b694040e4f36d35e" providerId="LiveId" clId="{42900CDA-93E6-418C-8336-4BF17365A754}" dt="2022-06-15T18:50:57.117" v="151" actId="1076"/>
      <pc:docMkLst>
        <pc:docMk/>
      </pc:docMkLst>
      <pc:sldChg chg="ord">
        <pc:chgData name="maryann meilika" userId="b694040e4f36d35e" providerId="LiveId" clId="{42900CDA-93E6-418C-8336-4BF17365A754}" dt="2022-06-15T18:13:32.503" v="147" actId="20578"/>
        <pc:sldMkLst>
          <pc:docMk/>
          <pc:sldMk cId="3483999599" sldId="284"/>
        </pc:sldMkLst>
      </pc:sldChg>
      <pc:sldChg chg="modSp mod">
        <pc:chgData name="maryann meilika" userId="b694040e4f36d35e" providerId="LiveId" clId="{42900CDA-93E6-418C-8336-4BF17365A754}" dt="2022-06-15T18:10:42.578" v="136" actId="1076"/>
        <pc:sldMkLst>
          <pc:docMk/>
          <pc:sldMk cId="3491762481" sldId="290"/>
        </pc:sldMkLst>
        <pc:picChg chg="mod">
          <ac:chgData name="maryann meilika" userId="b694040e4f36d35e" providerId="LiveId" clId="{42900CDA-93E6-418C-8336-4BF17365A754}" dt="2022-06-15T18:10:39.872" v="135" actId="1076"/>
          <ac:picMkLst>
            <pc:docMk/>
            <pc:sldMk cId="3491762481" sldId="290"/>
            <ac:picMk id="14" creationId="{BC8574D1-DD04-69C9-1E6D-01DB0C09B46D}"/>
          </ac:picMkLst>
        </pc:picChg>
        <pc:picChg chg="mod ord">
          <ac:chgData name="maryann meilika" userId="b694040e4f36d35e" providerId="LiveId" clId="{42900CDA-93E6-418C-8336-4BF17365A754}" dt="2022-06-15T18:10:42.578" v="136" actId="1076"/>
          <ac:picMkLst>
            <pc:docMk/>
            <pc:sldMk cId="3491762481" sldId="290"/>
            <ac:picMk id="16" creationId="{0D99F96E-38D1-D606-68FC-A72AE6F5D194}"/>
          </ac:picMkLst>
        </pc:picChg>
      </pc:sldChg>
      <pc:sldChg chg="addSp delSp mod ord">
        <pc:chgData name="maryann meilika" userId="b694040e4f36d35e" providerId="LiveId" clId="{42900CDA-93E6-418C-8336-4BF17365A754}" dt="2022-06-15T18:13:36.586" v="148" actId="20578"/>
        <pc:sldMkLst>
          <pc:docMk/>
          <pc:sldMk cId="2012322043" sldId="301"/>
        </pc:sldMkLst>
        <pc:spChg chg="add del">
          <ac:chgData name="maryann meilika" userId="b694040e4f36d35e" providerId="LiveId" clId="{42900CDA-93E6-418C-8336-4BF17365A754}" dt="2022-06-15T17:58:39.014" v="42" actId="21"/>
          <ac:spMkLst>
            <pc:docMk/>
            <pc:sldMk cId="2012322043" sldId="301"/>
            <ac:spMk id="8" creationId="{5BC5A28B-8D2F-C629-71F8-B98CD58F0A9D}"/>
          </ac:spMkLst>
        </pc:spChg>
        <pc:spChg chg="add del">
          <ac:chgData name="maryann meilika" userId="b694040e4f36d35e" providerId="LiveId" clId="{42900CDA-93E6-418C-8336-4BF17365A754}" dt="2022-06-15T17:58:39.014" v="42" actId="21"/>
          <ac:spMkLst>
            <pc:docMk/>
            <pc:sldMk cId="2012322043" sldId="301"/>
            <ac:spMk id="9" creationId="{10151BC2-42BF-1C05-9967-3B0667C87795}"/>
          </ac:spMkLst>
        </pc:spChg>
      </pc:sldChg>
      <pc:sldChg chg="ord">
        <pc:chgData name="maryann meilika" userId="b694040e4f36d35e" providerId="LiveId" clId="{42900CDA-93E6-418C-8336-4BF17365A754}" dt="2022-06-15T18:13:28.765" v="146" actId="20578"/>
        <pc:sldMkLst>
          <pc:docMk/>
          <pc:sldMk cId="2506679798" sldId="302"/>
        </pc:sldMkLst>
      </pc:sldChg>
      <pc:sldChg chg="ord">
        <pc:chgData name="maryann meilika" userId="b694040e4f36d35e" providerId="LiveId" clId="{42900CDA-93E6-418C-8336-4BF17365A754}" dt="2022-06-15T18:13:28.215" v="145" actId="20578"/>
        <pc:sldMkLst>
          <pc:docMk/>
          <pc:sldMk cId="782344398" sldId="303"/>
        </pc:sldMkLst>
      </pc:sldChg>
      <pc:sldChg chg="add del">
        <pc:chgData name="maryann meilika" userId="b694040e4f36d35e" providerId="LiveId" clId="{42900CDA-93E6-418C-8336-4BF17365A754}" dt="2022-06-15T18:26:57.928" v="150" actId="2696"/>
        <pc:sldMkLst>
          <pc:docMk/>
          <pc:sldMk cId="2100039891" sldId="304"/>
        </pc:sldMkLst>
      </pc:sldChg>
      <pc:sldChg chg="add del">
        <pc:chgData name="maryann meilika" userId="b694040e4f36d35e" providerId="LiveId" clId="{42900CDA-93E6-418C-8336-4BF17365A754}" dt="2022-06-15T18:26:57.928" v="150" actId="2696"/>
        <pc:sldMkLst>
          <pc:docMk/>
          <pc:sldMk cId="3331435107" sldId="305"/>
        </pc:sldMkLst>
      </pc:sldChg>
      <pc:sldChg chg="addSp delSp modSp mod">
        <pc:chgData name="maryann meilika" userId="b694040e4f36d35e" providerId="LiveId" clId="{42900CDA-93E6-418C-8336-4BF17365A754}" dt="2022-06-15T18:50:57.117" v="151" actId="1076"/>
        <pc:sldMkLst>
          <pc:docMk/>
          <pc:sldMk cId="2230894910" sldId="306"/>
        </pc:sldMkLst>
        <pc:spChg chg="mod">
          <ac:chgData name="maryann meilika" userId="b694040e4f36d35e" providerId="LiveId" clId="{42900CDA-93E6-418C-8336-4BF17365A754}" dt="2022-06-15T18:02:47.684" v="84" actId="1076"/>
          <ac:spMkLst>
            <pc:docMk/>
            <pc:sldMk cId="2230894910" sldId="306"/>
            <ac:spMk id="7" creationId="{B994E994-DD6D-1A7C-91A5-E385AF9F0E42}"/>
          </ac:spMkLst>
        </pc:spChg>
        <pc:picChg chg="add mod">
          <ac:chgData name="maryann meilika" userId="b694040e4f36d35e" providerId="LiveId" clId="{42900CDA-93E6-418C-8336-4BF17365A754}" dt="2022-06-15T18:02:49.672" v="85" actId="1076"/>
          <ac:picMkLst>
            <pc:docMk/>
            <pc:sldMk cId="2230894910" sldId="306"/>
            <ac:picMk id="3" creationId="{EF87CF8C-2B34-228B-3152-4329519C3AF9}"/>
          </ac:picMkLst>
        </pc:picChg>
        <pc:picChg chg="del">
          <ac:chgData name="maryann meilika" userId="b694040e4f36d35e" providerId="LiveId" clId="{42900CDA-93E6-418C-8336-4BF17365A754}" dt="2022-06-15T14:43:27.036" v="1" actId="478"/>
          <ac:picMkLst>
            <pc:docMk/>
            <pc:sldMk cId="2230894910" sldId="306"/>
            <ac:picMk id="5" creationId="{EA176EEA-8B51-F433-5469-126E0160238C}"/>
          </ac:picMkLst>
        </pc:picChg>
        <pc:picChg chg="add mod">
          <ac:chgData name="maryann meilika" userId="b694040e4f36d35e" providerId="LiveId" clId="{42900CDA-93E6-418C-8336-4BF17365A754}" dt="2022-06-15T18:50:57.117" v="151" actId="1076"/>
          <ac:picMkLst>
            <pc:docMk/>
            <pc:sldMk cId="2230894910" sldId="306"/>
            <ac:picMk id="9" creationId="{285173A8-8DA8-5264-3E02-FC3665E6DF4A}"/>
          </ac:picMkLst>
        </pc:picChg>
      </pc:sldChg>
      <pc:sldChg chg="addSp modSp mod">
        <pc:chgData name="maryann meilika" userId="b694040e4f36d35e" providerId="LiveId" clId="{42900CDA-93E6-418C-8336-4BF17365A754}" dt="2022-06-15T18:03:17.492" v="92" actId="14100"/>
        <pc:sldMkLst>
          <pc:docMk/>
          <pc:sldMk cId="1244651366" sldId="307"/>
        </pc:sldMkLst>
        <pc:spChg chg="mod">
          <ac:chgData name="maryann meilika" userId="b694040e4f36d35e" providerId="LiveId" clId="{42900CDA-93E6-418C-8336-4BF17365A754}" dt="2022-06-15T18:02:59.820" v="86" actId="1076"/>
          <ac:spMkLst>
            <pc:docMk/>
            <pc:sldMk cId="1244651366" sldId="307"/>
            <ac:spMk id="7" creationId="{D024BE98-4AFA-D27B-ED98-AA997F39C482}"/>
          </ac:spMkLst>
        </pc:spChg>
        <pc:picChg chg="add mod">
          <ac:chgData name="maryann meilika" userId="b694040e4f36d35e" providerId="LiveId" clId="{42900CDA-93E6-418C-8336-4BF17365A754}" dt="2022-06-15T18:03:17.492" v="92" actId="14100"/>
          <ac:picMkLst>
            <pc:docMk/>
            <pc:sldMk cId="1244651366" sldId="307"/>
            <ac:picMk id="3" creationId="{246B62C4-DA55-2A45-C1AE-FA85C4EEDDE7}"/>
          </ac:picMkLst>
        </pc:picChg>
      </pc:sldChg>
      <pc:sldChg chg="addSp modSp mod">
        <pc:chgData name="maryann meilika" userId="b694040e4f36d35e" providerId="LiveId" clId="{42900CDA-93E6-418C-8336-4BF17365A754}" dt="2022-06-15T18:04:15.875" v="99" actId="108"/>
        <pc:sldMkLst>
          <pc:docMk/>
          <pc:sldMk cId="2375207216" sldId="308"/>
        </pc:sldMkLst>
        <pc:spChg chg="mod">
          <ac:chgData name="maryann meilika" userId="b694040e4f36d35e" providerId="LiveId" clId="{42900CDA-93E6-418C-8336-4BF17365A754}" dt="2022-06-15T18:03:35.360" v="93" actId="1076"/>
          <ac:spMkLst>
            <pc:docMk/>
            <pc:sldMk cId="2375207216" sldId="308"/>
            <ac:spMk id="7" creationId="{B40CF056-2331-0DFA-CEBC-6CB6B2612D9C}"/>
          </ac:spMkLst>
        </pc:spChg>
        <pc:picChg chg="add mod modCrop">
          <ac:chgData name="maryann meilika" userId="b694040e4f36d35e" providerId="LiveId" clId="{42900CDA-93E6-418C-8336-4BF17365A754}" dt="2022-06-15T18:04:15.875" v="99" actId="108"/>
          <ac:picMkLst>
            <pc:docMk/>
            <pc:sldMk cId="2375207216" sldId="308"/>
            <ac:picMk id="3" creationId="{08423112-285D-5E2E-65C3-8EA1AB89E831}"/>
          </ac:picMkLst>
        </pc:picChg>
        <pc:picChg chg="mod">
          <ac:chgData name="maryann meilika" userId="b694040e4f36d35e" providerId="LiveId" clId="{42900CDA-93E6-418C-8336-4BF17365A754}" dt="2022-06-15T18:03:39.885" v="95" actId="1076"/>
          <ac:picMkLst>
            <pc:docMk/>
            <pc:sldMk cId="2375207216" sldId="308"/>
            <ac:picMk id="5" creationId="{42CE9468-0A42-8A23-78B0-D8294B89AF00}"/>
          </ac:picMkLst>
        </pc:picChg>
      </pc:sldChg>
      <pc:sldChg chg="addSp delSp modSp new mod">
        <pc:chgData name="maryann meilika" userId="b694040e4f36d35e" providerId="LiveId" clId="{42900CDA-93E6-418C-8336-4BF17365A754}" dt="2022-06-15T17:58:45.815" v="44"/>
        <pc:sldMkLst>
          <pc:docMk/>
          <pc:sldMk cId="2858359960" sldId="311"/>
        </pc:sldMkLst>
        <pc:spChg chg="del">
          <ac:chgData name="maryann meilika" userId="b694040e4f36d35e" providerId="LiveId" clId="{42900CDA-93E6-418C-8336-4BF17365A754}" dt="2022-06-15T17:58:22.602" v="39" actId="478"/>
          <ac:spMkLst>
            <pc:docMk/>
            <pc:sldMk cId="2858359960" sldId="311"/>
            <ac:spMk id="2" creationId="{050492A6-096C-A307-B05C-1434C89DFDEC}"/>
          </ac:spMkLst>
        </pc:spChg>
        <pc:spChg chg="del">
          <ac:chgData name="maryann meilika" userId="b694040e4f36d35e" providerId="LiveId" clId="{42900CDA-93E6-418C-8336-4BF17365A754}" dt="2022-06-15T17:58:27.405" v="40" actId="478"/>
          <ac:spMkLst>
            <pc:docMk/>
            <pc:sldMk cId="2858359960" sldId="311"/>
            <ac:spMk id="3" creationId="{67AC4FB6-764D-F9E6-0B2E-E272326CF2C8}"/>
          </ac:spMkLst>
        </pc:spChg>
        <pc:spChg chg="add mod">
          <ac:chgData name="maryann meilika" userId="b694040e4f36d35e" providerId="LiveId" clId="{42900CDA-93E6-418C-8336-4BF17365A754}" dt="2022-06-15T17:58:45.815" v="44"/>
          <ac:spMkLst>
            <pc:docMk/>
            <pc:sldMk cId="2858359960" sldId="311"/>
            <ac:spMk id="8" creationId="{BB96D2F8-9BFF-DA47-3C36-C41C15F93E88}"/>
          </ac:spMkLst>
        </pc:spChg>
        <pc:spChg chg="add mod">
          <ac:chgData name="maryann meilika" userId="b694040e4f36d35e" providerId="LiveId" clId="{42900CDA-93E6-418C-8336-4BF17365A754}" dt="2022-06-15T17:58:45.815" v="44"/>
          <ac:spMkLst>
            <pc:docMk/>
            <pc:sldMk cId="2858359960" sldId="311"/>
            <ac:spMk id="9" creationId="{72A805D0-E93F-B2BC-26DF-2513E1331E09}"/>
          </ac:spMkLst>
        </pc:spChg>
        <pc:picChg chg="add del mod">
          <ac:chgData name="maryann meilika" userId="b694040e4f36d35e" providerId="LiveId" clId="{42900CDA-93E6-418C-8336-4BF17365A754}" dt="2022-06-15T17:53:00.777" v="13" actId="478"/>
          <ac:picMkLst>
            <pc:docMk/>
            <pc:sldMk cId="2858359960" sldId="311"/>
            <ac:picMk id="5" creationId="{8AE75D5F-C413-C108-F6F8-540A408E871B}"/>
          </ac:picMkLst>
        </pc:picChg>
        <pc:picChg chg="add mod">
          <ac:chgData name="maryann meilika" userId="b694040e4f36d35e" providerId="LiveId" clId="{42900CDA-93E6-418C-8336-4BF17365A754}" dt="2022-06-15T17:58:43.303" v="43" actId="14100"/>
          <ac:picMkLst>
            <pc:docMk/>
            <pc:sldMk cId="2858359960" sldId="311"/>
            <ac:picMk id="7" creationId="{39A6F835-1EEC-5376-0375-4714B1322C5C}"/>
          </ac:picMkLst>
        </pc:picChg>
      </pc:sldChg>
      <pc:sldChg chg="addSp delSp modSp new mod">
        <pc:chgData name="maryann meilika" userId="b694040e4f36d35e" providerId="LiveId" clId="{42900CDA-93E6-418C-8336-4BF17365A754}" dt="2022-06-15T17:59:13.191" v="46" actId="108"/>
        <pc:sldMkLst>
          <pc:docMk/>
          <pc:sldMk cId="3942086808" sldId="312"/>
        </pc:sldMkLst>
        <pc:spChg chg="del">
          <ac:chgData name="maryann meilika" userId="b694040e4f36d35e" providerId="LiveId" clId="{42900CDA-93E6-418C-8336-4BF17365A754}" dt="2022-06-15T17:53:52.784" v="17" actId="478"/>
          <ac:spMkLst>
            <pc:docMk/>
            <pc:sldMk cId="3942086808" sldId="312"/>
            <ac:spMk id="4" creationId="{B9D4500F-3EBF-3592-F572-3C21335475B7}"/>
          </ac:spMkLst>
        </pc:spChg>
        <pc:spChg chg="del">
          <ac:chgData name="maryann meilika" userId="b694040e4f36d35e" providerId="LiveId" clId="{42900CDA-93E6-418C-8336-4BF17365A754}" dt="2022-06-15T17:53:51.863" v="16" actId="478"/>
          <ac:spMkLst>
            <pc:docMk/>
            <pc:sldMk cId="3942086808" sldId="312"/>
            <ac:spMk id="5" creationId="{A69D41FC-18B4-4864-3D27-D90664B6482D}"/>
          </ac:spMkLst>
        </pc:spChg>
        <pc:spChg chg="add mod">
          <ac:chgData name="maryann meilika" userId="b694040e4f36d35e" providerId="LiveId" clId="{42900CDA-93E6-418C-8336-4BF17365A754}" dt="2022-06-15T17:59:06.335" v="45"/>
          <ac:spMkLst>
            <pc:docMk/>
            <pc:sldMk cId="3942086808" sldId="312"/>
            <ac:spMk id="8" creationId="{EF67A68E-6B55-F67B-F797-0CEB74DCBCD1}"/>
          </ac:spMkLst>
        </pc:spChg>
        <pc:spChg chg="add mod">
          <ac:chgData name="maryann meilika" userId="b694040e4f36d35e" providerId="LiveId" clId="{42900CDA-93E6-418C-8336-4BF17365A754}" dt="2022-06-15T17:59:06.335" v="45"/>
          <ac:spMkLst>
            <pc:docMk/>
            <pc:sldMk cId="3942086808" sldId="312"/>
            <ac:spMk id="9" creationId="{65F36B17-A397-F157-3700-F92FFCAFE778}"/>
          </ac:spMkLst>
        </pc:spChg>
        <pc:picChg chg="add mod">
          <ac:chgData name="maryann meilika" userId="b694040e4f36d35e" providerId="LiveId" clId="{42900CDA-93E6-418C-8336-4BF17365A754}" dt="2022-06-15T17:59:13.191" v="46" actId="108"/>
          <ac:picMkLst>
            <pc:docMk/>
            <pc:sldMk cId="3942086808" sldId="312"/>
            <ac:picMk id="7" creationId="{1FFCA759-E3D8-2F96-2A9F-418DAFEAF672}"/>
          </ac:picMkLst>
        </pc:picChg>
      </pc:sldChg>
      <pc:sldChg chg="addSp delSp modSp new mod">
        <pc:chgData name="maryann meilika" userId="b694040e4f36d35e" providerId="LiveId" clId="{42900CDA-93E6-418C-8336-4BF17365A754}" dt="2022-06-15T17:59:49.514" v="51" actId="14100"/>
        <pc:sldMkLst>
          <pc:docMk/>
          <pc:sldMk cId="4100488402" sldId="313"/>
        </pc:sldMkLst>
        <pc:spChg chg="del">
          <ac:chgData name="maryann meilika" userId="b694040e4f36d35e" providerId="LiveId" clId="{42900CDA-93E6-418C-8336-4BF17365A754}" dt="2022-06-15T17:54:42.445" v="21" actId="478"/>
          <ac:spMkLst>
            <pc:docMk/>
            <pc:sldMk cId="4100488402" sldId="313"/>
            <ac:spMk id="4" creationId="{AD440637-4A3D-A274-611F-5F940DE7602B}"/>
          </ac:spMkLst>
        </pc:spChg>
        <pc:spChg chg="del">
          <ac:chgData name="maryann meilika" userId="b694040e4f36d35e" providerId="LiveId" clId="{42900CDA-93E6-418C-8336-4BF17365A754}" dt="2022-06-15T17:54:41.595" v="20" actId="478"/>
          <ac:spMkLst>
            <pc:docMk/>
            <pc:sldMk cId="4100488402" sldId="313"/>
            <ac:spMk id="5" creationId="{BA608E42-A061-4255-E44F-D11B176978C7}"/>
          </ac:spMkLst>
        </pc:spChg>
        <pc:spChg chg="add mod">
          <ac:chgData name="maryann meilika" userId="b694040e4f36d35e" providerId="LiveId" clId="{42900CDA-93E6-418C-8336-4BF17365A754}" dt="2022-06-15T17:59:30.461" v="47"/>
          <ac:spMkLst>
            <pc:docMk/>
            <pc:sldMk cId="4100488402" sldId="313"/>
            <ac:spMk id="8" creationId="{44DA3C47-C269-63AD-9456-7BC7E793B7EC}"/>
          </ac:spMkLst>
        </pc:spChg>
        <pc:spChg chg="add mod">
          <ac:chgData name="maryann meilika" userId="b694040e4f36d35e" providerId="LiveId" clId="{42900CDA-93E6-418C-8336-4BF17365A754}" dt="2022-06-15T17:59:30.461" v="47"/>
          <ac:spMkLst>
            <pc:docMk/>
            <pc:sldMk cId="4100488402" sldId="313"/>
            <ac:spMk id="9" creationId="{A8DE8CAA-8788-D981-6810-4BB8084FBC8D}"/>
          </ac:spMkLst>
        </pc:spChg>
        <pc:picChg chg="add mod">
          <ac:chgData name="maryann meilika" userId="b694040e4f36d35e" providerId="LiveId" clId="{42900CDA-93E6-418C-8336-4BF17365A754}" dt="2022-06-15T17:59:49.514" v="51" actId="14100"/>
          <ac:picMkLst>
            <pc:docMk/>
            <pc:sldMk cId="4100488402" sldId="313"/>
            <ac:picMk id="7" creationId="{325810A8-CD12-EC65-45BD-E211301D625F}"/>
          </ac:picMkLst>
        </pc:picChg>
      </pc:sldChg>
      <pc:sldChg chg="addSp delSp modSp new mod">
        <pc:chgData name="maryann meilika" userId="b694040e4f36d35e" providerId="LiveId" clId="{42900CDA-93E6-418C-8336-4BF17365A754}" dt="2022-06-15T18:00:29.933" v="57" actId="1076"/>
        <pc:sldMkLst>
          <pc:docMk/>
          <pc:sldMk cId="3062919907" sldId="314"/>
        </pc:sldMkLst>
        <pc:spChg chg="del">
          <ac:chgData name="maryann meilika" userId="b694040e4f36d35e" providerId="LiveId" clId="{42900CDA-93E6-418C-8336-4BF17365A754}" dt="2022-06-15T17:55:19.366" v="24" actId="478"/>
          <ac:spMkLst>
            <pc:docMk/>
            <pc:sldMk cId="3062919907" sldId="314"/>
            <ac:spMk id="4" creationId="{C16CADC5-9DD2-1935-6D50-001DC3AA4F34}"/>
          </ac:spMkLst>
        </pc:spChg>
        <pc:spChg chg="del">
          <ac:chgData name="maryann meilika" userId="b694040e4f36d35e" providerId="LiveId" clId="{42900CDA-93E6-418C-8336-4BF17365A754}" dt="2022-06-15T17:55:21.537" v="25" actId="478"/>
          <ac:spMkLst>
            <pc:docMk/>
            <pc:sldMk cId="3062919907" sldId="314"/>
            <ac:spMk id="5" creationId="{9E9C6734-FFAE-F4F7-5046-55D316FCD436}"/>
          </ac:spMkLst>
        </pc:spChg>
        <pc:spChg chg="add mod">
          <ac:chgData name="maryann meilika" userId="b694040e4f36d35e" providerId="LiveId" clId="{42900CDA-93E6-418C-8336-4BF17365A754}" dt="2022-06-15T18:00:17.968" v="53" actId="1076"/>
          <ac:spMkLst>
            <pc:docMk/>
            <pc:sldMk cId="3062919907" sldId="314"/>
            <ac:spMk id="8" creationId="{55522D06-E9D9-D4C4-11C4-E08E91F8FC8E}"/>
          </ac:spMkLst>
        </pc:spChg>
        <pc:picChg chg="add mod">
          <ac:chgData name="maryann meilika" userId="b694040e4f36d35e" providerId="LiveId" clId="{42900CDA-93E6-418C-8336-4BF17365A754}" dt="2022-06-15T18:00:29.933" v="57" actId="1076"/>
          <ac:picMkLst>
            <pc:docMk/>
            <pc:sldMk cId="3062919907" sldId="314"/>
            <ac:picMk id="7" creationId="{0C689A3E-CCB5-F3D9-1035-613DC242FED5}"/>
          </ac:picMkLst>
        </pc:picChg>
      </pc:sldChg>
      <pc:sldChg chg="addSp delSp modSp new add del mod">
        <pc:chgData name="maryann meilika" userId="b694040e4f36d35e" providerId="LiveId" clId="{42900CDA-93E6-418C-8336-4BF17365A754}" dt="2022-06-15T18:26:57.928" v="150" actId="2696"/>
        <pc:sldMkLst>
          <pc:docMk/>
          <pc:sldMk cId="2664918455" sldId="315"/>
        </pc:sldMkLst>
        <pc:spChg chg="del">
          <ac:chgData name="maryann meilika" userId="b694040e4f36d35e" providerId="LiveId" clId="{42900CDA-93E6-418C-8336-4BF17365A754}" dt="2022-06-15T17:55:55.580" v="28" actId="478"/>
          <ac:spMkLst>
            <pc:docMk/>
            <pc:sldMk cId="2664918455" sldId="315"/>
            <ac:spMk id="4" creationId="{3D79D5C1-DBB6-D823-8311-5CE80357367C}"/>
          </ac:spMkLst>
        </pc:spChg>
        <pc:spChg chg="del">
          <ac:chgData name="maryann meilika" userId="b694040e4f36d35e" providerId="LiveId" clId="{42900CDA-93E6-418C-8336-4BF17365A754}" dt="2022-06-15T17:55:57.270" v="29" actId="478"/>
          <ac:spMkLst>
            <pc:docMk/>
            <pc:sldMk cId="2664918455" sldId="315"/>
            <ac:spMk id="5" creationId="{6304A017-F4B4-D5DE-D3CF-BA3B06D96B4C}"/>
          </ac:spMkLst>
        </pc:spChg>
        <pc:spChg chg="add mod">
          <ac:chgData name="maryann meilika" userId="b694040e4f36d35e" providerId="LiveId" clId="{42900CDA-93E6-418C-8336-4BF17365A754}" dt="2022-06-15T18:02:01.815" v="77" actId="20577"/>
          <ac:spMkLst>
            <pc:docMk/>
            <pc:sldMk cId="2664918455" sldId="315"/>
            <ac:spMk id="8" creationId="{B12EDA33-750F-2357-ED65-EC6BA60ABD7F}"/>
          </ac:spMkLst>
        </pc:spChg>
        <pc:picChg chg="add mod">
          <ac:chgData name="maryann meilika" userId="b694040e4f36d35e" providerId="LiveId" clId="{42900CDA-93E6-418C-8336-4BF17365A754}" dt="2022-06-15T18:01:13.439" v="68" actId="1076"/>
          <ac:picMkLst>
            <pc:docMk/>
            <pc:sldMk cId="2664918455" sldId="315"/>
            <ac:picMk id="7" creationId="{98153931-3990-D3AF-378B-AFB3B81890E7}"/>
          </ac:picMkLst>
        </pc:picChg>
      </pc:sldChg>
      <pc:sldChg chg="addSp delSp modSp new mod">
        <pc:chgData name="maryann meilika" userId="b694040e4f36d35e" providerId="LiveId" clId="{42900CDA-93E6-418C-8336-4BF17365A754}" dt="2022-06-15T18:07:19.977" v="127" actId="1076"/>
        <pc:sldMkLst>
          <pc:docMk/>
          <pc:sldMk cId="1927972778" sldId="316"/>
        </pc:sldMkLst>
        <pc:spChg chg="del">
          <ac:chgData name="maryann meilika" userId="b694040e4f36d35e" providerId="LiveId" clId="{42900CDA-93E6-418C-8336-4BF17365A754}" dt="2022-06-15T18:05:57.550" v="105" actId="478"/>
          <ac:spMkLst>
            <pc:docMk/>
            <pc:sldMk cId="1927972778" sldId="316"/>
            <ac:spMk id="2" creationId="{B5681648-F707-B587-4640-D396065AF37A}"/>
          </ac:spMkLst>
        </pc:spChg>
        <pc:spChg chg="del">
          <ac:chgData name="maryann meilika" userId="b694040e4f36d35e" providerId="LiveId" clId="{42900CDA-93E6-418C-8336-4BF17365A754}" dt="2022-06-15T18:06:00.278" v="106" actId="478"/>
          <ac:spMkLst>
            <pc:docMk/>
            <pc:sldMk cId="1927972778" sldId="316"/>
            <ac:spMk id="3" creationId="{D9A16CEB-8B71-BA73-7866-D0B2D4524A79}"/>
          </ac:spMkLst>
        </pc:spChg>
        <pc:spChg chg="add mod">
          <ac:chgData name="maryann meilika" userId="b694040e4f36d35e" providerId="LiveId" clId="{42900CDA-93E6-418C-8336-4BF17365A754}" dt="2022-06-15T18:07:12.704" v="126" actId="313"/>
          <ac:spMkLst>
            <pc:docMk/>
            <pc:sldMk cId="1927972778" sldId="316"/>
            <ac:spMk id="6" creationId="{048832E5-3F02-AD29-9CDB-D20E2E227E03}"/>
          </ac:spMkLst>
        </pc:spChg>
        <pc:picChg chg="add mod">
          <ac:chgData name="maryann meilika" userId="b694040e4f36d35e" providerId="LiveId" clId="{42900CDA-93E6-418C-8336-4BF17365A754}" dt="2022-06-15T18:07:19.977" v="127" actId="1076"/>
          <ac:picMkLst>
            <pc:docMk/>
            <pc:sldMk cId="1927972778" sldId="316"/>
            <ac:picMk id="5" creationId="{DE9CEDD0-7440-4D06-3C1F-5656FB13557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11/25/2022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1E5577C8-AB8C-4B8A-A01F-113B16C4DCA3}" type="datetime1">
              <a:rPr lang="en-US" smtClean="0"/>
              <a:t>11/25/2022</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94A09A9-5501-47C1-A89A-A340965A2BE2}"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3730651"/>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184289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027878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75351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5259695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5577C8-AB8C-4B8A-A01F-113B16C4DCA3}" type="datetime1">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72583600"/>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5577C8-AB8C-4B8A-A01F-113B16C4DCA3}" type="datetime1">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2609856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52150321"/>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45205493"/>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4710828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11/25/2022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7563494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44974527"/>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11/25/2022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1728234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11/25/2022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49994549"/>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80208134"/>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577C8-AB8C-4B8A-A01F-113B16C4DCA3}" type="datetime1">
              <a:rPr lang="en-US" smtClean="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34950547"/>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577C8-AB8C-4B8A-A01F-113B16C4DCA3}" type="datetime1">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73831034"/>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577C8-AB8C-4B8A-A01F-113B16C4DCA3}" type="datetime1">
              <a:rPr lang="en-US" smtClean="0"/>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5156382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15808706"/>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87339291"/>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1E5577C8-AB8C-4B8A-A01F-113B16C4DCA3}" type="datetime1">
              <a:rPr lang="en-US" smtClean="0"/>
              <a:t>11/25/2022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089851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9" r:id="rId19"/>
    <p:sldLayoutId id="2147483840" r:id="rId20"/>
    <p:sldLayoutId id="2147483653" r:id="rId21"/>
  </p:sldLayoutIdLst>
  <p:hf hdr="0" ftr="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9" name="Picture 22">
            <a:extLst>
              <a:ext uri="{FF2B5EF4-FFF2-40B4-BE49-F238E27FC236}">
                <a16:creationId xmlns:a16="http://schemas.microsoft.com/office/drawing/2014/main" id="{F5F4A815-D2BD-42B6-9F85-45603CDE1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0" name="Group 24">
            <a:extLst>
              <a:ext uri="{FF2B5EF4-FFF2-40B4-BE49-F238E27FC236}">
                <a16:creationId xmlns:a16="http://schemas.microsoft.com/office/drawing/2014/main" id="{52C8C8EF-7266-4ECC-AACB-83911BE67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26" name="Rectangle 25">
              <a:extLst>
                <a:ext uri="{FF2B5EF4-FFF2-40B4-BE49-F238E27FC236}">
                  <a16:creationId xmlns:a16="http://schemas.microsoft.com/office/drawing/2014/main" id="{DE60AF86-690C-49C2-8D4A-8583F5F3C1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7" name="Freeform 11">
              <a:extLst>
                <a:ext uri="{FF2B5EF4-FFF2-40B4-BE49-F238E27FC236}">
                  <a16:creationId xmlns:a16="http://schemas.microsoft.com/office/drawing/2014/main" id="{367DE106-D5D9-4FB2-A4AB-01AA2A910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8" name="Rectangle 27">
              <a:extLst>
                <a:ext uri="{FF2B5EF4-FFF2-40B4-BE49-F238E27FC236}">
                  <a16:creationId xmlns:a16="http://schemas.microsoft.com/office/drawing/2014/main" id="{A2564A2B-63D7-40B3-ACC4-80039DE17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51" name="Picture 29">
            <a:extLst>
              <a:ext uri="{FF2B5EF4-FFF2-40B4-BE49-F238E27FC236}">
                <a16:creationId xmlns:a16="http://schemas.microsoft.com/office/drawing/2014/main" id="{C089B578-6A0B-4D11-9BFE-BF2A5436C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2" name="Rectangle 31">
            <a:extLst>
              <a:ext uri="{FF2B5EF4-FFF2-40B4-BE49-F238E27FC236}">
                <a16:creationId xmlns:a16="http://schemas.microsoft.com/office/drawing/2014/main" id="{FBD99F38-3936-43E7-8F16-C294E146D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53" name="Freeform 9">
            <a:extLst>
              <a:ext uri="{FF2B5EF4-FFF2-40B4-BE49-F238E27FC236}">
                <a16:creationId xmlns:a16="http://schemas.microsoft.com/office/drawing/2014/main" id="{5FB64E00-A001-4DF4-A9AB-258AC8A57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54" name="Rectangle 35">
            <a:extLst>
              <a:ext uri="{FF2B5EF4-FFF2-40B4-BE49-F238E27FC236}">
                <a16:creationId xmlns:a16="http://schemas.microsoft.com/office/drawing/2014/main" id="{C943B8A8-6049-40BA-AFE9-67AB1A49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12046" y="1665249"/>
            <a:ext cx="8146371" cy="2119396"/>
          </a:xfrm>
        </p:spPr>
        <p:txBody>
          <a:bodyPr vert="horz" lIns="91440" tIns="45720" rIns="91440" bIns="45720" rtlCol="0" anchor="ctr">
            <a:normAutofit fontScale="90000"/>
          </a:bodyPr>
          <a:lstStyle/>
          <a:p>
            <a:pPr algn="ctr"/>
            <a:br>
              <a:rPr lang="en-GB" sz="5400" dirty="0">
                <a:solidFill>
                  <a:schemeClr val="bg1"/>
                </a:solidFill>
                <a:ea typeface="+mj-ea"/>
                <a:cs typeface="+mj-cs"/>
              </a:rPr>
            </a:br>
            <a:r>
              <a:rPr lang="en-GB" sz="5400" dirty="0">
                <a:solidFill>
                  <a:schemeClr val="bg1"/>
                </a:solidFill>
                <a:ea typeface="+mj-ea"/>
                <a:cs typeface="+mj-cs"/>
              </a:rPr>
              <a:t>Flights  Analysis Project   </a:t>
            </a:r>
            <a:br>
              <a:rPr lang="en-GB" sz="5400" dirty="0">
                <a:solidFill>
                  <a:schemeClr val="bg1"/>
                </a:solidFill>
                <a:ea typeface="+mj-ea"/>
                <a:cs typeface="+mj-cs"/>
              </a:rPr>
            </a:br>
            <a:r>
              <a:rPr lang="en-GB" sz="5400" dirty="0">
                <a:solidFill>
                  <a:schemeClr val="bg1"/>
                </a:solidFill>
                <a:ea typeface="+mj-ea"/>
                <a:cs typeface="+mj-cs"/>
              </a:rPr>
              <a:t> </a:t>
            </a:r>
            <a:endParaRPr lang="en-US" sz="5400" dirty="0">
              <a:solidFill>
                <a:schemeClr val="bg1"/>
              </a:solidFill>
              <a:ea typeface="+mj-ea"/>
              <a:cs typeface="+mj-cs"/>
            </a:endParaRP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79375" y="3631140"/>
            <a:ext cx="7839075" cy="3446103"/>
          </a:xfrm>
        </p:spPr>
        <p:txBody>
          <a:bodyPr vert="horz" lIns="91440" tIns="45720" rIns="91440" bIns="45720" rtlCol="0" anchor="ctr">
            <a:normAutofit/>
          </a:bodyPr>
          <a:lstStyle/>
          <a:p>
            <a:r>
              <a:rPr lang="en-US" sz="2000" b="1" dirty="0">
                <a:solidFill>
                  <a:schemeClr val="bg1"/>
                </a:solidFill>
                <a:latin typeface="Abadi" panose="020B0604020202020204" pitchFamily="34" charset="0"/>
              </a:rPr>
              <a:t>  </a:t>
            </a:r>
            <a:r>
              <a:rPr lang="en-US" sz="2000" dirty="0">
                <a:solidFill>
                  <a:schemeClr val="bg1"/>
                </a:solidFill>
                <a:latin typeface="Arial Black" panose="020B0A04020102020204" pitchFamily="34" charset="0"/>
              </a:rPr>
              <a:t>Maryann  Meilika</a:t>
            </a:r>
          </a:p>
          <a:p>
            <a:r>
              <a:rPr lang="en-US" sz="2000" dirty="0">
                <a:solidFill>
                  <a:schemeClr val="bg1"/>
                </a:solidFill>
                <a:latin typeface="Arial Black" panose="020B0A04020102020204" pitchFamily="34" charset="0"/>
              </a:rPr>
              <a:t>       </a:t>
            </a:r>
          </a:p>
        </p:txBody>
      </p:sp>
      <p:pic>
        <p:nvPicPr>
          <p:cNvPr id="5" name="Picture 4">
            <a:extLst>
              <a:ext uri="{FF2B5EF4-FFF2-40B4-BE49-F238E27FC236}">
                <a16:creationId xmlns:a16="http://schemas.microsoft.com/office/drawing/2014/main" id="{105B592A-8A51-B75C-51EA-C9A1E4AAA286}"/>
              </a:ext>
            </a:extLst>
          </p:cNvPr>
          <p:cNvPicPr>
            <a:picLocks noChangeAspect="1"/>
          </p:cNvPicPr>
          <p:nvPr/>
        </p:nvPicPr>
        <p:blipFill>
          <a:blip r:embed="rId5"/>
          <a:stretch>
            <a:fillRect/>
          </a:stretch>
        </p:blipFill>
        <p:spPr>
          <a:xfrm>
            <a:off x="7554138" y="0"/>
            <a:ext cx="4104461" cy="6380796"/>
          </a:xfrm>
          <a:prstGeom prst="rect">
            <a:avLst/>
          </a:prstGeom>
          <a:ln w="38100">
            <a:solidFill>
              <a:schemeClr val="accent1">
                <a:lumMod val="50000"/>
              </a:schemeClr>
            </a:solidFill>
          </a:ln>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1E5B03-0F3D-4BCC-1DD4-8CF732A2B42B}"/>
              </a:ext>
            </a:extLst>
          </p:cNvPr>
          <p:cNvSpPr txBox="1"/>
          <p:nvPr/>
        </p:nvSpPr>
        <p:spPr>
          <a:xfrm>
            <a:off x="412955" y="263999"/>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Pipe</a:t>
            </a:r>
          </a:p>
        </p:txBody>
      </p:sp>
      <p:pic>
        <p:nvPicPr>
          <p:cNvPr id="7" name="Picture 6">
            <a:extLst>
              <a:ext uri="{FF2B5EF4-FFF2-40B4-BE49-F238E27FC236}">
                <a16:creationId xmlns:a16="http://schemas.microsoft.com/office/drawing/2014/main" id="{ABEE0F24-B6DC-3A10-2266-61294656F13B}"/>
              </a:ext>
            </a:extLst>
          </p:cNvPr>
          <p:cNvPicPr>
            <a:picLocks noChangeAspect="1"/>
          </p:cNvPicPr>
          <p:nvPr/>
        </p:nvPicPr>
        <p:blipFill>
          <a:blip r:embed="rId2"/>
          <a:stretch>
            <a:fillRect/>
          </a:stretch>
        </p:blipFill>
        <p:spPr>
          <a:xfrm>
            <a:off x="1570586" y="934065"/>
            <a:ext cx="8612458" cy="4684066"/>
          </a:xfrm>
          <a:prstGeom prst="rect">
            <a:avLst/>
          </a:prstGeom>
          <a:ln w="38100">
            <a:solidFill>
              <a:schemeClr val="accent1">
                <a:lumMod val="50000"/>
              </a:schemeClr>
            </a:solidFill>
          </a:ln>
        </p:spPr>
      </p:pic>
    </p:spTree>
    <p:extLst>
      <p:ext uri="{BB962C8B-B14F-4D97-AF65-F5344CB8AC3E}">
        <p14:creationId xmlns:p14="http://schemas.microsoft.com/office/powerpoint/2010/main" val="336129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8179B1-067F-148D-4D73-F746CED50500}"/>
              </a:ext>
            </a:extLst>
          </p:cNvPr>
          <p:cNvSpPr txBox="1"/>
          <p:nvPr/>
        </p:nvSpPr>
        <p:spPr>
          <a:xfrm>
            <a:off x="294968" y="232864"/>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Mutate</a:t>
            </a:r>
            <a:endParaRPr lang="en-GB"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1A7010-2030-C6F7-4733-38FBABC58231}"/>
              </a:ext>
            </a:extLst>
          </p:cNvPr>
          <p:cNvPicPr>
            <a:picLocks noChangeAspect="1"/>
          </p:cNvPicPr>
          <p:nvPr/>
        </p:nvPicPr>
        <p:blipFill>
          <a:blip r:embed="rId2"/>
          <a:stretch>
            <a:fillRect/>
          </a:stretch>
        </p:blipFill>
        <p:spPr>
          <a:xfrm>
            <a:off x="2004310" y="802266"/>
            <a:ext cx="8565622" cy="4785775"/>
          </a:xfrm>
          <a:prstGeom prst="rect">
            <a:avLst/>
          </a:prstGeom>
          <a:ln w="38100">
            <a:solidFill>
              <a:schemeClr val="accent1">
                <a:lumMod val="50000"/>
              </a:schemeClr>
            </a:solidFill>
          </a:ln>
        </p:spPr>
      </p:pic>
    </p:spTree>
    <p:extLst>
      <p:ext uri="{BB962C8B-B14F-4D97-AF65-F5344CB8AC3E}">
        <p14:creationId xmlns:p14="http://schemas.microsoft.com/office/powerpoint/2010/main" val="191946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3851F7-3D69-DB37-DC8A-C00F37762081}"/>
              </a:ext>
            </a:extLst>
          </p:cNvPr>
          <p:cNvSpPr txBox="1"/>
          <p:nvPr/>
        </p:nvSpPr>
        <p:spPr>
          <a:xfrm>
            <a:off x="349747" y="-120339"/>
            <a:ext cx="6135328" cy="954107"/>
          </a:xfrm>
          <a:prstGeom prst="rect">
            <a:avLst/>
          </a:prstGeom>
          <a:noFill/>
        </p:spPr>
        <p:txBody>
          <a:bodyPr wrap="square">
            <a:spAutoFit/>
          </a:bodyPr>
          <a:lstStyle/>
          <a:p>
            <a:endParaRPr lang="en-GB" dirty="0"/>
          </a:p>
          <a:p>
            <a:endParaRPr lang="en-GB" dirty="0"/>
          </a:p>
          <a:p>
            <a:r>
              <a:rPr lang="en-GB" b="1" dirty="0">
                <a:latin typeface="Arial" panose="020B0604020202020204" pitchFamily="34" charset="0"/>
                <a:cs typeface="Arial" panose="020B0604020202020204" pitchFamily="34" charset="0"/>
              </a:rPr>
              <a:t>Rank</a:t>
            </a:r>
            <a:r>
              <a:rPr lang="en-GB" dirty="0"/>
              <a:t> </a:t>
            </a:r>
          </a:p>
        </p:txBody>
      </p:sp>
      <p:pic>
        <p:nvPicPr>
          <p:cNvPr id="7" name="Picture 6">
            <a:extLst>
              <a:ext uri="{FF2B5EF4-FFF2-40B4-BE49-F238E27FC236}">
                <a16:creationId xmlns:a16="http://schemas.microsoft.com/office/drawing/2014/main" id="{95417F1F-8A99-7454-5FC8-56816A804ECE}"/>
              </a:ext>
            </a:extLst>
          </p:cNvPr>
          <p:cNvPicPr>
            <a:picLocks noChangeAspect="1"/>
          </p:cNvPicPr>
          <p:nvPr/>
        </p:nvPicPr>
        <p:blipFill>
          <a:blip r:embed="rId2"/>
          <a:stretch>
            <a:fillRect/>
          </a:stretch>
        </p:blipFill>
        <p:spPr>
          <a:xfrm>
            <a:off x="349747" y="1612490"/>
            <a:ext cx="5503228" cy="3664974"/>
          </a:xfrm>
          <a:prstGeom prst="rect">
            <a:avLst/>
          </a:prstGeom>
          <a:ln w="38100">
            <a:solidFill>
              <a:schemeClr val="accent1">
                <a:lumMod val="50000"/>
              </a:schemeClr>
            </a:solidFill>
          </a:ln>
        </p:spPr>
      </p:pic>
      <p:pic>
        <p:nvPicPr>
          <p:cNvPr id="9" name="Picture 8">
            <a:extLst>
              <a:ext uri="{FF2B5EF4-FFF2-40B4-BE49-F238E27FC236}">
                <a16:creationId xmlns:a16="http://schemas.microsoft.com/office/drawing/2014/main" id="{FC5386A5-C4D9-6568-72B1-47AD82DE8386}"/>
              </a:ext>
            </a:extLst>
          </p:cNvPr>
          <p:cNvPicPr>
            <a:picLocks noChangeAspect="1"/>
          </p:cNvPicPr>
          <p:nvPr/>
        </p:nvPicPr>
        <p:blipFill rotWithShape="1">
          <a:blip r:embed="rId3"/>
          <a:srcRect t="5735"/>
          <a:stretch/>
        </p:blipFill>
        <p:spPr>
          <a:xfrm>
            <a:off x="6058311" y="1612490"/>
            <a:ext cx="5505510" cy="3664975"/>
          </a:xfrm>
          <a:prstGeom prst="rect">
            <a:avLst/>
          </a:prstGeom>
          <a:ln w="38100">
            <a:solidFill>
              <a:schemeClr val="accent1">
                <a:lumMod val="50000"/>
              </a:schemeClr>
            </a:solidFill>
          </a:ln>
        </p:spPr>
      </p:pic>
    </p:spTree>
    <p:extLst>
      <p:ext uri="{BB962C8B-B14F-4D97-AF65-F5344CB8AC3E}">
        <p14:creationId xmlns:p14="http://schemas.microsoft.com/office/powerpoint/2010/main" val="158174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A6F835-1EEC-5376-0375-4714B1322C5C}"/>
              </a:ext>
            </a:extLst>
          </p:cNvPr>
          <p:cNvPicPr>
            <a:picLocks noChangeAspect="1"/>
          </p:cNvPicPr>
          <p:nvPr/>
        </p:nvPicPr>
        <p:blipFill>
          <a:blip r:embed="rId2"/>
          <a:stretch>
            <a:fillRect/>
          </a:stretch>
        </p:blipFill>
        <p:spPr>
          <a:xfrm>
            <a:off x="2663687" y="1002229"/>
            <a:ext cx="7367738" cy="4563244"/>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BB96D2F8-9BFF-DA47-3C36-C41C15F93E88}"/>
              </a:ext>
            </a:extLst>
          </p:cNvPr>
          <p:cNvSpPr txBox="1"/>
          <p:nvPr/>
        </p:nvSpPr>
        <p:spPr>
          <a:xfrm>
            <a:off x="107846" y="202027"/>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9" name="TextBox 8">
            <a:extLst>
              <a:ext uri="{FF2B5EF4-FFF2-40B4-BE49-F238E27FC236}">
                <a16:creationId xmlns:a16="http://schemas.microsoft.com/office/drawing/2014/main" id="{72A805D0-E93F-B2BC-26DF-2513E1331E09}"/>
              </a:ext>
            </a:extLst>
          </p:cNvPr>
          <p:cNvSpPr txBox="1"/>
          <p:nvPr/>
        </p:nvSpPr>
        <p:spPr>
          <a:xfrm>
            <a:off x="452285" y="761020"/>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1- Plots</a:t>
            </a:r>
          </a:p>
        </p:txBody>
      </p:sp>
    </p:spTree>
    <p:extLst>
      <p:ext uri="{BB962C8B-B14F-4D97-AF65-F5344CB8AC3E}">
        <p14:creationId xmlns:p14="http://schemas.microsoft.com/office/powerpoint/2010/main" val="285835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7D8C4-52FA-7F73-B673-53EA1C09F443}"/>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2AEC3674-5AEB-DD84-CA2F-7F3781F4014A}"/>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52EBB17C-C083-78DD-E52C-3678C9A1AE83}"/>
              </a:ext>
            </a:extLst>
          </p:cNvPr>
          <p:cNvPicPr>
            <a:picLocks noChangeAspect="1"/>
          </p:cNvPicPr>
          <p:nvPr/>
        </p:nvPicPr>
        <p:blipFill>
          <a:blip r:embed="rId2"/>
          <a:stretch>
            <a:fillRect/>
          </a:stretch>
        </p:blipFill>
        <p:spPr>
          <a:xfrm>
            <a:off x="275303" y="2027011"/>
            <a:ext cx="11198942" cy="3184699"/>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5BC5A28B-8D2F-C629-71F8-B98CD58F0A9D}"/>
              </a:ext>
            </a:extLst>
          </p:cNvPr>
          <p:cNvSpPr txBox="1"/>
          <p:nvPr/>
        </p:nvSpPr>
        <p:spPr>
          <a:xfrm>
            <a:off x="107846" y="202027"/>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9" name="TextBox 8">
            <a:extLst>
              <a:ext uri="{FF2B5EF4-FFF2-40B4-BE49-F238E27FC236}">
                <a16:creationId xmlns:a16="http://schemas.microsoft.com/office/drawing/2014/main" id="{10151BC2-42BF-1C05-9967-3B0667C87795}"/>
              </a:ext>
            </a:extLst>
          </p:cNvPr>
          <p:cNvSpPr txBox="1"/>
          <p:nvPr/>
        </p:nvSpPr>
        <p:spPr>
          <a:xfrm>
            <a:off x="452285" y="761020"/>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1- Plots</a:t>
            </a:r>
          </a:p>
        </p:txBody>
      </p:sp>
    </p:spTree>
    <p:extLst>
      <p:ext uri="{BB962C8B-B14F-4D97-AF65-F5344CB8AC3E}">
        <p14:creationId xmlns:p14="http://schemas.microsoft.com/office/powerpoint/2010/main" val="201232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240EB-154D-4D51-6427-3E84D80846C1}"/>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E53CEEDC-1E9D-4FB8-9131-AAFE8AE938DD}"/>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1FFCA759-E3D8-2F96-2A9F-418DAFEAF672}"/>
              </a:ext>
            </a:extLst>
          </p:cNvPr>
          <p:cNvPicPr>
            <a:picLocks noChangeAspect="1"/>
          </p:cNvPicPr>
          <p:nvPr/>
        </p:nvPicPr>
        <p:blipFill>
          <a:blip r:embed="rId2"/>
          <a:stretch>
            <a:fillRect/>
          </a:stretch>
        </p:blipFill>
        <p:spPr>
          <a:xfrm>
            <a:off x="993912" y="1675660"/>
            <a:ext cx="9833113" cy="3506680"/>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EF67A68E-6B55-F67B-F797-0CEB74DCBCD1}"/>
              </a:ext>
            </a:extLst>
          </p:cNvPr>
          <p:cNvSpPr txBox="1"/>
          <p:nvPr/>
        </p:nvSpPr>
        <p:spPr>
          <a:xfrm>
            <a:off x="107846" y="202027"/>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9" name="TextBox 8">
            <a:extLst>
              <a:ext uri="{FF2B5EF4-FFF2-40B4-BE49-F238E27FC236}">
                <a16:creationId xmlns:a16="http://schemas.microsoft.com/office/drawing/2014/main" id="{65F36B17-A397-F157-3700-F92FFCAFE778}"/>
              </a:ext>
            </a:extLst>
          </p:cNvPr>
          <p:cNvSpPr txBox="1"/>
          <p:nvPr/>
        </p:nvSpPr>
        <p:spPr>
          <a:xfrm>
            <a:off x="688259" y="726836"/>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2- Pie </a:t>
            </a:r>
          </a:p>
        </p:txBody>
      </p:sp>
    </p:spTree>
    <p:extLst>
      <p:ext uri="{BB962C8B-B14F-4D97-AF65-F5344CB8AC3E}">
        <p14:creationId xmlns:p14="http://schemas.microsoft.com/office/powerpoint/2010/main" val="394208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11/25/2022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4" name="TextBox 13">
            <a:extLst>
              <a:ext uri="{FF2B5EF4-FFF2-40B4-BE49-F238E27FC236}">
                <a16:creationId xmlns:a16="http://schemas.microsoft.com/office/drawing/2014/main" id="{1339AE8A-04F6-7A69-4031-DD51C7BDC551}"/>
              </a:ext>
            </a:extLst>
          </p:cNvPr>
          <p:cNvSpPr txBox="1"/>
          <p:nvPr/>
        </p:nvSpPr>
        <p:spPr>
          <a:xfrm>
            <a:off x="107846" y="202027"/>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17" name="TextBox 16">
            <a:extLst>
              <a:ext uri="{FF2B5EF4-FFF2-40B4-BE49-F238E27FC236}">
                <a16:creationId xmlns:a16="http://schemas.microsoft.com/office/drawing/2014/main" id="{6914C0E2-AC1E-17F4-1998-89EAF1602CE5}"/>
              </a:ext>
            </a:extLst>
          </p:cNvPr>
          <p:cNvSpPr txBox="1"/>
          <p:nvPr/>
        </p:nvSpPr>
        <p:spPr>
          <a:xfrm>
            <a:off x="688259" y="726836"/>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2- Pie </a:t>
            </a:r>
          </a:p>
        </p:txBody>
      </p:sp>
      <p:pic>
        <p:nvPicPr>
          <p:cNvPr id="5" name="Picture 4">
            <a:extLst>
              <a:ext uri="{FF2B5EF4-FFF2-40B4-BE49-F238E27FC236}">
                <a16:creationId xmlns:a16="http://schemas.microsoft.com/office/drawing/2014/main" id="{805A71D9-82E3-6AC5-C92B-984EE51D630A}"/>
              </a:ext>
            </a:extLst>
          </p:cNvPr>
          <p:cNvPicPr>
            <a:picLocks noChangeAspect="1"/>
          </p:cNvPicPr>
          <p:nvPr/>
        </p:nvPicPr>
        <p:blipFill>
          <a:blip r:embed="rId2"/>
          <a:stretch>
            <a:fillRect/>
          </a:stretch>
        </p:blipFill>
        <p:spPr>
          <a:xfrm>
            <a:off x="1966714" y="1612489"/>
            <a:ext cx="8552919" cy="3903407"/>
          </a:xfrm>
          <a:prstGeom prst="rect">
            <a:avLst/>
          </a:prstGeom>
          <a:ln w="38100">
            <a:solidFill>
              <a:schemeClr val="accent1">
                <a:lumMod val="50000"/>
              </a:schemeClr>
            </a:solidFill>
          </a:ln>
        </p:spPr>
      </p:pic>
    </p:spTree>
    <p:extLst>
      <p:ext uri="{BB962C8B-B14F-4D97-AF65-F5344CB8AC3E}">
        <p14:creationId xmlns:p14="http://schemas.microsoft.com/office/powerpoint/2010/main" val="348399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58577-7649-F18F-E3F5-00CA1F4F407A}"/>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7B7A5EDB-AEE5-53BB-7B03-E6EAABB4759D}"/>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7" name="Picture 6">
            <a:extLst>
              <a:ext uri="{FF2B5EF4-FFF2-40B4-BE49-F238E27FC236}">
                <a16:creationId xmlns:a16="http://schemas.microsoft.com/office/drawing/2014/main" id="{325810A8-CD12-EC65-45BD-E211301D625F}"/>
              </a:ext>
            </a:extLst>
          </p:cNvPr>
          <p:cNvPicPr>
            <a:picLocks noChangeAspect="1"/>
          </p:cNvPicPr>
          <p:nvPr/>
        </p:nvPicPr>
        <p:blipFill>
          <a:blip r:embed="rId2"/>
          <a:stretch>
            <a:fillRect/>
          </a:stretch>
        </p:blipFill>
        <p:spPr>
          <a:xfrm>
            <a:off x="1428345" y="1431235"/>
            <a:ext cx="9335309" cy="4055165"/>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44DA3C47-C269-63AD-9456-7BC7E793B7EC}"/>
              </a:ext>
            </a:extLst>
          </p:cNvPr>
          <p:cNvSpPr txBox="1"/>
          <p:nvPr/>
        </p:nvSpPr>
        <p:spPr>
          <a:xfrm>
            <a:off x="34467" y="239735"/>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9" name="TextBox 8">
            <a:extLst>
              <a:ext uri="{FF2B5EF4-FFF2-40B4-BE49-F238E27FC236}">
                <a16:creationId xmlns:a16="http://schemas.microsoft.com/office/drawing/2014/main" id="{A8DE8CAA-8788-D981-6810-4BB8084FBC8D}"/>
              </a:ext>
            </a:extLst>
          </p:cNvPr>
          <p:cNvSpPr txBox="1"/>
          <p:nvPr/>
        </p:nvSpPr>
        <p:spPr>
          <a:xfrm>
            <a:off x="614880" y="658607"/>
            <a:ext cx="4271752"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3- Bar </a:t>
            </a:r>
          </a:p>
        </p:txBody>
      </p:sp>
    </p:spTree>
    <p:extLst>
      <p:ext uri="{BB962C8B-B14F-4D97-AF65-F5344CB8AC3E}">
        <p14:creationId xmlns:p14="http://schemas.microsoft.com/office/powerpoint/2010/main" val="410048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81A0E-CCEB-C212-ABD4-40FD18F9D5E2}"/>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41A95BFC-D5AD-DD46-16DF-734A0D748FFB}"/>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5F2C0948-7F92-475C-0BF1-A60CB832B1A0}"/>
              </a:ext>
            </a:extLst>
          </p:cNvPr>
          <p:cNvPicPr>
            <a:picLocks noChangeAspect="1"/>
          </p:cNvPicPr>
          <p:nvPr/>
        </p:nvPicPr>
        <p:blipFill>
          <a:blip r:embed="rId2"/>
          <a:stretch>
            <a:fillRect/>
          </a:stretch>
        </p:blipFill>
        <p:spPr>
          <a:xfrm>
            <a:off x="399847" y="1741727"/>
            <a:ext cx="5130207" cy="3303319"/>
          </a:xfrm>
          <a:prstGeom prst="rect">
            <a:avLst/>
          </a:prstGeom>
          <a:ln w="38100">
            <a:solidFill>
              <a:schemeClr val="accent1">
                <a:lumMod val="50000"/>
              </a:schemeClr>
            </a:solidFill>
          </a:ln>
        </p:spPr>
      </p:pic>
      <p:sp>
        <p:nvSpPr>
          <p:cNvPr id="9" name="TextBox 8">
            <a:extLst>
              <a:ext uri="{FF2B5EF4-FFF2-40B4-BE49-F238E27FC236}">
                <a16:creationId xmlns:a16="http://schemas.microsoft.com/office/drawing/2014/main" id="{F342913F-21B1-2091-C1BC-924895913B53}"/>
              </a:ext>
            </a:extLst>
          </p:cNvPr>
          <p:cNvSpPr txBox="1"/>
          <p:nvPr/>
        </p:nvSpPr>
        <p:spPr>
          <a:xfrm>
            <a:off x="399847" y="5649238"/>
            <a:ext cx="4693263" cy="584775"/>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shows Total of carriers in my data  with a subset of </a:t>
            </a:r>
            <a:r>
              <a:rPr lang="en-GB" sz="1600" dirty="0" err="1">
                <a:latin typeface="Arial" panose="020B0604020202020204" pitchFamily="34" charset="0"/>
                <a:cs typeface="Arial" panose="020B0604020202020204" pitchFamily="34" charset="0"/>
              </a:rPr>
              <a:t>Delays.Weather</a:t>
            </a:r>
            <a:r>
              <a:rPr lang="en-GB" sz="1600" dirty="0">
                <a:latin typeface="Arial" panose="020B0604020202020204" pitchFamily="34" charset="0"/>
                <a:cs typeface="Arial" panose="020B0604020202020204" pitchFamily="34" charset="0"/>
              </a:rPr>
              <a:t>&gt;=138, and  the count.</a:t>
            </a:r>
          </a:p>
        </p:txBody>
      </p:sp>
      <p:sp>
        <p:nvSpPr>
          <p:cNvPr id="10" name="TextBox 9">
            <a:extLst>
              <a:ext uri="{FF2B5EF4-FFF2-40B4-BE49-F238E27FC236}">
                <a16:creationId xmlns:a16="http://schemas.microsoft.com/office/drawing/2014/main" id="{3017E7B5-BCB8-1D0D-AB0D-EDEF622711D9}"/>
              </a:ext>
            </a:extLst>
          </p:cNvPr>
          <p:cNvSpPr txBox="1"/>
          <p:nvPr/>
        </p:nvSpPr>
        <p:spPr>
          <a:xfrm>
            <a:off x="34467" y="239735"/>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	Charting </a:t>
            </a:r>
          </a:p>
        </p:txBody>
      </p:sp>
      <p:sp>
        <p:nvSpPr>
          <p:cNvPr id="11" name="TextBox 10">
            <a:extLst>
              <a:ext uri="{FF2B5EF4-FFF2-40B4-BE49-F238E27FC236}">
                <a16:creationId xmlns:a16="http://schemas.microsoft.com/office/drawing/2014/main" id="{4DE22667-00D8-9E17-8946-74F0CEB58375}"/>
              </a:ext>
            </a:extLst>
          </p:cNvPr>
          <p:cNvSpPr txBox="1"/>
          <p:nvPr/>
        </p:nvSpPr>
        <p:spPr>
          <a:xfrm>
            <a:off x="614880" y="658607"/>
            <a:ext cx="4271752"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3- Bar </a:t>
            </a:r>
          </a:p>
        </p:txBody>
      </p:sp>
      <p:pic>
        <p:nvPicPr>
          <p:cNvPr id="12" name="Picture 11">
            <a:extLst>
              <a:ext uri="{FF2B5EF4-FFF2-40B4-BE49-F238E27FC236}">
                <a16:creationId xmlns:a16="http://schemas.microsoft.com/office/drawing/2014/main" id="{C71FDEFE-F73A-2B19-CA8B-25A4192B3C33}"/>
              </a:ext>
            </a:extLst>
          </p:cNvPr>
          <p:cNvPicPr>
            <a:picLocks noChangeAspect="1"/>
          </p:cNvPicPr>
          <p:nvPr/>
        </p:nvPicPr>
        <p:blipFill>
          <a:blip r:embed="rId3"/>
          <a:stretch>
            <a:fillRect/>
          </a:stretch>
        </p:blipFill>
        <p:spPr>
          <a:xfrm>
            <a:off x="5763573" y="1741727"/>
            <a:ext cx="5376375" cy="3273388"/>
          </a:xfrm>
          <a:prstGeom prst="rect">
            <a:avLst/>
          </a:prstGeom>
          <a:ln w="38100">
            <a:solidFill>
              <a:schemeClr val="accent1">
                <a:lumMod val="50000"/>
              </a:schemeClr>
            </a:solidFill>
          </a:ln>
        </p:spPr>
      </p:pic>
      <p:sp>
        <p:nvSpPr>
          <p:cNvPr id="13" name="TextBox 12">
            <a:extLst>
              <a:ext uri="{FF2B5EF4-FFF2-40B4-BE49-F238E27FC236}">
                <a16:creationId xmlns:a16="http://schemas.microsoft.com/office/drawing/2014/main" id="{D44BAC14-AF26-CABE-B7B9-DA0FC7C84D3A}"/>
              </a:ext>
            </a:extLst>
          </p:cNvPr>
          <p:cNvSpPr txBox="1"/>
          <p:nvPr/>
        </p:nvSpPr>
        <p:spPr>
          <a:xfrm>
            <a:off x="6506191" y="5625208"/>
            <a:ext cx="4948389" cy="615553"/>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bar </a:t>
            </a:r>
            <a:r>
              <a:rPr lang="en-GB" sz="1600" dirty="0" err="1">
                <a:latin typeface="Arial" panose="020B0604020202020204" pitchFamily="34" charset="0"/>
                <a:cs typeface="Arial" panose="020B0604020202020204" pitchFamily="34" charset="0"/>
              </a:rPr>
              <a:t>graph,that</a:t>
            </a:r>
            <a:r>
              <a:rPr lang="en-GB" sz="1600" dirty="0">
                <a:latin typeface="Arial" panose="020B0604020202020204" pitchFamily="34" charset="0"/>
                <a:cs typeface="Arial" panose="020B0604020202020204" pitchFamily="34" charset="0"/>
              </a:rPr>
              <a:t> shows Total of carriers in my data with a subset of </a:t>
            </a:r>
            <a:r>
              <a:rPr lang="en-GB" sz="1600" dirty="0" err="1">
                <a:latin typeface="Arial" panose="020B0604020202020204" pitchFamily="34" charset="0"/>
                <a:cs typeface="Arial" panose="020B0604020202020204" pitchFamily="34" charset="0"/>
              </a:rPr>
              <a:t>Delays.Security</a:t>
            </a:r>
            <a:r>
              <a:rPr lang="en-GB" sz="1600" dirty="0">
                <a:latin typeface="Arial" panose="020B0604020202020204" pitchFamily="34" charset="0"/>
                <a:cs typeface="Arial" panose="020B0604020202020204" pitchFamily="34" charset="0"/>
              </a:rPr>
              <a:t>&gt;=10, and  the count</a:t>
            </a:r>
            <a:r>
              <a:rPr lang="en-GB" dirty="0"/>
              <a:t>.</a:t>
            </a:r>
          </a:p>
        </p:txBody>
      </p:sp>
    </p:spTree>
    <p:extLst>
      <p:ext uri="{BB962C8B-B14F-4D97-AF65-F5344CB8AC3E}">
        <p14:creationId xmlns:p14="http://schemas.microsoft.com/office/powerpoint/2010/main" val="250667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C1D67-9F33-D113-F4CC-A93BC2550622}"/>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96B838BB-FFD9-BE16-8020-C2D344F01237}"/>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Picture 6">
            <a:extLst>
              <a:ext uri="{FF2B5EF4-FFF2-40B4-BE49-F238E27FC236}">
                <a16:creationId xmlns:a16="http://schemas.microsoft.com/office/drawing/2014/main" id="{0C689A3E-CCB5-F3D9-1035-613DC242FED5}"/>
              </a:ext>
            </a:extLst>
          </p:cNvPr>
          <p:cNvPicPr>
            <a:picLocks noChangeAspect="1"/>
          </p:cNvPicPr>
          <p:nvPr/>
        </p:nvPicPr>
        <p:blipFill>
          <a:blip r:embed="rId2"/>
          <a:stretch>
            <a:fillRect/>
          </a:stretch>
        </p:blipFill>
        <p:spPr>
          <a:xfrm>
            <a:off x="1053164" y="2279374"/>
            <a:ext cx="9633886" cy="3109684"/>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55522D06-E9D9-D4C4-11C4-E08E91F8FC8E}"/>
              </a:ext>
            </a:extLst>
          </p:cNvPr>
          <p:cNvSpPr txBox="1"/>
          <p:nvPr/>
        </p:nvSpPr>
        <p:spPr>
          <a:xfrm>
            <a:off x="463987" y="500349"/>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4-stacked bar</a:t>
            </a:r>
          </a:p>
        </p:txBody>
      </p:sp>
    </p:spTree>
    <p:extLst>
      <p:ext uri="{BB962C8B-B14F-4D97-AF65-F5344CB8AC3E}">
        <p14:creationId xmlns:p14="http://schemas.microsoft.com/office/powerpoint/2010/main" val="306291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11/25/2022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71494" y="388162"/>
            <a:ext cx="10499725" cy="1355724"/>
          </a:xfrm>
        </p:spPr>
        <p:txBody>
          <a:bodyPr/>
          <a:lstStyle/>
          <a:p>
            <a:r>
              <a:rPr lang="en-US" dirty="0"/>
              <a:t>Analytics Project</a:t>
            </a:r>
          </a:p>
        </p:txBody>
      </p:sp>
      <p:sp>
        <p:nvSpPr>
          <p:cNvPr id="11" name="TextBox 10">
            <a:extLst>
              <a:ext uri="{FF2B5EF4-FFF2-40B4-BE49-F238E27FC236}">
                <a16:creationId xmlns:a16="http://schemas.microsoft.com/office/drawing/2014/main" id="{26BD9C42-C71C-0B35-D6E3-C7E32D7795C3}"/>
              </a:ext>
            </a:extLst>
          </p:cNvPr>
          <p:cNvSpPr txBox="1"/>
          <p:nvPr/>
        </p:nvSpPr>
        <p:spPr>
          <a:xfrm>
            <a:off x="653090" y="2036744"/>
            <a:ext cx="8905875" cy="3416320"/>
          </a:xfrm>
          <a:prstGeom prst="rect">
            <a:avLst/>
          </a:prstGeom>
          <a:noFill/>
        </p:spPr>
        <p:txBody>
          <a:bodyPr wrap="square">
            <a:spAutoFit/>
          </a:bodyPr>
          <a:lstStyle/>
          <a:p>
            <a:r>
              <a:rPr lang="en-GB" b="1" dirty="0">
                <a:latin typeface="Arial" panose="020B0604020202020204" pitchFamily="34" charset="0"/>
                <a:cs typeface="Arial" panose="020B0604020202020204" pitchFamily="34" charset="0"/>
              </a:rPr>
              <a:t>The aviation areas generate huge amounts of data</a:t>
            </a:r>
          </a:p>
          <a:p>
            <a:endParaRPr lang="en-GB" dirty="0">
              <a:latin typeface="Arial" panose="020B0604020202020204" pitchFamily="34" charset="0"/>
              <a:cs typeface="Arial" panose="020B0604020202020204" pitchFamily="34" charset="0"/>
            </a:endParaRPr>
          </a:p>
          <a:p>
            <a:pPr marL="273050" indent="-98425"/>
            <a:r>
              <a:rPr lang="en-GB" dirty="0">
                <a:latin typeface="Arial" panose="020B0604020202020204" pitchFamily="34" charset="0"/>
                <a:cs typeface="Arial" panose="020B0604020202020204" pitchFamily="34" charset="0"/>
              </a:rPr>
              <a:t>• Weather, flight information and sensor data can be used to develop predictive model using big data analytics</a:t>
            </a:r>
          </a:p>
          <a:p>
            <a:endParaRPr lang="en-GB" dirty="0">
              <a:latin typeface="Arial" panose="020B0604020202020204" pitchFamily="34" charset="0"/>
              <a:cs typeface="Arial" panose="020B0604020202020204" pitchFamily="34" charset="0"/>
            </a:endParaRPr>
          </a:p>
          <a:p>
            <a:pPr marL="273050" indent="-98425"/>
            <a:r>
              <a:rPr lang="en-GB" dirty="0">
                <a:latin typeface="Arial" panose="020B0604020202020204" pitchFamily="34" charset="0"/>
                <a:cs typeface="Arial" panose="020B0604020202020204" pitchFamily="34" charset="0"/>
              </a:rPr>
              <a:t>• Influence of weather on the flight delays can lead to helpful insights for the airport and airline operations to enhance flight safety, improve customer  satisfaction and reduce flight delays</a:t>
            </a:r>
          </a:p>
          <a:p>
            <a:endParaRPr lang="en-GB" sz="1800"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38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4F751-8667-CAB4-03BA-A5B202EE2700}"/>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499FBC47-3BA0-A34F-1787-22FB5643058E}"/>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11" name="Picture 10">
            <a:extLst>
              <a:ext uri="{FF2B5EF4-FFF2-40B4-BE49-F238E27FC236}">
                <a16:creationId xmlns:a16="http://schemas.microsoft.com/office/drawing/2014/main" id="{F36E9DD4-859E-9723-D139-B6D93F239369}"/>
              </a:ext>
            </a:extLst>
          </p:cNvPr>
          <p:cNvPicPr>
            <a:picLocks noChangeAspect="1"/>
          </p:cNvPicPr>
          <p:nvPr/>
        </p:nvPicPr>
        <p:blipFill>
          <a:blip r:embed="rId2"/>
          <a:stretch>
            <a:fillRect/>
          </a:stretch>
        </p:blipFill>
        <p:spPr>
          <a:xfrm>
            <a:off x="617455" y="2184091"/>
            <a:ext cx="10878432" cy="3362633"/>
          </a:xfrm>
          <a:prstGeom prst="rect">
            <a:avLst/>
          </a:prstGeom>
          <a:ln w="38100">
            <a:solidFill>
              <a:schemeClr val="accent1">
                <a:lumMod val="50000"/>
              </a:schemeClr>
            </a:solidFill>
          </a:ln>
        </p:spPr>
      </p:pic>
      <p:sp>
        <p:nvSpPr>
          <p:cNvPr id="13" name="TextBox 12">
            <a:extLst>
              <a:ext uri="{FF2B5EF4-FFF2-40B4-BE49-F238E27FC236}">
                <a16:creationId xmlns:a16="http://schemas.microsoft.com/office/drawing/2014/main" id="{C34021D2-E6C6-8BBC-8E62-2ECCE1FB73CD}"/>
              </a:ext>
            </a:extLst>
          </p:cNvPr>
          <p:cNvSpPr txBox="1"/>
          <p:nvPr/>
        </p:nvSpPr>
        <p:spPr>
          <a:xfrm>
            <a:off x="715778" y="911166"/>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4-stacked bar</a:t>
            </a:r>
          </a:p>
        </p:txBody>
      </p:sp>
      <p:sp>
        <p:nvSpPr>
          <p:cNvPr id="15" name="TextBox 14">
            <a:extLst>
              <a:ext uri="{FF2B5EF4-FFF2-40B4-BE49-F238E27FC236}">
                <a16:creationId xmlns:a16="http://schemas.microsoft.com/office/drawing/2014/main" id="{01F2F5D7-CAC2-CA96-D3B3-F5E92E2F7B1E}"/>
              </a:ext>
            </a:extLst>
          </p:cNvPr>
          <p:cNvSpPr txBox="1"/>
          <p:nvPr/>
        </p:nvSpPr>
        <p:spPr>
          <a:xfrm>
            <a:off x="1769806" y="5693687"/>
            <a:ext cx="8908026" cy="338554"/>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The graph Shows  the </a:t>
            </a:r>
            <a:r>
              <a:rPr lang="en-GB" sz="1600" dirty="0" err="1">
                <a:latin typeface="Arial" panose="020B0604020202020204" pitchFamily="34" charset="0"/>
                <a:cs typeface="Arial" panose="020B0604020202020204" pitchFamily="34" charset="0"/>
              </a:rPr>
              <a:t>Delays.Weather</a:t>
            </a:r>
            <a:r>
              <a:rPr lang="en-GB" sz="1600" dirty="0">
                <a:latin typeface="Arial" panose="020B0604020202020204" pitchFamily="34" charset="0"/>
                <a:cs typeface="Arial" panose="020B0604020202020204" pitchFamily="34" charset="0"/>
              </a:rPr>
              <a:t> that&lt;150 and  divided out by </a:t>
            </a:r>
            <a:r>
              <a:rPr lang="en-GB" sz="1600" dirty="0" err="1">
                <a:latin typeface="Arial" panose="020B0604020202020204" pitchFamily="34" charset="0"/>
                <a:cs typeface="Arial" panose="020B0604020202020204" pitchFamily="34" charset="0"/>
              </a:rPr>
              <a:t>Month.Name</a:t>
            </a:r>
            <a:r>
              <a:rPr lang="en-GB" sz="1600" dirty="0">
                <a:latin typeface="Arial" panose="020B0604020202020204" pitchFamily="34" charset="0"/>
                <a:cs typeface="Arial" panose="020B0604020202020204" pitchFamily="34" charset="0"/>
              </a:rPr>
              <a:t> with  fill=factor</a:t>
            </a:r>
          </a:p>
        </p:txBody>
      </p:sp>
    </p:spTree>
    <p:extLst>
      <p:ext uri="{BB962C8B-B14F-4D97-AF65-F5344CB8AC3E}">
        <p14:creationId xmlns:p14="http://schemas.microsoft.com/office/powerpoint/2010/main" val="78234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6370E-3EBB-A81D-E684-909E37469DDD}"/>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6D872B6D-0815-0D7B-EA16-79173ADDBDB8}"/>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7" name="Picture 6">
            <a:extLst>
              <a:ext uri="{FF2B5EF4-FFF2-40B4-BE49-F238E27FC236}">
                <a16:creationId xmlns:a16="http://schemas.microsoft.com/office/drawing/2014/main" id="{98153931-3990-D3AF-378B-AFB3B81890E7}"/>
              </a:ext>
            </a:extLst>
          </p:cNvPr>
          <p:cNvPicPr>
            <a:picLocks noChangeAspect="1"/>
          </p:cNvPicPr>
          <p:nvPr/>
        </p:nvPicPr>
        <p:blipFill>
          <a:blip r:embed="rId2"/>
          <a:stretch>
            <a:fillRect/>
          </a:stretch>
        </p:blipFill>
        <p:spPr>
          <a:xfrm>
            <a:off x="588653" y="2228218"/>
            <a:ext cx="10622155" cy="2992444"/>
          </a:xfrm>
          <a:prstGeom prst="rect">
            <a:avLst/>
          </a:prstGeom>
          <a:ln w="38100">
            <a:solidFill>
              <a:schemeClr val="accent1">
                <a:lumMod val="50000"/>
              </a:schemeClr>
            </a:solidFill>
          </a:ln>
        </p:spPr>
      </p:pic>
      <p:sp>
        <p:nvSpPr>
          <p:cNvPr id="8" name="TextBox 7">
            <a:extLst>
              <a:ext uri="{FF2B5EF4-FFF2-40B4-BE49-F238E27FC236}">
                <a16:creationId xmlns:a16="http://schemas.microsoft.com/office/drawing/2014/main" id="{B12EDA33-750F-2357-ED65-EC6BA60ABD7F}"/>
              </a:ext>
            </a:extLst>
          </p:cNvPr>
          <p:cNvSpPr txBox="1"/>
          <p:nvPr/>
        </p:nvSpPr>
        <p:spPr>
          <a:xfrm>
            <a:off x="588653" y="561789"/>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5- boxplots  &amp; outlier</a:t>
            </a:r>
          </a:p>
        </p:txBody>
      </p:sp>
    </p:spTree>
    <p:extLst>
      <p:ext uri="{BB962C8B-B14F-4D97-AF65-F5344CB8AC3E}">
        <p14:creationId xmlns:p14="http://schemas.microsoft.com/office/powerpoint/2010/main" val="266491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7BF15-0539-BD13-F53A-5658B3AAA766}"/>
              </a:ext>
            </a:extLst>
          </p:cNvPr>
          <p:cNvSpPr>
            <a:spLocks noGrp="1"/>
          </p:cNvSpPr>
          <p:nvPr>
            <p:ph type="dt" sz="half" idx="2"/>
          </p:nvPr>
        </p:nvSpPr>
        <p:spPr/>
        <p:txBody>
          <a:bodyPr/>
          <a:lstStyle/>
          <a:p>
            <a:fld id="{90EA6C54-2562-43EA-9A1B-F808D04718E7}" type="datetime1">
              <a:rPr lang="en-US" smtClean="0"/>
              <a:t>11/25/2022</a:t>
            </a:fld>
            <a:endParaRPr lang="en-US" dirty="0"/>
          </a:p>
        </p:txBody>
      </p:sp>
      <p:sp>
        <p:nvSpPr>
          <p:cNvPr id="3" name="Slide Number Placeholder 2">
            <a:extLst>
              <a:ext uri="{FF2B5EF4-FFF2-40B4-BE49-F238E27FC236}">
                <a16:creationId xmlns:a16="http://schemas.microsoft.com/office/drawing/2014/main" id="{4A97D3AC-F9F3-80B8-A154-D26D22626372}"/>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a:extLst>
              <a:ext uri="{FF2B5EF4-FFF2-40B4-BE49-F238E27FC236}">
                <a16:creationId xmlns:a16="http://schemas.microsoft.com/office/drawing/2014/main" id="{0B07163C-D760-DAA1-FFFC-7C5BA299CFB7}"/>
              </a:ext>
            </a:extLst>
          </p:cNvPr>
          <p:cNvPicPr>
            <a:picLocks noChangeAspect="1"/>
          </p:cNvPicPr>
          <p:nvPr/>
        </p:nvPicPr>
        <p:blipFill>
          <a:blip r:embed="rId2"/>
          <a:stretch>
            <a:fillRect/>
          </a:stretch>
        </p:blipFill>
        <p:spPr>
          <a:xfrm>
            <a:off x="133350" y="1949279"/>
            <a:ext cx="11523406" cy="3599158"/>
          </a:xfrm>
          <a:prstGeom prst="rect">
            <a:avLst/>
          </a:prstGeom>
          <a:ln w="38100">
            <a:solidFill>
              <a:schemeClr val="accent1">
                <a:lumMod val="50000"/>
              </a:schemeClr>
            </a:solidFill>
          </a:ln>
        </p:spPr>
      </p:pic>
      <p:sp>
        <p:nvSpPr>
          <p:cNvPr id="9" name="TextBox 8">
            <a:extLst>
              <a:ext uri="{FF2B5EF4-FFF2-40B4-BE49-F238E27FC236}">
                <a16:creationId xmlns:a16="http://schemas.microsoft.com/office/drawing/2014/main" id="{20355849-4508-B289-AB64-BB725D01D636}"/>
              </a:ext>
            </a:extLst>
          </p:cNvPr>
          <p:cNvSpPr txBox="1"/>
          <p:nvPr/>
        </p:nvSpPr>
        <p:spPr>
          <a:xfrm>
            <a:off x="1504950" y="5829084"/>
            <a:ext cx="7619999" cy="338554"/>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create different boxplots for </a:t>
            </a:r>
            <a:r>
              <a:rPr lang="en-GB" sz="1600" dirty="0" err="1">
                <a:latin typeface="Arial" panose="020B0604020202020204" pitchFamily="34" charset="0"/>
                <a:cs typeface="Arial" panose="020B0604020202020204" pitchFamily="34" charset="0"/>
              </a:rPr>
              <a:t>Delays.Weather</a:t>
            </a:r>
            <a:r>
              <a:rPr lang="en-GB" sz="1600" dirty="0">
                <a:latin typeface="Arial" panose="020B0604020202020204" pitchFamily="34" charset="0"/>
                <a:cs typeface="Arial" panose="020B0604020202020204" pitchFamily="34" charset="0"/>
              </a:rPr>
              <a:t> for different levels of x= </a:t>
            </a:r>
            <a:r>
              <a:rPr lang="en-GB" sz="1600" dirty="0" err="1">
                <a:latin typeface="Arial" panose="020B0604020202020204" pitchFamily="34" charset="0"/>
                <a:cs typeface="Arial" panose="020B0604020202020204" pitchFamily="34" charset="0"/>
              </a:rPr>
              <a:t>TaxiOut</a:t>
            </a:r>
            <a:endParaRPr lang="en-GB" sz="16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2B0989E-5B19-75CF-EDD1-6643C3F15C49}"/>
              </a:ext>
            </a:extLst>
          </p:cNvPr>
          <p:cNvSpPr txBox="1"/>
          <p:nvPr/>
        </p:nvSpPr>
        <p:spPr>
          <a:xfrm>
            <a:off x="707923" y="879842"/>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5- boxplots</a:t>
            </a:r>
          </a:p>
        </p:txBody>
      </p:sp>
    </p:spTree>
    <p:extLst>
      <p:ext uri="{BB962C8B-B14F-4D97-AF65-F5344CB8AC3E}">
        <p14:creationId xmlns:p14="http://schemas.microsoft.com/office/powerpoint/2010/main" val="210003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F0A19C-2CE8-5B60-294F-956836ACBA5B}"/>
              </a:ext>
            </a:extLst>
          </p:cNvPr>
          <p:cNvPicPr>
            <a:picLocks noChangeAspect="1"/>
          </p:cNvPicPr>
          <p:nvPr/>
        </p:nvPicPr>
        <p:blipFill>
          <a:blip r:embed="rId2"/>
          <a:stretch>
            <a:fillRect/>
          </a:stretch>
        </p:blipFill>
        <p:spPr>
          <a:xfrm>
            <a:off x="235975" y="1987728"/>
            <a:ext cx="11218606" cy="3565990"/>
          </a:xfrm>
          <a:prstGeom prst="rect">
            <a:avLst/>
          </a:prstGeom>
          <a:ln w="38100">
            <a:solidFill>
              <a:schemeClr val="accent1">
                <a:lumMod val="50000"/>
              </a:schemeClr>
            </a:solidFill>
          </a:ln>
        </p:spPr>
      </p:pic>
      <p:sp>
        <p:nvSpPr>
          <p:cNvPr id="7" name="TextBox 6">
            <a:extLst>
              <a:ext uri="{FF2B5EF4-FFF2-40B4-BE49-F238E27FC236}">
                <a16:creationId xmlns:a16="http://schemas.microsoft.com/office/drawing/2014/main" id="{67679D40-7BC2-F8E2-EBC7-D0271D7B9B8B}"/>
              </a:ext>
            </a:extLst>
          </p:cNvPr>
          <p:cNvSpPr txBox="1"/>
          <p:nvPr/>
        </p:nvSpPr>
        <p:spPr>
          <a:xfrm>
            <a:off x="605386" y="1104227"/>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shows outlier for Delays Weather</a:t>
            </a:r>
          </a:p>
        </p:txBody>
      </p:sp>
    </p:spTree>
    <p:extLst>
      <p:ext uri="{BB962C8B-B14F-4D97-AF65-F5344CB8AC3E}">
        <p14:creationId xmlns:p14="http://schemas.microsoft.com/office/powerpoint/2010/main" val="3331435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94E994-DD6D-1A7C-91A5-E385AF9F0E42}"/>
              </a:ext>
            </a:extLst>
          </p:cNvPr>
          <p:cNvSpPr txBox="1"/>
          <p:nvPr/>
        </p:nvSpPr>
        <p:spPr>
          <a:xfrm>
            <a:off x="491614" y="269034"/>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6- histogram</a:t>
            </a:r>
          </a:p>
        </p:txBody>
      </p:sp>
      <p:pic>
        <p:nvPicPr>
          <p:cNvPr id="9" name="Picture 8">
            <a:extLst>
              <a:ext uri="{FF2B5EF4-FFF2-40B4-BE49-F238E27FC236}">
                <a16:creationId xmlns:a16="http://schemas.microsoft.com/office/drawing/2014/main" id="{285173A8-8DA8-5264-3E02-FC3665E6DF4A}"/>
              </a:ext>
            </a:extLst>
          </p:cNvPr>
          <p:cNvPicPr>
            <a:picLocks noChangeAspect="1"/>
          </p:cNvPicPr>
          <p:nvPr/>
        </p:nvPicPr>
        <p:blipFill>
          <a:blip r:embed="rId2"/>
          <a:stretch>
            <a:fillRect/>
          </a:stretch>
        </p:blipFill>
        <p:spPr>
          <a:xfrm>
            <a:off x="2497737" y="1476055"/>
            <a:ext cx="6725264" cy="4419983"/>
          </a:xfrm>
          <a:prstGeom prst="rect">
            <a:avLst/>
          </a:prstGeom>
          <a:ln w="38100">
            <a:solidFill>
              <a:schemeClr val="accent1">
                <a:lumMod val="50000"/>
              </a:schemeClr>
            </a:solidFill>
          </a:ln>
        </p:spPr>
      </p:pic>
      <p:pic>
        <p:nvPicPr>
          <p:cNvPr id="3" name="Picture 2">
            <a:extLst>
              <a:ext uri="{FF2B5EF4-FFF2-40B4-BE49-F238E27FC236}">
                <a16:creationId xmlns:a16="http://schemas.microsoft.com/office/drawing/2014/main" id="{EF87CF8C-2B34-228B-3152-4329519C3AF9}"/>
              </a:ext>
            </a:extLst>
          </p:cNvPr>
          <p:cNvPicPr>
            <a:picLocks noChangeAspect="1"/>
          </p:cNvPicPr>
          <p:nvPr/>
        </p:nvPicPr>
        <p:blipFill>
          <a:blip r:embed="rId3"/>
          <a:stretch>
            <a:fillRect/>
          </a:stretch>
        </p:blipFill>
        <p:spPr>
          <a:xfrm>
            <a:off x="491614" y="828299"/>
            <a:ext cx="10737510" cy="647756"/>
          </a:xfrm>
          <a:prstGeom prst="rect">
            <a:avLst/>
          </a:prstGeom>
          <a:ln w="38100">
            <a:solidFill>
              <a:schemeClr val="accent1">
                <a:lumMod val="50000"/>
              </a:schemeClr>
            </a:solidFill>
          </a:ln>
        </p:spPr>
      </p:pic>
    </p:spTree>
    <p:extLst>
      <p:ext uri="{BB962C8B-B14F-4D97-AF65-F5344CB8AC3E}">
        <p14:creationId xmlns:p14="http://schemas.microsoft.com/office/powerpoint/2010/main" val="223089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E5E5C-EDEF-E603-E014-A2EE3A16A980}"/>
              </a:ext>
            </a:extLst>
          </p:cNvPr>
          <p:cNvPicPr>
            <a:picLocks noChangeAspect="1"/>
          </p:cNvPicPr>
          <p:nvPr/>
        </p:nvPicPr>
        <p:blipFill>
          <a:blip r:embed="rId2"/>
          <a:stretch>
            <a:fillRect/>
          </a:stretch>
        </p:blipFill>
        <p:spPr>
          <a:xfrm>
            <a:off x="698090" y="1939424"/>
            <a:ext cx="10795819" cy="3520766"/>
          </a:xfrm>
          <a:prstGeom prst="rect">
            <a:avLst/>
          </a:prstGeom>
          <a:ln w="38100">
            <a:solidFill>
              <a:schemeClr val="accent1">
                <a:lumMod val="50000"/>
              </a:schemeClr>
            </a:solidFill>
          </a:ln>
        </p:spPr>
      </p:pic>
      <p:sp>
        <p:nvSpPr>
          <p:cNvPr id="7" name="TextBox 6">
            <a:extLst>
              <a:ext uri="{FF2B5EF4-FFF2-40B4-BE49-F238E27FC236}">
                <a16:creationId xmlns:a16="http://schemas.microsoft.com/office/drawing/2014/main" id="{D024BE98-4AFA-D27B-ED98-AA997F39C482}"/>
              </a:ext>
            </a:extLst>
          </p:cNvPr>
          <p:cNvSpPr txBox="1"/>
          <p:nvPr/>
        </p:nvSpPr>
        <p:spPr>
          <a:xfrm>
            <a:off x="324466" y="266655"/>
            <a:ext cx="6135328" cy="400110"/>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7- Density Plot</a:t>
            </a:r>
            <a:endParaRPr lang="en-GB" dirty="0"/>
          </a:p>
        </p:txBody>
      </p:sp>
      <p:sp>
        <p:nvSpPr>
          <p:cNvPr id="9" name="TextBox 8">
            <a:extLst>
              <a:ext uri="{FF2B5EF4-FFF2-40B4-BE49-F238E27FC236}">
                <a16:creationId xmlns:a16="http://schemas.microsoft.com/office/drawing/2014/main" id="{77729FF6-D4D9-B18B-1534-5BF253115019}"/>
              </a:ext>
            </a:extLst>
          </p:cNvPr>
          <p:cNvSpPr txBox="1"/>
          <p:nvPr/>
        </p:nvSpPr>
        <p:spPr>
          <a:xfrm>
            <a:off x="884904" y="5821903"/>
            <a:ext cx="5574890" cy="369332"/>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 presents the distribution of a Delays Late Aircraft</a:t>
            </a:r>
            <a:r>
              <a:rPr lang="en-GB" dirty="0"/>
              <a:t>.</a:t>
            </a:r>
          </a:p>
        </p:txBody>
      </p:sp>
      <p:pic>
        <p:nvPicPr>
          <p:cNvPr id="3" name="Picture 2">
            <a:extLst>
              <a:ext uri="{FF2B5EF4-FFF2-40B4-BE49-F238E27FC236}">
                <a16:creationId xmlns:a16="http://schemas.microsoft.com/office/drawing/2014/main" id="{246B62C4-DA55-2A45-C1AE-FA85C4EEDDE7}"/>
              </a:ext>
            </a:extLst>
          </p:cNvPr>
          <p:cNvPicPr>
            <a:picLocks noChangeAspect="1"/>
          </p:cNvPicPr>
          <p:nvPr/>
        </p:nvPicPr>
        <p:blipFill>
          <a:blip r:embed="rId3"/>
          <a:stretch>
            <a:fillRect/>
          </a:stretch>
        </p:blipFill>
        <p:spPr>
          <a:xfrm>
            <a:off x="698089" y="927652"/>
            <a:ext cx="10795819" cy="816898"/>
          </a:xfrm>
          <a:prstGeom prst="rect">
            <a:avLst/>
          </a:prstGeom>
          <a:ln w="38100">
            <a:solidFill>
              <a:schemeClr val="accent1">
                <a:lumMod val="50000"/>
              </a:schemeClr>
            </a:solidFill>
          </a:ln>
        </p:spPr>
      </p:pic>
    </p:spTree>
    <p:extLst>
      <p:ext uri="{BB962C8B-B14F-4D97-AF65-F5344CB8AC3E}">
        <p14:creationId xmlns:p14="http://schemas.microsoft.com/office/powerpoint/2010/main" val="124465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CE9468-0A42-8A23-78B0-D8294B89AF00}"/>
              </a:ext>
            </a:extLst>
          </p:cNvPr>
          <p:cNvPicPr>
            <a:picLocks noChangeAspect="1"/>
          </p:cNvPicPr>
          <p:nvPr/>
        </p:nvPicPr>
        <p:blipFill>
          <a:blip r:embed="rId2"/>
          <a:stretch>
            <a:fillRect/>
          </a:stretch>
        </p:blipFill>
        <p:spPr>
          <a:xfrm>
            <a:off x="560437" y="1725156"/>
            <a:ext cx="10599174" cy="3966641"/>
          </a:xfrm>
          <a:prstGeom prst="rect">
            <a:avLst/>
          </a:prstGeom>
          <a:ln w="38100">
            <a:solidFill>
              <a:schemeClr val="accent1">
                <a:lumMod val="50000"/>
              </a:schemeClr>
            </a:solidFill>
          </a:ln>
        </p:spPr>
      </p:pic>
      <p:sp>
        <p:nvSpPr>
          <p:cNvPr id="7" name="TextBox 6">
            <a:extLst>
              <a:ext uri="{FF2B5EF4-FFF2-40B4-BE49-F238E27FC236}">
                <a16:creationId xmlns:a16="http://schemas.microsoft.com/office/drawing/2014/main" id="{B40CF056-2331-0DFA-CEBC-6CB6B2612D9C}"/>
              </a:ext>
            </a:extLst>
          </p:cNvPr>
          <p:cNvSpPr txBox="1"/>
          <p:nvPr/>
        </p:nvSpPr>
        <p:spPr>
          <a:xfrm>
            <a:off x="177836" y="-123174"/>
            <a:ext cx="7452850" cy="677108"/>
          </a:xfrm>
          <a:prstGeom prst="rect">
            <a:avLst/>
          </a:prstGeom>
          <a:noFill/>
        </p:spPr>
        <p:txBody>
          <a:bodyPr wrap="square">
            <a:spAutoFit/>
          </a:bodyPr>
          <a:lstStyle/>
          <a:p>
            <a:endParaRPr lang="en-GB" dirty="0"/>
          </a:p>
          <a:p>
            <a:r>
              <a:rPr lang="en-GB" sz="2000" b="1" dirty="0">
                <a:latin typeface="Arial" panose="020B0604020202020204" pitchFamily="34" charset="0"/>
                <a:cs typeface="Arial" panose="020B0604020202020204" pitchFamily="34" charset="0"/>
              </a:rPr>
              <a:t>8- Faceting   </a:t>
            </a:r>
          </a:p>
        </p:txBody>
      </p:sp>
      <p:sp>
        <p:nvSpPr>
          <p:cNvPr id="9" name="TextBox 8">
            <a:extLst>
              <a:ext uri="{FF2B5EF4-FFF2-40B4-BE49-F238E27FC236}">
                <a16:creationId xmlns:a16="http://schemas.microsoft.com/office/drawing/2014/main" id="{BC65DD32-097D-B6BC-FDCC-7AB79FD23E28}"/>
              </a:ext>
            </a:extLst>
          </p:cNvPr>
          <p:cNvSpPr txBox="1"/>
          <p:nvPr/>
        </p:nvSpPr>
        <p:spPr>
          <a:xfrm>
            <a:off x="304800" y="5873289"/>
            <a:ext cx="9851922" cy="338554"/>
          </a:xfrm>
          <a:prstGeom prst="rect">
            <a:avLst/>
          </a:prstGeom>
          <a:noFill/>
        </p:spPr>
        <p:txBody>
          <a:bodyPr wrap="square">
            <a:spAutoFit/>
          </a:bodyPr>
          <a:lstStyle/>
          <a:p>
            <a:r>
              <a:rPr lang="en-GB" sz="1600" dirty="0" err="1">
                <a:latin typeface="Arial" panose="020B0604020202020204" pitchFamily="34" charset="0"/>
                <a:cs typeface="Arial" panose="020B0604020202020204" pitchFamily="34" charset="0"/>
              </a:rPr>
              <a:t>ggplot</a:t>
            </a:r>
            <a:r>
              <a:rPr lang="en-GB" sz="1600" dirty="0">
                <a:latin typeface="Arial" panose="020B0604020202020204" pitchFamily="34" charset="0"/>
                <a:cs typeface="Arial" panose="020B0604020202020204" pitchFamily="34" charset="0"/>
              </a:rPr>
              <a:t>(</a:t>
            </a:r>
            <a:r>
              <a:rPr lang="en-GB" sz="1600" dirty="0" err="1">
                <a:latin typeface="Arial" panose="020B0604020202020204" pitchFamily="34" charset="0"/>
                <a:cs typeface="Arial" panose="020B0604020202020204" pitchFamily="34" charset="0"/>
              </a:rPr>
              <a:t>mydata</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aes</a:t>
            </a:r>
            <a:r>
              <a:rPr lang="en-GB" sz="1600" dirty="0">
                <a:latin typeface="Arial" panose="020B0604020202020204" pitchFamily="34" charset="0"/>
                <a:cs typeface="Arial" panose="020B0604020202020204" pitchFamily="34" charset="0"/>
              </a:rPr>
              <a:t>(</a:t>
            </a:r>
            <a:r>
              <a:rPr lang="en-GB" sz="1600" dirty="0" err="1">
                <a:latin typeface="Arial" panose="020B0604020202020204" pitchFamily="34" charset="0"/>
                <a:cs typeface="Arial" panose="020B0604020202020204" pitchFamily="34" charset="0"/>
              </a:rPr>
              <a:t>TaxiOut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Delays.Weather</a:t>
            </a:r>
            <a:r>
              <a:rPr lang="en-GB" sz="1600" dirty="0">
                <a:latin typeface="Arial" panose="020B0604020202020204" pitchFamily="34" charset="0"/>
                <a:cs typeface="Arial" panose="020B0604020202020204" pitchFamily="34" charset="0"/>
              </a:rPr>
              <a:t>)) +  </a:t>
            </a:r>
            <a:r>
              <a:rPr lang="en-GB" sz="1600" dirty="0" err="1">
                <a:latin typeface="Arial" panose="020B0604020202020204" pitchFamily="34" charset="0"/>
                <a:cs typeface="Arial" panose="020B0604020202020204" pitchFamily="34" charset="0"/>
              </a:rPr>
              <a:t>geom_point</a:t>
            </a:r>
            <a:r>
              <a:rPr lang="en-GB" sz="1600" dirty="0">
                <a:latin typeface="Arial" panose="020B0604020202020204" pitchFamily="34" charset="0"/>
                <a:cs typeface="Arial" panose="020B0604020202020204" pitchFamily="34" charset="0"/>
              </a:rPr>
              <a:t>() +  </a:t>
            </a:r>
            <a:r>
              <a:rPr lang="en-GB" sz="1600" dirty="0" err="1">
                <a:latin typeface="Arial" panose="020B0604020202020204" pitchFamily="34" charset="0"/>
                <a:cs typeface="Arial" panose="020B0604020202020204" pitchFamily="34" charset="0"/>
              </a:rPr>
              <a:t>facet_wrap</a:t>
            </a:r>
            <a:r>
              <a:rPr lang="en-GB" sz="1600" dirty="0">
                <a:latin typeface="Arial" panose="020B0604020202020204" pitchFamily="34" charset="0"/>
                <a:cs typeface="Arial" panose="020B0604020202020204" pitchFamily="34" charset="0"/>
              </a:rPr>
              <a:t>(~</a:t>
            </a:r>
            <a:r>
              <a:rPr lang="en-GB" sz="1600" dirty="0" err="1">
                <a:latin typeface="Arial" panose="020B0604020202020204" pitchFamily="34" charset="0"/>
                <a:cs typeface="Arial" panose="020B0604020202020204" pitchFamily="34" charset="0"/>
              </a:rPr>
              <a:t>Month.Name,nrow</a:t>
            </a:r>
            <a:r>
              <a:rPr lang="en-GB" sz="1600" dirty="0">
                <a:latin typeface="Arial" panose="020B0604020202020204" pitchFamily="34" charset="0"/>
                <a:cs typeface="Arial" panose="020B0604020202020204" pitchFamily="34" charset="0"/>
              </a:rPr>
              <a:t> = 3)</a:t>
            </a:r>
          </a:p>
        </p:txBody>
      </p:sp>
      <p:pic>
        <p:nvPicPr>
          <p:cNvPr id="3" name="Picture 2">
            <a:extLst>
              <a:ext uri="{FF2B5EF4-FFF2-40B4-BE49-F238E27FC236}">
                <a16:creationId xmlns:a16="http://schemas.microsoft.com/office/drawing/2014/main" id="{08423112-285D-5E2E-65C3-8EA1AB89E831}"/>
              </a:ext>
            </a:extLst>
          </p:cNvPr>
          <p:cNvPicPr>
            <a:picLocks noChangeAspect="1"/>
          </p:cNvPicPr>
          <p:nvPr/>
        </p:nvPicPr>
        <p:blipFill rotWithShape="1">
          <a:blip r:embed="rId3"/>
          <a:srcRect b="20835"/>
          <a:stretch/>
        </p:blipFill>
        <p:spPr>
          <a:xfrm>
            <a:off x="1005663" y="646157"/>
            <a:ext cx="9708721" cy="923029"/>
          </a:xfrm>
          <a:prstGeom prst="rect">
            <a:avLst/>
          </a:prstGeom>
          <a:ln w="38100">
            <a:solidFill>
              <a:schemeClr val="accent1">
                <a:lumMod val="50000"/>
              </a:schemeClr>
            </a:solidFill>
          </a:ln>
        </p:spPr>
      </p:pic>
    </p:spTree>
    <p:extLst>
      <p:ext uri="{BB962C8B-B14F-4D97-AF65-F5344CB8AC3E}">
        <p14:creationId xmlns:p14="http://schemas.microsoft.com/office/powerpoint/2010/main" val="237520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1CBEFB-BBF8-6BE5-1EE7-143A4781E28B}"/>
              </a:ext>
            </a:extLst>
          </p:cNvPr>
          <p:cNvSpPr txBox="1"/>
          <p:nvPr/>
        </p:nvSpPr>
        <p:spPr>
          <a:xfrm>
            <a:off x="2791539" y="469705"/>
            <a:ext cx="4299666" cy="3249131"/>
          </a:xfrm>
          <a:prstGeom prst="rect">
            <a:avLst/>
          </a:prstGeom>
        </p:spPr>
        <p:txBody>
          <a:bodyPr vert="horz" lIns="91440" tIns="45720" rIns="91440" bIns="45720" rtlCol="0" anchor="b">
            <a:normAutofit/>
          </a:bodyPr>
          <a:lstStyle/>
          <a:p>
            <a:pPr defTabSz="457200">
              <a:spcBef>
                <a:spcPct val="0"/>
              </a:spcBef>
              <a:spcAft>
                <a:spcPts val="600"/>
              </a:spcAft>
            </a:pPr>
            <a:r>
              <a:rPr lang="en-US" sz="5400" dirty="0">
                <a:solidFill>
                  <a:schemeClr val="accent1"/>
                </a:solidFill>
                <a:latin typeface="+mj-lt"/>
                <a:ea typeface="+mj-ea"/>
                <a:cs typeface="+mj-cs"/>
              </a:rPr>
              <a:t>Thank you</a:t>
            </a:r>
          </a:p>
        </p:txBody>
      </p:sp>
      <p:pic>
        <p:nvPicPr>
          <p:cNvPr id="5" name="Graphic 4" descr="Cherry Blossom with solid fill">
            <a:extLst>
              <a:ext uri="{FF2B5EF4-FFF2-40B4-BE49-F238E27FC236}">
                <a16:creationId xmlns:a16="http://schemas.microsoft.com/office/drawing/2014/main" id="{F8FCDE82-3B35-AAA1-6EAC-3A4003DC0F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0949" y="2485581"/>
            <a:ext cx="2148936" cy="2148936"/>
          </a:xfrm>
          <a:prstGeom prst="rect">
            <a:avLst/>
          </a:prstGeom>
        </p:spPr>
      </p:pic>
    </p:spTree>
    <p:extLst>
      <p:ext uri="{BB962C8B-B14F-4D97-AF65-F5344CB8AC3E}">
        <p14:creationId xmlns:p14="http://schemas.microsoft.com/office/powerpoint/2010/main" val="173115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DF7EB3-86BA-08E4-2C61-40BE9CEB56E9}"/>
              </a:ext>
            </a:extLst>
          </p:cNvPr>
          <p:cNvSpPr txBox="1"/>
          <p:nvPr/>
        </p:nvSpPr>
        <p:spPr>
          <a:xfrm>
            <a:off x="1061019" y="2905829"/>
            <a:ext cx="10116062" cy="646331"/>
          </a:xfrm>
          <a:prstGeom prst="rect">
            <a:avLst/>
          </a:prstGeom>
          <a:noFill/>
        </p:spPr>
        <p:txBody>
          <a:bodyPr wrap="square">
            <a:spAutoFit/>
          </a:bodyPr>
          <a:lstStyle/>
          <a:p>
            <a:r>
              <a:rPr lang="en-GB" dirty="0"/>
              <a:t>• </a:t>
            </a:r>
            <a:r>
              <a:rPr lang="en-GB" dirty="0">
                <a:latin typeface="Arial" panose="020B0604020202020204" pitchFamily="34" charset="0"/>
                <a:cs typeface="Arial" panose="020B0604020202020204" pitchFamily="34" charset="0"/>
              </a:rPr>
              <a:t>Airline companies can make proper arrangements for the passengers if the flight is getting delayed and make any schedule change for connecting flights</a:t>
            </a:r>
          </a:p>
        </p:txBody>
      </p:sp>
      <p:sp>
        <p:nvSpPr>
          <p:cNvPr id="9" name="TextBox 8">
            <a:extLst>
              <a:ext uri="{FF2B5EF4-FFF2-40B4-BE49-F238E27FC236}">
                <a16:creationId xmlns:a16="http://schemas.microsoft.com/office/drawing/2014/main" id="{98FEDCCE-61E9-08B5-D1E6-E6A44FDE5F30}"/>
              </a:ext>
            </a:extLst>
          </p:cNvPr>
          <p:cNvSpPr txBox="1"/>
          <p:nvPr/>
        </p:nvSpPr>
        <p:spPr>
          <a:xfrm>
            <a:off x="960855" y="3890052"/>
            <a:ext cx="9927772" cy="369332"/>
          </a:xfrm>
          <a:prstGeom prst="rect">
            <a:avLst/>
          </a:prstGeom>
          <a:noFill/>
        </p:spPr>
        <p:txBody>
          <a:bodyPr wrap="square">
            <a:spAutoFit/>
          </a:bodyPr>
          <a:lstStyle/>
          <a:p>
            <a:r>
              <a:rPr lang="en-GB" dirty="0"/>
              <a:t>• </a:t>
            </a:r>
            <a:r>
              <a:rPr lang="en-GB" dirty="0">
                <a:latin typeface="Arial" panose="020B0604020202020204" pitchFamily="34" charset="0"/>
                <a:cs typeface="Arial" panose="020B0604020202020204" pitchFamily="34" charset="0"/>
              </a:rPr>
              <a:t>Citizens can arrange for change in their plans after the flight in case the flight is getting delayed</a:t>
            </a:r>
          </a:p>
        </p:txBody>
      </p:sp>
      <p:sp>
        <p:nvSpPr>
          <p:cNvPr id="8" name="TextBox 7">
            <a:extLst>
              <a:ext uri="{FF2B5EF4-FFF2-40B4-BE49-F238E27FC236}">
                <a16:creationId xmlns:a16="http://schemas.microsoft.com/office/drawing/2014/main" id="{C7F195DD-2B93-43B5-BE42-9D7AF7EE12E7}"/>
              </a:ext>
            </a:extLst>
          </p:cNvPr>
          <p:cNvSpPr txBox="1"/>
          <p:nvPr/>
        </p:nvSpPr>
        <p:spPr>
          <a:xfrm>
            <a:off x="960855" y="1340584"/>
            <a:ext cx="9927772" cy="1200329"/>
          </a:xfrm>
          <a:prstGeom prst="rect">
            <a:avLst/>
          </a:prstGeom>
          <a:noFill/>
        </p:spPr>
        <p:txBody>
          <a:bodyPr wrap="square">
            <a:spAutoFit/>
          </a:bodyPr>
          <a:lstStyle/>
          <a:p>
            <a:pPr marL="285750" indent="-111125">
              <a:buFont typeface="Arial" panose="020B0604020202020204" pitchFamily="34" charset="0"/>
              <a:buChar char="•"/>
            </a:pPr>
            <a:r>
              <a:rPr lang="en-GB" sz="1800" dirty="0">
                <a:latin typeface="Arial" panose="020B0604020202020204" pitchFamily="34" charset="0"/>
                <a:cs typeface="Arial" panose="020B0604020202020204" pitchFamily="34" charset="0"/>
              </a:rPr>
              <a:t>Taxi Out time  plays a role for the companies owning the planes. So companies try to minimize their taxi time as both convenience to the customer and themselves by minimizing the amount of time the passenger spends in the plane but also saving cost due to the less fuel burn. </a:t>
            </a:r>
          </a:p>
        </p:txBody>
      </p:sp>
    </p:spTree>
    <p:extLst>
      <p:ext uri="{BB962C8B-B14F-4D97-AF65-F5344CB8AC3E}">
        <p14:creationId xmlns:p14="http://schemas.microsoft.com/office/powerpoint/2010/main" val="141580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9CEDD0-7440-4D06-3C1F-5656FB13557C}"/>
              </a:ext>
            </a:extLst>
          </p:cNvPr>
          <p:cNvPicPr>
            <a:picLocks noChangeAspect="1"/>
          </p:cNvPicPr>
          <p:nvPr/>
        </p:nvPicPr>
        <p:blipFill>
          <a:blip r:embed="rId2"/>
          <a:stretch>
            <a:fillRect/>
          </a:stretch>
        </p:blipFill>
        <p:spPr>
          <a:xfrm>
            <a:off x="746885" y="827483"/>
            <a:ext cx="10292176" cy="4835012"/>
          </a:xfrm>
          <a:prstGeom prst="rect">
            <a:avLst/>
          </a:prstGeom>
          <a:ln w="38100">
            <a:solidFill>
              <a:schemeClr val="accent1">
                <a:lumMod val="50000"/>
              </a:schemeClr>
            </a:solidFill>
          </a:ln>
        </p:spPr>
      </p:pic>
      <p:sp>
        <p:nvSpPr>
          <p:cNvPr id="6" name="TextBox 5">
            <a:extLst>
              <a:ext uri="{FF2B5EF4-FFF2-40B4-BE49-F238E27FC236}">
                <a16:creationId xmlns:a16="http://schemas.microsoft.com/office/drawing/2014/main" id="{048832E5-3F02-AD29-9CDB-D20E2E227E03}"/>
              </a:ext>
            </a:extLst>
          </p:cNvPr>
          <p:cNvSpPr txBox="1"/>
          <p:nvPr/>
        </p:nvSpPr>
        <p:spPr>
          <a:xfrm>
            <a:off x="589937" y="223372"/>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View flights dataset</a:t>
            </a:r>
          </a:p>
        </p:txBody>
      </p:sp>
    </p:spTree>
    <p:extLst>
      <p:ext uri="{BB962C8B-B14F-4D97-AF65-F5344CB8AC3E}">
        <p14:creationId xmlns:p14="http://schemas.microsoft.com/office/powerpoint/2010/main" val="192797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089F43-5E5F-ECEC-9762-3D81C150B041}"/>
              </a:ext>
            </a:extLst>
          </p:cNvPr>
          <p:cNvSpPr txBox="1"/>
          <p:nvPr/>
        </p:nvSpPr>
        <p:spPr>
          <a:xfrm>
            <a:off x="589937" y="223372"/>
            <a:ext cx="6135328" cy="400110"/>
          </a:xfrm>
          <a:prstGeom prst="rect">
            <a:avLst/>
          </a:prstGeom>
          <a:noFill/>
        </p:spPr>
        <p:txBody>
          <a:bodyPr wrap="square">
            <a:spAutoFit/>
          </a:bodyPr>
          <a:lstStyle/>
          <a:p>
            <a:r>
              <a:rPr lang="en-GB" sz="2000" b="1" dirty="0">
                <a:solidFill>
                  <a:srgbClr val="00B050"/>
                </a:solidFill>
                <a:latin typeface="Amasis MT Pro Black" panose="020B0604020202020204" pitchFamily="18" charset="0"/>
              </a:rPr>
              <a:t>exploring dataset</a:t>
            </a:r>
          </a:p>
        </p:txBody>
      </p:sp>
      <p:pic>
        <p:nvPicPr>
          <p:cNvPr id="9" name="Picture 8">
            <a:extLst>
              <a:ext uri="{FF2B5EF4-FFF2-40B4-BE49-F238E27FC236}">
                <a16:creationId xmlns:a16="http://schemas.microsoft.com/office/drawing/2014/main" id="{F2BB7830-34BF-DC1C-80D1-B41A7EE5A233}"/>
              </a:ext>
            </a:extLst>
          </p:cNvPr>
          <p:cNvPicPr>
            <a:picLocks noChangeAspect="1"/>
          </p:cNvPicPr>
          <p:nvPr/>
        </p:nvPicPr>
        <p:blipFill>
          <a:blip r:embed="rId2"/>
          <a:stretch>
            <a:fillRect/>
          </a:stretch>
        </p:blipFill>
        <p:spPr>
          <a:xfrm>
            <a:off x="1917291" y="1150373"/>
            <a:ext cx="8199794" cy="4457953"/>
          </a:xfrm>
          <a:prstGeom prst="rect">
            <a:avLst/>
          </a:prstGeom>
          <a:ln w="38100">
            <a:solidFill>
              <a:schemeClr val="accent1">
                <a:lumMod val="50000"/>
              </a:schemeClr>
            </a:solidFill>
          </a:ln>
        </p:spPr>
      </p:pic>
    </p:spTree>
    <p:extLst>
      <p:ext uri="{BB962C8B-B14F-4D97-AF65-F5344CB8AC3E}">
        <p14:creationId xmlns:p14="http://schemas.microsoft.com/office/powerpoint/2010/main" val="113977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D99F96E-38D1-D606-68FC-A72AE6F5D194}"/>
              </a:ext>
            </a:extLst>
          </p:cNvPr>
          <p:cNvPicPr>
            <a:picLocks noChangeAspect="1"/>
          </p:cNvPicPr>
          <p:nvPr/>
        </p:nvPicPr>
        <p:blipFill rotWithShape="1">
          <a:blip r:embed="rId2"/>
          <a:srcRect l="2568" r="20866"/>
          <a:stretch/>
        </p:blipFill>
        <p:spPr>
          <a:xfrm>
            <a:off x="501445" y="2146309"/>
            <a:ext cx="6083210" cy="3429970"/>
          </a:xfrm>
          <a:prstGeom prst="rect">
            <a:avLst/>
          </a:prstGeom>
          <a:ln w="38100">
            <a:solidFill>
              <a:schemeClr val="accent1">
                <a:lumMod val="50000"/>
              </a:schemeClr>
            </a:solidFill>
          </a:ln>
        </p:spPr>
      </p:pic>
      <p:sp>
        <p:nvSpPr>
          <p:cNvPr id="5" name="TextBox 4">
            <a:extLst>
              <a:ext uri="{FF2B5EF4-FFF2-40B4-BE49-F238E27FC236}">
                <a16:creationId xmlns:a16="http://schemas.microsoft.com/office/drawing/2014/main" id="{71D4F971-20D2-FB63-4E8E-30C922AB1F5A}"/>
              </a:ext>
            </a:extLst>
          </p:cNvPr>
          <p:cNvSpPr txBox="1"/>
          <p:nvPr/>
        </p:nvSpPr>
        <p:spPr>
          <a:xfrm>
            <a:off x="857250" y="417530"/>
            <a:ext cx="6134100" cy="400110"/>
          </a:xfrm>
          <a:prstGeom prst="rect">
            <a:avLst/>
          </a:prstGeom>
          <a:noFill/>
        </p:spPr>
        <p:txBody>
          <a:bodyPr wrap="square">
            <a:spAutoFit/>
          </a:bodyPr>
          <a:lstStyle/>
          <a:p>
            <a:r>
              <a:rPr lang="en-CA" sz="2000" b="1">
                <a:solidFill>
                  <a:srgbClr val="00B050"/>
                </a:solidFill>
                <a:latin typeface="Amasis MT Pro Black" panose="020B0604020202020204" pitchFamily="18" charset="0"/>
              </a:rPr>
              <a:t>data structures</a:t>
            </a:r>
            <a:endParaRPr lang="en-GB" sz="2000" b="1" dirty="0">
              <a:solidFill>
                <a:srgbClr val="00B050"/>
              </a:solidFill>
              <a:latin typeface="Amasis MT Pro Black" panose="020B0604020202020204" pitchFamily="18" charset="0"/>
            </a:endParaRPr>
          </a:p>
        </p:txBody>
      </p:sp>
      <p:sp>
        <p:nvSpPr>
          <p:cNvPr id="12" name="TextBox 11">
            <a:extLst>
              <a:ext uri="{FF2B5EF4-FFF2-40B4-BE49-F238E27FC236}">
                <a16:creationId xmlns:a16="http://schemas.microsoft.com/office/drawing/2014/main" id="{355BDFCC-5EF3-6CF0-7BF6-5EC81561D6CE}"/>
              </a:ext>
            </a:extLst>
          </p:cNvPr>
          <p:cNvSpPr txBox="1"/>
          <p:nvPr/>
        </p:nvSpPr>
        <p:spPr>
          <a:xfrm>
            <a:off x="605386" y="817640"/>
            <a:ext cx="6135328" cy="1056379"/>
          </a:xfrm>
          <a:prstGeom prst="rect">
            <a:avLst/>
          </a:prstGeom>
          <a:noFill/>
        </p:spPr>
        <p:txBody>
          <a:bodyPr wrap="square">
            <a:spAutoFit/>
          </a:bodyPr>
          <a:lstStyle/>
          <a:p>
            <a:pPr marL="742950" lvl="1" indent="-285750" rtl="0">
              <a:lnSpc>
                <a:spcPct val="107000"/>
              </a:lnSpc>
              <a:buFont typeface="+mj-lt"/>
              <a:buAutoNum type="alphaLcPeriod"/>
            </a:pPr>
            <a:r>
              <a:rPr lang="en-CA" sz="2000" b="1">
                <a:latin typeface="Arial" panose="020B0604020202020204" pitchFamily="34" charset="0"/>
                <a:cs typeface="Arial" panose="020B0604020202020204" pitchFamily="34" charset="0"/>
              </a:rPr>
              <a:t>Vector</a:t>
            </a:r>
            <a:endParaRPr lang="en-GB" sz="2000" b="1">
              <a:latin typeface="Arial" panose="020B0604020202020204" pitchFamily="34" charset="0"/>
              <a:cs typeface="Arial" panose="020B0604020202020204" pitchFamily="34" charset="0"/>
            </a:endParaRPr>
          </a:p>
          <a:p>
            <a:pPr marL="742950" lvl="1" indent="-285750">
              <a:lnSpc>
                <a:spcPct val="107000"/>
              </a:lnSpc>
              <a:buFont typeface="+mj-lt"/>
              <a:buAutoNum type="alphaLcPeriod"/>
            </a:pPr>
            <a:r>
              <a:rPr lang="en-CA" sz="2000" b="1">
                <a:latin typeface="Arial" panose="020B0604020202020204" pitchFamily="34" charset="0"/>
                <a:cs typeface="Arial" panose="020B0604020202020204" pitchFamily="34" charset="0"/>
              </a:rPr>
              <a:t>Matrix</a:t>
            </a:r>
            <a:endParaRPr lang="en-GB" sz="2000" b="1">
              <a:latin typeface="Arial" panose="020B0604020202020204" pitchFamily="34" charset="0"/>
              <a:cs typeface="Arial" panose="020B0604020202020204" pitchFamily="34" charset="0"/>
            </a:endParaRPr>
          </a:p>
          <a:p>
            <a:pPr marL="742950" lvl="1" indent="-285750">
              <a:lnSpc>
                <a:spcPct val="107000"/>
              </a:lnSpc>
              <a:spcAft>
                <a:spcPts val="800"/>
              </a:spcAft>
              <a:buFont typeface="+mj-lt"/>
              <a:buAutoNum type="alphaLcPeriod"/>
            </a:pPr>
            <a:r>
              <a:rPr lang="en-CA" sz="2000" b="1">
                <a:latin typeface="Arial" panose="020B0604020202020204" pitchFamily="34" charset="0"/>
                <a:cs typeface="Arial" panose="020B0604020202020204" pitchFamily="34" charset="0"/>
              </a:rPr>
              <a:t>Data frame</a:t>
            </a:r>
            <a:r>
              <a:rPr lang="en-CA" sz="2000" b="1">
                <a:solidFill>
                  <a:srgbClr val="00B050"/>
                </a:solidFill>
                <a:latin typeface="Arial" panose="020B0604020202020204" pitchFamily="34" charset="0"/>
                <a:cs typeface="Arial" panose="020B0604020202020204" pitchFamily="34" charset="0"/>
              </a:rPr>
              <a:t> </a:t>
            </a:r>
            <a:endParaRPr lang="en-GB" sz="2000" b="1" dirty="0">
              <a:solidFill>
                <a:srgbClr val="00B05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BC8574D1-DD04-69C9-1E6D-01DB0C09B46D}"/>
              </a:ext>
            </a:extLst>
          </p:cNvPr>
          <p:cNvPicPr>
            <a:picLocks noChangeAspect="1"/>
          </p:cNvPicPr>
          <p:nvPr/>
        </p:nvPicPr>
        <p:blipFill rotWithShape="1">
          <a:blip r:embed="rId3"/>
          <a:srcRect l="2557" r="21137"/>
          <a:stretch/>
        </p:blipFill>
        <p:spPr>
          <a:xfrm>
            <a:off x="5876688" y="292670"/>
            <a:ext cx="5337703" cy="3283150"/>
          </a:xfrm>
          <a:prstGeom prst="rect">
            <a:avLst/>
          </a:prstGeom>
          <a:ln w="38100">
            <a:solidFill>
              <a:schemeClr val="accent1">
                <a:lumMod val="50000"/>
              </a:schemeClr>
            </a:solidFill>
          </a:ln>
        </p:spPr>
      </p:pic>
    </p:spTree>
    <p:extLst>
      <p:ext uri="{BB962C8B-B14F-4D97-AF65-F5344CB8AC3E}">
        <p14:creationId xmlns:p14="http://schemas.microsoft.com/office/powerpoint/2010/main" val="349176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549552-5BF2-F969-C97C-95B8F99FC7DC}"/>
              </a:ext>
            </a:extLst>
          </p:cNvPr>
          <p:cNvSpPr txBox="1"/>
          <p:nvPr/>
        </p:nvSpPr>
        <p:spPr>
          <a:xfrm>
            <a:off x="0" y="69954"/>
            <a:ext cx="6135328" cy="1231106"/>
          </a:xfrm>
          <a:prstGeom prst="rect">
            <a:avLst/>
          </a:prstGeom>
          <a:noFill/>
        </p:spPr>
        <p:txBody>
          <a:bodyPr wrap="square">
            <a:spAutoFit/>
          </a:bodyPr>
          <a:lstStyle/>
          <a:p>
            <a:r>
              <a:rPr lang="en-GB" sz="2000" b="1" dirty="0">
                <a:solidFill>
                  <a:srgbClr val="00B050"/>
                </a:solidFill>
                <a:latin typeface="Arial" panose="020B0604020202020204" pitchFamily="34" charset="0"/>
                <a:cs typeface="Arial" panose="020B0604020202020204" pitchFamily="34" charset="0"/>
              </a:rPr>
              <a:t>Using the DPLYR library</a:t>
            </a:r>
          </a:p>
          <a:p>
            <a:r>
              <a:rPr lang="en-GB" sz="2000" b="1" dirty="0">
                <a:solidFill>
                  <a:srgbClr val="00B050"/>
                </a:solidFill>
                <a:latin typeface="Arial" panose="020B0604020202020204" pitchFamily="34" charset="0"/>
                <a:cs typeface="Arial" panose="020B0604020202020204" pitchFamily="34" charset="0"/>
              </a:rPr>
              <a:t> </a:t>
            </a:r>
          </a:p>
          <a:p>
            <a:r>
              <a:rPr lang="en-GB" dirty="0">
                <a:latin typeface="Arial" panose="020B0604020202020204" pitchFamily="34" charset="0"/>
                <a:cs typeface="Arial" panose="020B0604020202020204" pitchFamily="34" charset="0"/>
              </a:rPr>
              <a:t>1- Select including sub setting </a:t>
            </a:r>
          </a:p>
          <a:p>
            <a:endParaRPr lang="en-GB"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0A476C9-85E6-94E7-6AD2-04C96BA871B2}"/>
              </a:ext>
            </a:extLst>
          </p:cNvPr>
          <p:cNvPicPr>
            <a:picLocks noChangeAspect="1"/>
          </p:cNvPicPr>
          <p:nvPr/>
        </p:nvPicPr>
        <p:blipFill>
          <a:blip r:embed="rId2"/>
          <a:stretch>
            <a:fillRect/>
          </a:stretch>
        </p:blipFill>
        <p:spPr>
          <a:xfrm>
            <a:off x="1859272" y="1089912"/>
            <a:ext cx="8473456" cy="4473325"/>
          </a:xfrm>
          <a:prstGeom prst="rect">
            <a:avLst/>
          </a:prstGeom>
          <a:ln w="38100">
            <a:solidFill>
              <a:schemeClr val="accent1">
                <a:lumMod val="50000"/>
              </a:schemeClr>
            </a:solidFill>
          </a:ln>
        </p:spPr>
      </p:pic>
    </p:spTree>
    <p:extLst>
      <p:ext uri="{BB962C8B-B14F-4D97-AF65-F5344CB8AC3E}">
        <p14:creationId xmlns:p14="http://schemas.microsoft.com/office/powerpoint/2010/main" val="314076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E6C70C-5470-0F83-F85B-5F264ED02A33}"/>
              </a:ext>
            </a:extLst>
          </p:cNvPr>
          <p:cNvSpPr txBox="1"/>
          <p:nvPr/>
        </p:nvSpPr>
        <p:spPr>
          <a:xfrm>
            <a:off x="317181" y="95212"/>
            <a:ext cx="6135328" cy="400110"/>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Arrange</a:t>
            </a:r>
          </a:p>
        </p:txBody>
      </p:sp>
      <p:pic>
        <p:nvPicPr>
          <p:cNvPr id="7" name="Picture 6">
            <a:extLst>
              <a:ext uri="{FF2B5EF4-FFF2-40B4-BE49-F238E27FC236}">
                <a16:creationId xmlns:a16="http://schemas.microsoft.com/office/drawing/2014/main" id="{A64973F1-0708-DB91-076C-D108A6D5BEFE}"/>
              </a:ext>
            </a:extLst>
          </p:cNvPr>
          <p:cNvPicPr>
            <a:picLocks noChangeAspect="1"/>
          </p:cNvPicPr>
          <p:nvPr/>
        </p:nvPicPr>
        <p:blipFill>
          <a:blip r:embed="rId2"/>
          <a:stretch>
            <a:fillRect/>
          </a:stretch>
        </p:blipFill>
        <p:spPr>
          <a:xfrm>
            <a:off x="1587143" y="668564"/>
            <a:ext cx="8540083" cy="4907194"/>
          </a:xfrm>
          <a:prstGeom prst="rect">
            <a:avLst/>
          </a:prstGeom>
          <a:ln w="38100">
            <a:solidFill>
              <a:schemeClr val="accent1">
                <a:lumMod val="50000"/>
              </a:schemeClr>
            </a:solidFill>
          </a:ln>
        </p:spPr>
      </p:pic>
    </p:spTree>
    <p:extLst>
      <p:ext uri="{BB962C8B-B14F-4D97-AF65-F5344CB8AC3E}">
        <p14:creationId xmlns:p14="http://schemas.microsoft.com/office/powerpoint/2010/main" val="242253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27F7B3-A3A2-B66D-A079-1D3A8E6545EC}"/>
              </a:ext>
            </a:extLst>
          </p:cNvPr>
          <p:cNvSpPr txBox="1"/>
          <p:nvPr/>
        </p:nvSpPr>
        <p:spPr>
          <a:xfrm>
            <a:off x="304800" y="202086"/>
            <a:ext cx="6135328" cy="400110"/>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Filter</a:t>
            </a:r>
          </a:p>
        </p:txBody>
      </p:sp>
      <p:pic>
        <p:nvPicPr>
          <p:cNvPr id="5" name="Picture 4">
            <a:extLst>
              <a:ext uri="{FF2B5EF4-FFF2-40B4-BE49-F238E27FC236}">
                <a16:creationId xmlns:a16="http://schemas.microsoft.com/office/drawing/2014/main" id="{3F57DE74-E451-35C4-7201-F14CE221FED9}"/>
              </a:ext>
            </a:extLst>
          </p:cNvPr>
          <p:cNvPicPr>
            <a:picLocks noChangeAspect="1"/>
          </p:cNvPicPr>
          <p:nvPr/>
        </p:nvPicPr>
        <p:blipFill rotWithShape="1">
          <a:blip r:embed="rId2"/>
          <a:srcRect r="7619"/>
          <a:stretch/>
        </p:blipFill>
        <p:spPr>
          <a:xfrm>
            <a:off x="304800" y="871369"/>
            <a:ext cx="5358581" cy="4387268"/>
          </a:xfrm>
          <a:prstGeom prst="rect">
            <a:avLst/>
          </a:prstGeom>
          <a:ln w="38100">
            <a:solidFill>
              <a:schemeClr val="accent1">
                <a:lumMod val="50000"/>
              </a:schemeClr>
            </a:solidFill>
          </a:ln>
        </p:spPr>
      </p:pic>
      <p:pic>
        <p:nvPicPr>
          <p:cNvPr id="9" name="Picture 8">
            <a:extLst>
              <a:ext uri="{FF2B5EF4-FFF2-40B4-BE49-F238E27FC236}">
                <a16:creationId xmlns:a16="http://schemas.microsoft.com/office/drawing/2014/main" id="{75EBE664-19F0-8509-1FD2-B623185187FA}"/>
              </a:ext>
            </a:extLst>
          </p:cNvPr>
          <p:cNvPicPr>
            <a:picLocks noChangeAspect="1"/>
          </p:cNvPicPr>
          <p:nvPr/>
        </p:nvPicPr>
        <p:blipFill>
          <a:blip r:embed="rId3"/>
          <a:stretch>
            <a:fillRect/>
          </a:stretch>
        </p:blipFill>
        <p:spPr>
          <a:xfrm>
            <a:off x="5801032" y="887332"/>
            <a:ext cx="5850194" cy="4355342"/>
          </a:xfrm>
          <a:prstGeom prst="rect">
            <a:avLst/>
          </a:prstGeom>
          <a:ln w="38100">
            <a:solidFill>
              <a:schemeClr val="accent1">
                <a:lumMod val="50000"/>
              </a:schemeClr>
            </a:solidFill>
          </a:ln>
        </p:spPr>
      </p:pic>
    </p:spTree>
    <p:extLst>
      <p:ext uri="{BB962C8B-B14F-4D97-AF65-F5344CB8AC3E}">
        <p14:creationId xmlns:p14="http://schemas.microsoft.com/office/powerpoint/2010/main" val="2737328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Main Event</Template>
  <TotalTime>376</TotalTime>
  <Words>386</Words>
  <Application>Microsoft Office PowerPoint</Application>
  <PresentationFormat>Widescreen</PresentationFormat>
  <Paragraphs>80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Abadi</vt:lpstr>
      <vt:lpstr>Amasis MT Pro Black</vt:lpstr>
      <vt:lpstr>Arial</vt:lpstr>
      <vt:lpstr>Arial Black</vt:lpstr>
      <vt:lpstr>Biome Light</vt:lpstr>
      <vt:lpstr>Calibri</vt:lpstr>
      <vt:lpstr>Impact</vt:lpstr>
      <vt:lpstr>Main Event</vt:lpstr>
      <vt:lpstr> Flights  Analysis Project     </vt:lpstr>
      <vt:lpstr>Analytics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Project     using R</dc:title>
  <dc:creator>Maryann Meilika</dc:creator>
  <cp:lastModifiedBy>Maryann Meilika</cp:lastModifiedBy>
  <cp:revision>3</cp:revision>
  <dcterms:created xsi:type="dcterms:W3CDTF">2022-06-14T03:01:30Z</dcterms:created>
  <dcterms:modified xsi:type="dcterms:W3CDTF">2022-11-25T12:03:17Z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