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856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925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348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3205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646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412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3536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215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019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278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397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1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025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42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637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9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915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5638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6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9516645-228F-43B3-A9E8-B819A5AB1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4406537"/>
            <a:ext cx="9440034" cy="1088336"/>
          </a:xfrm>
        </p:spPr>
        <p:txBody>
          <a:bodyPr>
            <a:normAutofit/>
          </a:bodyPr>
          <a:lstStyle/>
          <a:p>
            <a:r>
              <a:rPr lang="fr-FR" sz="6000" dirty="0">
                <a:solidFill>
                  <a:schemeClr val="tx1"/>
                </a:solidFill>
                <a:latin typeface="Manga" panose="02000500000000000000" pitchFamily="2" charset="0"/>
              </a:rPr>
              <a:t>Campus Contest 2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7FFCA23-E366-430F-B38B-F544AE745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494872"/>
            <a:ext cx="9440034" cy="62161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2800" dirty="0">
                <a:solidFill>
                  <a:srgbClr val="8E3E32"/>
                </a:solidFill>
                <a:latin typeface="Manga" panose="02000500000000000000" pitchFamily="2" charset="0"/>
              </a:rPr>
              <a:t>Création d’un site - gestion de location de livres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5" name="Image 4" descr="Une image contenant femme, regardant, debout, fleur&#10;&#10;Description générée automatiquement">
            <a:extLst>
              <a:ext uri="{FF2B5EF4-FFF2-40B4-BE49-F238E27FC236}">
                <a16:creationId xmlns:a16="http://schemas.microsoft.com/office/drawing/2014/main" id="{386D0284-2F3B-40FD-A50F-4B33656987B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85" r="-1" b="11505"/>
          <a:stretch/>
        </p:blipFill>
        <p:spPr>
          <a:xfrm>
            <a:off x="-1" y="-1"/>
            <a:ext cx="12198915" cy="422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18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6BA514-57D8-458E-9BF0-44EF75FDA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  <a:latin typeface="Manga" panose="02000500000000000000" pitchFamily="2" charset="0"/>
              </a:rPr>
              <a:t>Création du site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AB2014-FD68-47F7-87FD-7D3336E1E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la création du</a:t>
            </a:r>
          </a:p>
        </p:txBody>
      </p:sp>
    </p:spTree>
    <p:extLst>
      <p:ext uri="{BB962C8B-B14F-4D97-AF65-F5344CB8AC3E}">
        <p14:creationId xmlns:p14="http://schemas.microsoft.com/office/powerpoint/2010/main" val="1793128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603005-49D3-4A4E-B2B1-C6DF39BB1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  <a:latin typeface="Manga" panose="02000500000000000000" pitchFamily="2" charset="0"/>
              </a:rPr>
              <a:t>Création et gestion de la 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B6F030-DF9E-4BDF-8105-2EA529928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0859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10A515-703C-41AB-8EE6-B6C648A9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>
                <a:solidFill>
                  <a:schemeClr val="tx1"/>
                </a:solidFill>
                <a:latin typeface="Manga" panose="02000500000000000000" pitchFamily="2" charset="0"/>
              </a:rPr>
              <a:t>Création du panel de connexion pour les clients et les administrateurs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D12468-F760-4216-BADA-66843BE7C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6887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06D3BB-EEF0-430A-B000-780821A6B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  <a:latin typeface="Manga" panose="02000500000000000000" pitchFamily="2" charset="0"/>
              </a:rPr>
              <a:t>Gestion des livres dans la 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CDBCB5-14F8-4254-8F13-494250F80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6322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EF9649-F7EB-4E30-8807-5CE484BF4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8558AF-BC01-4580-A70F-8D1F66BCE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84272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46</Words>
  <Application>Microsoft Office PowerPoint</Application>
  <PresentationFormat>Grand écran</PresentationFormat>
  <Paragraphs>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Gill Sans MT</vt:lpstr>
      <vt:lpstr>Manga</vt:lpstr>
      <vt:lpstr>Wingdings 2</vt:lpstr>
      <vt:lpstr>SlateVTI</vt:lpstr>
      <vt:lpstr>Campus Contest 2</vt:lpstr>
      <vt:lpstr>Création du site</vt:lpstr>
      <vt:lpstr>Création et gestion de la base de données</vt:lpstr>
      <vt:lpstr>Création du panel de connexion pour les clients et les administrateurs</vt:lpstr>
      <vt:lpstr>Gestion des livres dans la base de données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Campus contest 2</dc:title>
  <dc:creator>Jean-Louis MONNIER</dc:creator>
  <cp:lastModifiedBy>Jean-Louis MONNIER</cp:lastModifiedBy>
  <cp:revision>5</cp:revision>
  <dcterms:created xsi:type="dcterms:W3CDTF">2020-02-17T11:42:25Z</dcterms:created>
  <dcterms:modified xsi:type="dcterms:W3CDTF">2020-02-17T12:54:39Z</dcterms:modified>
</cp:coreProperties>
</file>