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0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6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16645-228F-43B3-A9E8-B819A5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Manga" panose="02000500000000000000" pitchFamily="2" charset="0"/>
              </a:rPr>
              <a:t>Campus Contest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FCA23-E366-430F-B38B-F544AE74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8E3E32"/>
                </a:solidFill>
                <a:latin typeface="Manga" panose="02000500000000000000" pitchFamily="2" charset="0"/>
              </a:rPr>
              <a:t>Création d’un site - gestion de location de livres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mage 4" descr="Une image contenant femme, regardant, debout, fleur&#10;&#10;Description générée automatiquement">
            <a:extLst>
              <a:ext uri="{FF2B5EF4-FFF2-40B4-BE49-F238E27FC236}">
                <a16:creationId xmlns:a16="http://schemas.microsoft.com/office/drawing/2014/main" id="{386D0284-2F3B-40FD-A50F-4B3365698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5" r="-1" b="115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A514-57D8-458E-9BF0-44EF75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B2014-FD68-47F7-87FD-7D3336E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création du site nous sommes partis d’une Template simple nommé </a:t>
            </a:r>
            <a:r>
              <a:rPr lang="fr-FR" dirty="0" err="1"/>
              <a:t>NGuyen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1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03005-49D3-4A4E-B2B1-C6DF39B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et gestion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F030-DF9E-4BDF-8105-2EA52992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A515-703C-41AB-8EE6-B6C648A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panel de connexion pour les clients et les administrateurs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12468-F760-4216-BADA-66843BE7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D3BB-EEF0-430A-B000-780821A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Gestion des livres dans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BCB5-14F8-4254-8F13-494250F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649-F7EB-4E30-8807-5CE484B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58AF-BC01-4580-A70F-8D1F66B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2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Gill Sans MT</vt:lpstr>
      <vt:lpstr>Manga</vt:lpstr>
      <vt:lpstr>Wingdings 2</vt:lpstr>
      <vt:lpstr>SlateVTI</vt:lpstr>
      <vt:lpstr>Campus Contest 2</vt:lpstr>
      <vt:lpstr>Création du site</vt:lpstr>
      <vt:lpstr>Création et gestion de la base de données</vt:lpstr>
      <vt:lpstr>Création du panel de connexion pour les clients et les administrateurs</vt:lpstr>
      <vt:lpstr>Gestion des livres dans la base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contest 2</dc:title>
  <dc:creator>Jean-Louis MONNIER</dc:creator>
  <cp:lastModifiedBy>Jean-Louis MONNIER</cp:lastModifiedBy>
  <cp:revision>6</cp:revision>
  <dcterms:created xsi:type="dcterms:W3CDTF">2020-02-17T11:42:25Z</dcterms:created>
  <dcterms:modified xsi:type="dcterms:W3CDTF">2020-02-17T13:00:05Z</dcterms:modified>
</cp:coreProperties>
</file>