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205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1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5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9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3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6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6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16645-228F-43B3-A9E8-B819A5AB1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  <a:latin typeface="Manga" panose="02000500000000000000" pitchFamily="2" charset="0"/>
              </a:rPr>
              <a:t>Campus Contest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FFCA23-E366-430F-B38B-F544AE74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8E3E32"/>
                </a:solidFill>
                <a:latin typeface="Manga" panose="02000500000000000000" pitchFamily="2" charset="0"/>
              </a:rPr>
              <a:t>Création d’un site - gestion de location de livres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mage 4" descr="Une image contenant femme, regardant, debout, fleur&#10;&#10;Description générée automatiquement">
            <a:extLst>
              <a:ext uri="{FF2B5EF4-FFF2-40B4-BE49-F238E27FC236}">
                <a16:creationId xmlns:a16="http://schemas.microsoft.com/office/drawing/2014/main" id="{386D0284-2F3B-40FD-A50F-4B3365698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5" r="-1" b="1150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BA514-57D8-458E-9BF0-44EF75FD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B2014-FD68-47F7-87FD-7D3336E1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Pour la création du site nous sommes partis d’une Template simple nommé Nguyen.  A partir de celle-ci nous avons intégrés </a:t>
            </a:r>
          </a:p>
        </p:txBody>
      </p:sp>
    </p:spTree>
    <p:extLst>
      <p:ext uri="{BB962C8B-B14F-4D97-AF65-F5344CB8AC3E}">
        <p14:creationId xmlns:p14="http://schemas.microsoft.com/office/powerpoint/2010/main" val="179312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03005-49D3-4A4E-B2B1-C6DF39BB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et gestion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6F030-DF9E-4BDF-8105-2EA52992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A l’aide de PHPMyAdmin, nous avons créer notre base de données SQL pour la gestion du site web. </a:t>
            </a:r>
          </a:p>
          <a:p>
            <a:pPr marL="36900" indent="0">
              <a:buNone/>
            </a:pPr>
            <a:r>
              <a:rPr lang="fr-FR" dirty="0"/>
              <a:t>Cette base de données permet de :</a:t>
            </a:r>
          </a:p>
          <a:p>
            <a:pPr marL="36900" indent="0">
              <a:buNone/>
            </a:pPr>
            <a:r>
              <a:rPr lang="fr-FR" dirty="0"/>
              <a:t>	- Gérer les utilisateurs présents sur le site</a:t>
            </a:r>
          </a:p>
          <a:p>
            <a:pPr marL="36900" indent="0">
              <a:buNone/>
            </a:pPr>
            <a:r>
              <a:rPr lang="fr-FR" dirty="0"/>
              <a:t>	- Gérer les locations des livres et de mettre en avant les livres non loués</a:t>
            </a:r>
          </a:p>
          <a:p>
            <a:pPr marL="36900" indent="0">
              <a:buNone/>
            </a:pPr>
            <a:r>
              <a:rPr lang="fr-FR" dirty="0"/>
              <a:t>	- Mise en avant des nouveautés </a:t>
            </a:r>
          </a:p>
        </p:txBody>
      </p:sp>
    </p:spTree>
    <p:extLst>
      <p:ext uri="{BB962C8B-B14F-4D97-AF65-F5344CB8AC3E}">
        <p14:creationId xmlns:p14="http://schemas.microsoft.com/office/powerpoint/2010/main" val="7308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0A515-703C-41AB-8EE6-B6C648A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panel de connexion pour les clients et les administrateurs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12468-F760-4216-BADA-66843BE7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créé un panel de connexion pour les clients et les administrateurs. Dans ce panel nous avons la possibilité après inscription d’accéder a la bibliothèque pour gérer nos locations.</a:t>
            </a:r>
          </a:p>
          <a:p>
            <a:r>
              <a:rPr lang="fr-FR" dirty="0"/>
              <a:t>Ce panel de connexion permet aussi de pouvoir déterminé les plus gros lecteurs grâce à un historique des livres loués.</a:t>
            </a:r>
          </a:p>
        </p:txBody>
      </p:sp>
    </p:spTree>
    <p:extLst>
      <p:ext uri="{BB962C8B-B14F-4D97-AF65-F5344CB8AC3E}">
        <p14:creationId xmlns:p14="http://schemas.microsoft.com/office/powerpoint/2010/main" val="138688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D3BB-EEF0-430A-B000-780821A6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Gestion des livres dans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DBCB5-14F8-4254-8F13-494250F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livres sont classés par genre, et par numéro d’identification. Cela permet de retrouver le livre plus rapidement dans la bibliothèque.</a:t>
            </a:r>
          </a:p>
          <a:p>
            <a:r>
              <a:rPr lang="fr-FR" dirty="0"/>
              <a:t>L’avantage de la base de données c’est que l’on peut avoir le résumé de celui-ci pour aider le lecteur à s’orienter vers tel et </a:t>
            </a:r>
            <a:r>
              <a:rPr lang="fr-FR"/>
              <a:t>tel ouvrage.</a:t>
            </a:r>
          </a:p>
        </p:txBody>
      </p:sp>
    </p:spTree>
    <p:extLst>
      <p:ext uri="{BB962C8B-B14F-4D97-AF65-F5344CB8AC3E}">
        <p14:creationId xmlns:p14="http://schemas.microsoft.com/office/powerpoint/2010/main" val="2326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F9649-F7EB-4E30-8807-5CE484BF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558AF-BC01-4580-A70F-8D1F66BC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2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226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Gill Sans MT</vt:lpstr>
      <vt:lpstr>Manga</vt:lpstr>
      <vt:lpstr>Wingdings 2</vt:lpstr>
      <vt:lpstr>SlateVTI</vt:lpstr>
      <vt:lpstr>Campus Contest 2</vt:lpstr>
      <vt:lpstr>Création du site</vt:lpstr>
      <vt:lpstr>Création et gestion de la base de données</vt:lpstr>
      <vt:lpstr>Création du panel de connexion pour les clients et les administrateurs</vt:lpstr>
      <vt:lpstr>Gestion des livres dans la base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contest 2</dc:title>
  <dc:creator>Jean-Louis MONNIER</dc:creator>
  <cp:lastModifiedBy>Jean-Louis MONNIER</cp:lastModifiedBy>
  <cp:revision>12</cp:revision>
  <dcterms:created xsi:type="dcterms:W3CDTF">2020-02-17T11:42:25Z</dcterms:created>
  <dcterms:modified xsi:type="dcterms:W3CDTF">2020-02-18T13:27:59Z</dcterms:modified>
</cp:coreProperties>
</file>