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57" r:id="rId6"/>
    <p:sldId id="265" r:id="rId7"/>
    <p:sldId id="263" r:id="rId8"/>
    <p:sldId id="266" r:id="rId9"/>
    <p:sldId id="267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211"/>
    <a:srgbClr val="FF8200"/>
    <a:srgbClr val="5D7FD3"/>
    <a:srgbClr val="FFD747"/>
    <a:srgbClr val="10223F"/>
    <a:srgbClr val="0F243F"/>
    <a:srgbClr val="FFFFFF"/>
    <a:srgbClr val="1D3451"/>
    <a:srgbClr val="1D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solidFill>
                  <a:schemeClr val="bg1"/>
                </a:solidFill>
              </a:rPr>
              <a:t>Market Share in past 5 years</a:t>
            </a:r>
            <a:endParaRPr lang="zh-CN" altLang="en-US" sz="18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0CB-FB4E-836B-8973DB615F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CB-FB4E-836B-8973DB615F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CB-FB4E-836B-8973DB615F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CB-FB4E-836B-8973DB615F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0CB-FB4E-836B-8973DB615F76}"/>
              </c:ext>
            </c:extLst>
          </c:dPt>
          <c:cat>
            <c:strRef>
              <c:f>Sheet1!$A$2:$A$6</c:f>
              <c:strCache>
                <c:ptCount val="5"/>
                <c:pt idx="0">
                  <c:v>Tensorflow</c:v>
                </c:pt>
                <c:pt idx="1">
                  <c:v>Pytorch</c:v>
                </c:pt>
                <c:pt idx="2">
                  <c:v>Keras</c:v>
                </c:pt>
                <c:pt idx="3">
                  <c:v>Mindspore</c:v>
                </c:pt>
                <c:pt idx="4">
                  <c:v>PaddlePaddle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</c:v>
                </c:pt>
                <c:pt idx="1">
                  <c:v>43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8-B04A-BA2E-381AF40CC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en-US" altLang="zh-CN" sz="20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 Toolkits Trend is past 5 years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Tensorflow: (China)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Sheet1!$B$2:$B$267</c:f>
              <c:numCache>
                <c:formatCode>General</c:formatCode>
                <c:ptCount val="266"/>
                <c:pt idx="0">
                  <c:v>84</c:v>
                </c:pt>
                <c:pt idx="1">
                  <c:v>68</c:v>
                </c:pt>
                <c:pt idx="2">
                  <c:v>72</c:v>
                </c:pt>
                <c:pt idx="3">
                  <c:v>85</c:v>
                </c:pt>
                <c:pt idx="4">
                  <c:v>67</c:v>
                </c:pt>
                <c:pt idx="5">
                  <c:v>88</c:v>
                </c:pt>
                <c:pt idx="6">
                  <c:v>57</c:v>
                </c:pt>
                <c:pt idx="7">
                  <c:v>74</c:v>
                </c:pt>
                <c:pt idx="8">
                  <c:v>84</c:v>
                </c:pt>
                <c:pt idx="9">
                  <c:v>27</c:v>
                </c:pt>
                <c:pt idx="10">
                  <c:v>94</c:v>
                </c:pt>
                <c:pt idx="11">
                  <c:v>74</c:v>
                </c:pt>
                <c:pt idx="12">
                  <c:v>73</c:v>
                </c:pt>
                <c:pt idx="13">
                  <c:v>88</c:v>
                </c:pt>
                <c:pt idx="14">
                  <c:v>84</c:v>
                </c:pt>
                <c:pt idx="15">
                  <c:v>87</c:v>
                </c:pt>
                <c:pt idx="16">
                  <c:v>80</c:v>
                </c:pt>
                <c:pt idx="17">
                  <c:v>86</c:v>
                </c:pt>
                <c:pt idx="18">
                  <c:v>80</c:v>
                </c:pt>
                <c:pt idx="19">
                  <c:v>89</c:v>
                </c:pt>
                <c:pt idx="20">
                  <c:v>85</c:v>
                </c:pt>
                <c:pt idx="21">
                  <c:v>85</c:v>
                </c:pt>
                <c:pt idx="22">
                  <c:v>75</c:v>
                </c:pt>
                <c:pt idx="23">
                  <c:v>80</c:v>
                </c:pt>
                <c:pt idx="24">
                  <c:v>82</c:v>
                </c:pt>
                <c:pt idx="25">
                  <c:v>85</c:v>
                </c:pt>
                <c:pt idx="26">
                  <c:v>83</c:v>
                </c:pt>
                <c:pt idx="27">
                  <c:v>72</c:v>
                </c:pt>
                <c:pt idx="28">
                  <c:v>41</c:v>
                </c:pt>
                <c:pt idx="29">
                  <c:v>49</c:v>
                </c:pt>
                <c:pt idx="30">
                  <c:v>90</c:v>
                </c:pt>
                <c:pt idx="31">
                  <c:v>79</c:v>
                </c:pt>
                <c:pt idx="32">
                  <c:v>89</c:v>
                </c:pt>
                <c:pt idx="33">
                  <c:v>98</c:v>
                </c:pt>
                <c:pt idx="34">
                  <c:v>83</c:v>
                </c:pt>
                <c:pt idx="35">
                  <c:v>72</c:v>
                </c:pt>
                <c:pt idx="36">
                  <c:v>95</c:v>
                </c:pt>
                <c:pt idx="37">
                  <c:v>95</c:v>
                </c:pt>
                <c:pt idx="38">
                  <c:v>99</c:v>
                </c:pt>
                <c:pt idx="39">
                  <c:v>73</c:v>
                </c:pt>
                <c:pt idx="40">
                  <c:v>92</c:v>
                </c:pt>
                <c:pt idx="41">
                  <c:v>86</c:v>
                </c:pt>
                <c:pt idx="42">
                  <c:v>90</c:v>
                </c:pt>
                <c:pt idx="43">
                  <c:v>79</c:v>
                </c:pt>
                <c:pt idx="44">
                  <c:v>99</c:v>
                </c:pt>
                <c:pt idx="45">
                  <c:v>85</c:v>
                </c:pt>
                <c:pt idx="46">
                  <c:v>80</c:v>
                </c:pt>
                <c:pt idx="47">
                  <c:v>85</c:v>
                </c:pt>
                <c:pt idx="48">
                  <c:v>83</c:v>
                </c:pt>
                <c:pt idx="49">
                  <c:v>85</c:v>
                </c:pt>
                <c:pt idx="50">
                  <c:v>100</c:v>
                </c:pt>
                <c:pt idx="51">
                  <c:v>98</c:v>
                </c:pt>
                <c:pt idx="52">
                  <c:v>86</c:v>
                </c:pt>
                <c:pt idx="53">
                  <c:v>83</c:v>
                </c:pt>
                <c:pt idx="54">
                  <c:v>77</c:v>
                </c:pt>
                <c:pt idx="55">
                  <c:v>84</c:v>
                </c:pt>
                <c:pt idx="56">
                  <c:v>82</c:v>
                </c:pt>
                <c:pt idx="57">
                  <c:v>82</c:v>
                </c:pt>
                <c:pt idx="58">
                  <c:v>84</c:v>
                </c:pt>
                <c:pt idx="59">
                  <c:v>73</c:v>
                </c:pt>
                <c:pt idx="60">
                  <c:v>92</c:v>
                </c:pt>
                <c:pt idx="61">
                  <c:v>52</c:v>
                </c:pt>
                <c:pt idx="62">
                  <c:v>84</c:v>
                </c:pt>
                <c:pt idx="63">
                  <c:v>68</c:v>
                </c:pt>
                <c:pt idx="64">
                  <c:v>69</c:v>
                </c:pt>
                <c:pt idx="65">
                  <c:v>73</c:v>
                </c:pt>
                <c:pt idx="66">
                  <c:v>88</c:v>
                </c:pt>
                <c:pt idx="67">
                  <c:v>91</c:v>
                </c:pt>
                <c:pt idx="68">
                  <c:v>89</c:v>
                </c:pt>
                <c:pt idx="69">
                  <c:v>87</c:v>
                </c:pt>
                <c:pt idx="70">
                  <c:v>89</c:v>
                </c:pt>
                <c:pt idx="71">
                  <c:v>85</c:v>
                </c:pt>
                <c:pt idx="72">
                  <c:v>97</c:v>
                </c:pt>
                <c:pt idx="73">
                  <c:v>86</c:v>
                </c:pt>
                <c:pt idx="74">
                  <c:v>63</c:v>
                </c:pt>
                <c:pt idx="75">
                  <c:v>74</c:v>
                </c:pt>
                <c:pt idx="76">
                  <c:v>79</c:v>
                </c:pt>
                <c:pt idx="77">
                  <c:v>70</c:v>
                </c:pt>
                <c:pt idx="78">
                  <c:v>59</c:v>
                </c:pt>
                <c:pt idx="79">
                  <c:v>14</c:v>
                </c:pt>
                <c:pt idx="80">
                  <c:v>64</c:v>
                </c:pt>
                <c:pt idx="81">
                  <c:v>74</c:v>
                </c:pt>
                <c:pt idx="82">
                  <c:v>70</c:v>
                </c:pt>
                <c:pt idx="83">
                  <c:v>72</c:v>
                </c:pt>
                <c:pt idx="84">
                  <c:v>78</c:v>
                </c:pt>
                <c:pt idx="85">
                  <c:v>74</c:v>
                </c:pt>
                <c:pt idx="86">
                  <c:v>74</c:v>
                </c:pt>
                <c:pt idx="87">
                  <c:v>67</c:v>
                </c:pt>
                <c:pt idx="88">
                  <c:v>80</c:v>
                </c:pt>
                <c:pt idx="89">
                  <c:v>60</c:v>
                </c:pt>
                <c:pt idx="90">
                  <c:v>62</c:v>
                </c:pt>
                <c:pt idx="91">
                  <c:v>62</c:v>
                </c:pt>
                <c:pt idx="92">
                  <c:v>73</c:v>
                </c:pt>
                <c:pt idx="93">
                  <c:v>55</c:v>
                </c:pt>
                <c:pt idx="94">
                  <c:v>57</c:v>
                </c:pt>
                <c:pt idx="95">
                  <c:v>65</c:v>
                </c:pt>
                <c:pt idx="96">
                  <c:v>60</c:v>
                </c:pt>
                <c:pt idx="97">
                  <c:v>72</c:v>
                </c:pt>
                <c:pt idx="98">
                  <c:v>62</c:v>
                </c:pt>
                <c:pt idx="99">
                  <c:v>68</c:v>
                </c:pt>
                <c:pt idx="100">
                  <c:v>58</c:v>
                </c:pt>
                <c:pt idx="101">
                  <c:v>68</c:v>
                </c:pt>
                <c:pt idx="102">
                  <c:v>79</c:v>
                </c:pt>
                <c:pt idx="103">
                  <c:v>65</c:v>
                </c:pt>
                <c:pt idx="104">
                  <c:v>65</c:v>
                </c:pt>
                <c:pt idx="105">
                  <c:v>56</c:v>
                </c:pt>
                <c:pt idx="106">
                  <c:v>65</c:v>
                </c:pt>
                <c:pt idx="107">
                  <c:v>76</c:v>
                </c:pt>
                <c:pt idx="108">
                  <c:v>46</c:v>
                </c:pt>
                <c:pt idx="109">
                  <c:v>58</c:v>
                </c:pt>
                <c:pt idx="110">
                  <c:v>40</c:v>
                </c:pt>
                <c:pt idx="111">
                  <c:v>61</c:v>
                </c:pt>
                <c:pt idx="112">
                  <c:v>49</c:v>
                </c:pt>
                <c:pt idx="113">
                  <c:v>35</c:v>
                </c:pt>
                <c:pt idx="114">
                  <c:v>46</c:v>
                </c:pt>
                <c:pt idx="115">
                  <c:v>50</c:v>
                </c:pt>
                <c:pt idx="116">
                  <c:v>45</c:v>
                </c:pt>
                <c:pt idx="117">
                  <c:v>50</c:v>
                </c:pt>
                <c:pt idx="118">
                  <c:v>58</c:v>
                </c:pt>
                <c:pt idx="119">
                  <c:v>48</c:v>
                </c:pt>
                <c:pt idx="120">
                  <c:v>54</c:v>
                </c:pt>
                <c:pt idx="121">
                  <c:v>54</c:v>
                </c:pt>
                <c:pt idx="122">
                  <c:v>48</c:v>
                </c:pt>
                <c:pt idx="123">
                  <c:v>64</c:v>
                </c:pt>
                <c:pt idx="124">
                  <c:v>53</c:v>
                </c:pt>
                <c:pt idx="125">
                  <c:v>53</c:v>
                </c:pt>
                <c:pt idx="126">
                  <c:v>42</c:v>
                </c:pt>
                <c:pt idx="127">
                  <c:v>47</c:v>
                </c:pt>
                <c:pt idx="128">
                  <c:v>56</c:v>
                </c:pt>
                <c:pt idx="129">
                  <c:v>42</c:v>
                </c:pt>
                <c:pt idx="130">
                  <c:v>12</c:v>
                </c:pt>
                <c:pt idx="131">
                  <c:v>24</c:v>
                </c:pt>
                <c:pt idx="132">
                  <c:v>44</c:v>
                </c:pt>
                <c:pt idx="133">
                  <c:v>36</c:v>
                </c:pt>
                <c:pt idx="134">
                  <c:v>35</c:v>
                </c:pt>
                <c:pt idx="135">
                  <c:v>36</c:v>
                </c:pt>
                <c:pt idx="136">
                  <c:v>53</c:v>
                </c:pt>
                <c:pt idx="137">
                  <c:v>42</c:v>
                </c:pt>
                <c:pt idx="138">
                  <c:v>30</c:v>
                </c:pt>
                <c:pt idx="139">
                  <c:v>43</c:v>
                </c:pt>
                <c:pt idx="140">
                  <c:v>45</c:v>
                </c:pt>
                <c:pt idx="141">
                  <c:v>53</c:v>
                </c:pt>
                <c:pt idx="142">
                  <c:v>49</c:v>
                </c:pt>
                <c:pt idx="143">
                  <c:v>54</c:v>
                </c:pt>
                <c:pt idx="144">
                  <c:v>37</c:v>
                </c:pt>
                <c:pt idx="145">
                  <c:v>45</c:v>
                </c:pt>
                <c:pt idx="146">
                  <c:v>59</c:v>
                </c:pt>
                <c:pt idx="147">
                  <c:v>51</c:v>
                </c:pt>
                <c:pt idx="148">
                  <c:v>41</c:v>
                </c:pt>
                <c:pt idx="149">
                  <c:v>53</c:v>
                </c:pt>
                <c:pt idx="150">
                  <c:v>49</c:v>
                </c:pt>
                <c:pt idx="151">
                  <c:v>35</c:v>
                </c:pt>
                <c:pt idx="152">
                  <c:v>58</c:v>
                </c:pt>
                <c:pt idx="153">
                  <c:v>66</c:v>
                </c:pt>
                <c:pt idx="154">
                  <c:v>46</c:v>
                </c:pt>
                <c:pt idx="155">
                  <c:v>41</c:v>
                </c:pt>
                <c:pt idx="156">
                  <c:v>62</c:v>
                </c:pt>
                <c:pt idx="157">
                  <c:v>63</c:v>
                </c:pt>
                <c:pt idx="158">
                  <c:v>40</c:v>
                </c:pt>
                <c:pt idx="159">
                  <c:v>54</c:v>
                </c:pt>
                <c:pt idx="160">
                  <c:v>39</c:v>
                </c:pt>
                <c:pt idx="161">
                  <c:v>49</c:v>
                </c:pt>
                <c:pt idx="162">
                  <c:v>49</c:v>
                </c:pt>
                <c:pt idx="163">
                  <c:v>48</c:v>
                </c:pt>
                <c:pt idx="164">
                  <c:v>41</c:v>
                </c:pt>
                <c:pt idx="165">
                  <c:v>33</c:v>
                </c:pt>
                <c:pt idx="166">
                  <c:v>24</c:v>
                </c:pt>
                <c:pt idx="167">
                  <c:v>45</c:v>
                </c:pt>
                <c:pt idx="168">
                  <c:v>34</c:v>
                </c:pt>
                <c:pt idx="169">
                  <c:v>43</c:v>
                </c:pt>
                <c:pt idx="170">
                  <c:v>32</c:v>
                </c:pt>
                <c:pt idx="171">
                  <c:v>55</c:v>
                </c:pt>
                <c:pt idx="172">
                  <c:v>40</c:v>
                </c:pt>
                <c:pt idx="173">
                  <c:v>50</c:v>
                </c:pt>
                <c:pt idx="174">
                  <c:v>39</c:v>
                </c:pt>
                <c:pt idx="175">
                  <c:v>33</c:v>
                </c:pt>
                <c:pt idx="176">
                  <c:v>46</c:v>
                </c:pt>
                <c:pt idx="177">
                  <c:v>49</c:v>
                </c:pt>
                <c:pt idx="178">
                  <c:v>37</c:v>
                </c:pt>
                <c:pt idx="179">
                  <c:v>28</c:v>
                </c:pt>
                <c:pt idx="180">
                  <c:v>33</c:v>
                </c:pt>
                <c:pt idx="181">
                  <c:v>37</c:v>
                </c:pt>
                <c:pt idx="182">
                  <c:v>49</c:v>
                </c:pt>
                <c:pt idx="183">
                  <c:v>37</c:v>
                </c:pt>
                <c:pt idx="184">
                  <c:v>23</c:v>
                </c:pt>
                <c:pt idx="185">
                  <c:v>24</c:v>
                </c:pt>
                <c:pt idx="186">
                  <c:v>37</c:v>
                </c:pt>
                <c:pt idx="187">
                  <c:v>46</c:v>
                </c:pt>
                <c:pt idx="188">
                  <c:v>30</c:v>
                </c:pt>
                <c:pt idx="189">
                  <c:v>40</c:v>
                </c:pt>
                <c:pt idx="190">
                  <c:v>44</c:v>
                </c:pt>
                <c:pt idx="191">
                  <c:v>36</c:v>
                </c:pt>
                <c:pt idx="192">
                  <c:v>36</c:v>
                </c:pt>
                <c:pt idx="193">
                  <c:v>32</c:v>
                </c:pt>
                <c:pt idx="194">
                  <c:v>37</c:v>
                </c:pt>
                <c:pt idx="195">
                  <c:v>37</c:v>
                </c:pt>
                <c:pt idx="196">
                  <c:v>31</c:v>
                </c:pt>
                <c:pt idx="197">
                  <c:v>32</c:v>
                </c:pt>
                <c:pt idx="198">
                  <c:v>36</c:v>
                </c:pt>
                <c:pt idx="199">
                  <c:v>34</c:v>
                </c:pt>
                <c:pt idx="200">
                  <c:v>37</c:v>
                </c:pt>
                <c:pt idx="201">
                  <c:v>29</c:v>
                </c:pt>
                <c:pt idx="202">
                  <c:v>38</c:v>
                </c:pt>
                <c:pt idx="203">
                  <c:v>27</c:v>
                </c:pt>
                <c:pt idx="204">
                  <c:v>37</c:v>
                </c:pt>
                <c:pt idx="205">
                  <c:v>38</c:v>
                </c:pt>
                <c:pt idx="206">
                  <c:v>36</c:v>
                </c:pt>
                <c:pt idx="207">
                  <c:v>33</c:v>
                </c:pt>
                <c:pt idx="208">
                  <c:v>34</c:v>
                </c:pt>
                <c:pt idx="209">
                  <c:v>35</c:v>
                </c:pt>
                <c:pt idx="210">
                  <c:v>36</c:v>
                </c:pt>
                <c:pt idx="211">
                  <c:v>42</c:v>
                </c:pt>
                <c:pt idx="212">
                  <c:v>31</c:v>
                </c:pt>
                <c:pt idx="213">
                  <c:v>36</c:v>
                </c:pt>
                <c:pt idx="214">
                  <c:v>39</c:v>
                </c:pt>
                <c:pt idx="215">
                  <c:v>36</c:v>
                </c:pt>
                <c:pt idx="216">
                  <c:v>25</c:v>
                </c:pt>
                <c:pt idx="217">
                  <c:v>35</c:v>
                </c:pt>
                <c:pt idx="218">
                  <c:v>24</c:v>
                </c:pt>
                <c:pt idx="219">
                  <c:v>35</c:v>
                </c:pt>
                <c:pt idx="220">
                  <c:v>33</c:v>
                </c:pt>
                <c:pt idx="221">
                  <c:v>24</c:v>
                </c:pt>
                <c:pt idx="222">
                  <c:v>32</c:v>
                </c:pt>
                <c:pt idx="223">
                  <c:v>35</c:v>
                </c:pt>
                <c:pt idx="224">
                  <c:v>39</c:v>
                </c:pt>
                <c:pt idx="225">
                  <c:v>42</c:v>
                </c:pt>
                <c:pt idx="226">
                  <c:v>37</c:v>
                </c:pt>
                <c:pt idx="227">
                  <c:v>36</c:v>
                </c:pt>
                <c:pt idx="228">
                  <c:v>29</c:v>
                </c:pt>
                <c:pt idx="229">
                  <c:v>31</c:v>
                </c:pt>
                <c:pt idx="230">
                  <c:v>39</c:v>
                </c:pt>
                <c:pt idx="231">
                  <c:v>33</c:v>
                </c:pt>
                <c:pt idx="232">
                  <c:v>36</c:v>
                </c:pt>
                <c:pt idx="233">
                  <c:v>37</c:v>
                </c:pt>
                <c:pt idx="234">
                  <c:v>28</c:v>
                </c:pt>
                <c:pt idx="235">
                  <c:v>8</c:v>
                </c:pt>
                <c:pt idx="236">
                  <c:v>32</c:v>
                </c:pt>
                <c:pt idx="237">
                  <c:v>30</c:v>
                </c:pt>
                <c:pt idx="238">
                  <c:v>30</c:v>
                </c:pt>
                <c:pt idx="239">
                  <c:v>27</c:v>
                </c:pt>
                <c:pt idx="240">
                  <c:v>36</c:v>
                </c:pt>
                <c:pt idx="241">
                  <c:v>29</c:v>
                </c:pt>
                <c:pt idx="242">
                  <c:v>26</c:v>
                </c:pt>
                <c:pt idx="243">
                  <c:v>29</c:v>
                </c:pt>
                <c:pt idx="244">
                  <c:v>25</c:v>
                </c:pt>
                <c:pt idx="245">
                  <c:v>35</c:v>
                </c:pt>
                <c:pt idx="246">
                  <c:v>34</c:v>
                </c:pt>
                <c:pt idx="247">
                  <c:v>29</c:v>
                </c:pt>
                <c:pt idx="248">
                  <c:v>22</c:v>
                </c:pt>
                <c:pt idx="249">
                  <c:v>16</c:v>
                </c:pt>
                <c:pt idx="250">
                  <c:v>22</c:v>
                </c:pt>
                <c:pt idx="251">
                  <c:v>19</c:v>
                </c:pt>
                <c:pt idx="252">
                  <c:v>22</c:v>
                </c:pt>
                <c:pt idx="253">
                  <c:v>22</c:v>
                </c:pt>
                <c:pt idx="254">
                  <c:v>22</c:v>
                </c:pt>
                <c:pt idx="255">
                  <c:v>22</c:v>
                </c:pt>
                <c:pt idx="256">
                  <c:v>23</c:v>
                </c:pt>
                <c:pt idx="257">
                  <c:v>21</c:v>
                </c:pt>
                <c:pt idx="258">
                  <c:v>20</c:v>
                </c:pt>
                <c:pt idx="259">
                  <c:v>25</c:v>
                </c:pt>
                <c:pt idx="26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0-184D-9181-38FFE26A2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Pytorch: (China)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Sheet1!$C$2:$C$267</c:f>
              <c:numCache>
                <c:formatCode>General</c:formatCode>
                <c:ptCount val="266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17</c:v>
                </c:pt>
                <c:pt idx="7">
                  <c:v>11</c:v>
                </c:pt>
                <c:pt idx="8">
                  <c:v>14</c:v>
                </c:pt>
                <c:pt idx="9">
                  <c:v>9</c:v>
                </c:pt>
                <c:pt idx="10">
                  <c:v>20</c:v>
                </c:pt>
                <c:pt idx="11">
                  <c:v>21</c:v>
                </c:pt>
                <c:pt idx="12">
                  <c:v>25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17</c:v>
                </c:pt>
                <c:pt idx="17">
                  <c:v>20</c:v>
                </c:pt>
                <c:pt idx="18">
                  <c:v>16</c:v>
                </c:pt>
                <c:pt idx="19">
                  <c:v>16</c:v>
                </c:pt>
                <c:pt idx="20">
                  <c:v>20</c:v>
                </c:pt>
                <c:pt idx="21">
                  <c:v>28</c:v>
                </c:pt>
                <c:pt idx="22">
                  <c:v>27</c:v>
                </c:pt>
                <c:pt idx="23">
                  <c:v>17</c:v>
                </c:pt>
                <c:pt idx="24">
                  <c:v>31</c:v>
                </c:pt>
                <c:pt idx="25">
                  <c:v>26</c:v>
                </c:pt>
                <c:pt idx="26">
                  <c:v>18</c:v>
                </c:pt>
                <c:pt idx="27">
                  <c:v>25</c:v>
                </c:pt>
                <c:pt idx="28">
                  <c:v>12</c:v>
                </c:pt>
                <c:pt idx="29">
                  <c:v>9</c:v>
                </c:pt>
                <c:pt idx="30">
                  <c:v>24</c:v>
                </c:pt>
                <c:pt idx="31">
                  <c:v>33</c:v>
                </c:pt>
                <c:pt idx="32">
                  <c:v>30</c:v>
                </c:pt>
                <c:pt idx="33">
                  <c:v>26</c:v>
                </c:pt>
                <c:pt idx="34">
                  <c:v>28</c:v>
                </c:pt>
                <c:pt idx="35">
                  <c:v>25</c:v>
                </c:pt>
                <c:pt idx="36">
                  <c:v>25</c:v>
                </c:pt>
                <c:pt idx="37">
                  <c:v>30</c:v>
                </c:pt>
                <c:pt idx="38">
                  <c:v>32</c:v>
                </c:pt>
                <c:pt idx="39">
                  <c:v>43</c:v>
                </c:pt>
                <c:pt idx="40">
                  <c:v>42</c:v>
                </c:pt>
                <c:pt idx="41">
                  <c:v>24</c:v>
                </c:pt>
                <c:pt idx="42">
                  <c:v>37</c:v>
                </c:pt>
                <c:pt idx="43">
                  <c:v>30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35</c:v>
                </c:pt>
                <c:pt idx="48">
                  <c:v>29</c:v>
                </c:pt>
                <c:pt idx="49">
                  <c:v>38</c:v>
                </c:pt>
                <c:pt idx="50">
                  <c:v>36</c:v>
                </c:pt>
                <c:pt idx="51">
                  <c:v>46</c:v>
                </c:pt>
                <c:pt idx="52">
                  <c:v>33</c:v>
                </c:pt>
                <c:pt idx="53">
                  <c:v>45</c:v>
                </c:pt>
                <c:pt idx="54">
                  <c:v>29</c:v>
                </c:pt>
                <c:pt idx="55">
                  <c:v>36</c:v>
                </c:pt>
                <c:pt idx="56">
                  <c:v>27</c:v>
                </c:pt>
                <c:pt idx="57">
                  <c:v>34</c:v>
                </c:pt>
                <c:pt idx="58">
                  <c:v>46</c:v>
                </c:pt>
                <c:pt idx="59">
                  <c:v>35</c:v>
                </c:pt>
                <c:pt idx="60">
                  <c:v>34</c:v>
                </c:pt>
                <c:pt idx="61">
                  <c:v>28</c:v>
                </c:pt>
                <c:pt idx="62">
                  <c:v>45</c:v>
                </c:pt>
                <c:pt idx="63">
                  <c:v>39</c:v>
                </c:pt>
                <c:pt idx="64">
                  <c:v>37</c:v>
                </c:pt>
                <c:pt idx="65">
                  <c:v>43</c:v>
                </c:pt>
                <c:pt idx="66">
                  <c:v>32</c:v>
                </c:pt>
                <c:pt idx="67">
                  <c:v>41</c:v>
                </c:pt>
                <c:pt idx="68">
                  <c:v>42</c:v>
                </c:pt>
                <c:pt idx="69">
                  <c:v>47</c:v>
                </c:pt>
                <c:pt idx="70">
                  <c:v>46</c:v>
                </c:pt>
                <c:pt idx="71">
                  <c:v>50</c:v>
                </c:pt>
                <c:pt idx="72">
                  <c:v>44</c:v>
                </c:pt>
                <c:pt idx="73">
                  <c:v>51</c:v>
                </c:pt>
                <c:pt idx="74">
                  <c:v>33</c:v>
                </c:pt>
                <c:pt idx="75">
                  <c:v>49</c:v>
                </c:pt>
                <c:pt idx="76">
                  <c:v>50</c:v>
                </c:pt>
                <c:pt idx="77">
                  <c:v>47</c:v>
                </c:pt>
                <c:pt idx="78">
                  <c:v>27</c:v>
                </c:pt>
                <c:pt idx="79">
                  <c:v>10</c:v>
                </c:pt>
                <c:pt idx="80">
                  <c:v>31</c:v>
                </c:pt>
                <c:pt idx="81">
                  <c:v>45</c:v>
                </c:pt>
                <c:pt idx="82">
                  <c:v>49</c:v>
                </c:pt>
                <c:pt idx="83">
                  <c:v>58</c:v>
                </c:pt>
                <c:pt idx="84">
                  <c:v>57</c:v>
                </c:pt>
                <c:pt idx="85">
                  <c:v>58</c:v>
                </c:pt>
                <c:pt idx="86">
                  <c:v>48</c:v>
                </c:pt>
                <c:pt idx="87">
                  <c:v>53</c:v>
                </c:pt>
                <c:pt idx="88">
                  <c:v>51</c:v>
                </c:pt>
                <c:pt idx="89">
                  <c:v>54</c:v>
                </c:pt>
                <c:pt idx="90">
                  <c:v>45</c:v>
                </c:pt>
                <c:pt idx="91">
                  <c:v>41</c:v>
                </c:pt>
                <c:pt idx="92">
                  <c:v>52</c:v>
                </c:pt>
                <c:pt idx="93">
                  <c:v>43</c:v>
                </c:pt>
                <c:pt idx="94">
                  <c:v>57</c:v>
                </c:pt>
                <c:pt idx="95">
                  <c:v>38</c:v>
                </c:pt>
                <c:pt idx="96">
                  <c:v>43</c:v>
                </c:pt>
                <c:pt idx="97">
                  <c:v>51</c:v>
                </c:pt>
                <c:pt idx="98">
                  <c:v>54</c:v>
                </c:pt>
                <c:pt idx="99">
                  <c:v>51</c:v>
                </c:pt>
                <c:pt idx="100">
                  <c:v>59</c:v>
                </c:pt>
                <c:pt idx="101">
                  <c:v>53</c:v>
                </c:pt>
                <c:pt idx="102">
                  <c:v>50</c:v>
                </c:pt>
                <c:pt idx="103">
                  <c:v>55</c:v>
                </c:pt>
                <c:pt idx="104">
                  <c:v>48</c:v>
                </c:pt>
                <c:pt idx="105">
                  <c:v>66</c:v>
                </c:pt>
                <c:pt idx="106">
                  <c:v>52</c:v>
                </c:pt>
                <c:pt idx="107">
                  <c:v>55</c:v>
                </c:pt>
                <c:pt idx="108">
                  <c:v>43</c:v>
                </c:pt>
                <c:pt idx="109">
                  <c:v>41</c:v>
                </c:pt>
                <c:pt idx="110">
                  <c:v>37</c:v>
                </c:pt>
                <c:pt idx="111">
                  <c:v>39</c:v>
                </c:pt>
                <c:pt idx="112">
                  <c:v>44</c:v>
                </c:pt>
                <c:pt idx="113">
                  <c:v>34</c:v>
                </c:pt>
                <c:pt idx="114">
                  <c:v>38</c:v>
                </c:pt>
                <c:pt idx="115">
                  <c:v>49</c:v>
                </c:pt>
                <c:pt idx="116">
                  <c:v>39</c:v>
                </c:pt>
                <c:pt idx="117">
                  <c:v>37</c:v>
                </c:pt>
                <c:pt idx="118">
                  <c:v>40</c:v>
                </c:pt>
                <c:pt idx="119">
                  <c:v>51</c:v>
                </c:pt>
                <c:pt idx="120">
                  <c:v>43</c:v>
                </c:pt>
                <c:pt idx="121">
                  <c:v>37</c:v>
                </c:pt>
                <c:pt idx="122">
                  <c:v>38</c:v>
                </c:pt>
                <c:pt idx="123">
                  <c:v>46</c:v>
                </c:pt>
                <c:pt idx="124">
                  <c:v>47</c:v>
                </c:pt>
                <c:pt idx="125">
                  <c:v>42</c:v>
                </c:pt>
                <c:pt idx="126">
                  <c:v>38</c:v>
                </c:pt>
                <c:pt idx="127">
                  <c:v>41</c:v>
                </c:pt>
                <c:pt idx="128">
                  <c:v>45</c:v>
                </c:pt>
                <c:pt idx="129">
                  <c:v>25</c:v>
                </c:pt>
                <c:pt idx="130">
                  <c:v>12</c:v>
                </c:pt>
                <c:pt idx="131">
                  <c:v>17</c:v>
                </c:pt>
                <c:pt idx="132">
                  <c:v>39</c:v>
                </c:pt>
                <c:pt idx="133">
                  <c:v>31</c:v>
                </c:pt>
                <c:pt idx="134">
                  <c:v>22</c:v>
                </c:pt>
                <c:pt idx="135">
                  <c:v>43</c:v>
                </c:pt>
                <c:pt idx="136">
                  <c:v>32</c:v>
                </c:pt>
                <c:pt idx="137">
                  <c:v>40</c:v>
                </c:pt>
                <c:pt idx="138">
                  <c:v>43</c:v>
                </c:pt>
                <c:pt idx="139">
                  <c:v>51</c:v>
                </c:pt>
                <c:pt idx="140">
                  <c:v>47</c:v>
                </c:pt>
                <c:pt idx="141">
                  <c:v>38</c:v>
                </c:pt>
                <c:pt idx="142">
                  <c:v>48</c:v>
                </c:pt>
                <c:pt idx="143">
                  <c:v>49</c:v>
                </c:pt>
                <c:pt idx="144">
                  <c:v>43</c:v>
                </c:pt>
                <c:pt idx="145">
                  <c:v>59</c:v>
                </c:pt>
                <c:pt idx="146">
                  <c:v>47</c:v>
                </c:pt>
                <c:pt idx="147">
                  <c:v>47</c:v>
                </c:pt>
                <c:pt idx="148">
                  <c:v>46</c:v>
                </c:pt>
                <c:pt idx="149">
                  <c:v>43</c:v>
                </c:pt>
                <c:pt idx="150">
                  <c:v>42</c:v>
                </c:pt>
                <c:pt idx="151">
                  <c:v>40</c:v>
                </c:pt>
                <c:pt idx="152">
                  <c:v>51</c:v>
                </c:pt>
                <c:pt idx="153">
                  <c:v>60</c:v>
                </c:pt>
                <c:pt idx="154">
                  <c:v>50</c:v>
                </c:pt>
                <c:pt idx="155">
                  <c:v>57</c:v>
                </c:pt>
                <c:pt idx="156">
                  <c:v>64</c:v>
                </c:pt>
                <c:pt idx="157">
                  <c:v>57</c:v>
                </c:pt>
                <c:pt idx="158">
                  <c:v>54</c:v>
                </c:pt>
                <c:pt idx="159">
                  <c:v>53</c:v>
                </c:pt>
                <c:pt idx="160">
                  <c:v>49</c:v>
                </c:pt>
                <c:pt idx="161">
                  <c:v>60</c:v>
                </c:pt>
                <c:pt idx="162">
                  <c:v>33</c:v>
                </c:pt>
                <c:pt idx="163">
                  <c:v>61</c:v>
                </c:pt>
                <c:pt idx="164">
                  <c:v>47</c:v>
                </c:pt>
                <c:pt idx="165">
                  <c:v>48</c:v>
                </c:pt>
                <c:pt idx="166">
                  <c:v>40</c:v>
                </c:pt>
                <c:pt idx="167">
                  <c:v>58</c:v>
                </c:pt>
                <c:pt idx="168">
                  <c:v>67</c:v>
                </c:pt>
                <c:pt idx="169">
                  <c:v>57</c:v>
                </c:pt>
                <c:pt idx="170">
                  <c:v>45</c:v>
                </c:pt>
                <c:pt idx="171">
                  <c:v>62</c:v>
                </c:pt>
                <c:pt idx="172">
                  <c:v>53</c:v>
                </c:pt>
                <c:pt idx="173">
                  <c:v>56</c:v>
                </c:pt>
                <c:pt idx="174">
                  <c:v>58</c:v>
                </c:pt>
                <c:pt idx="175">
                  <c:v>60</c:v>
                </c:pt>
                <c:pt idx="176">
                  <c:v>47</c:v>
                </c:pt>
                <c:pt idx="177">
                  <c:v>59</c:v>
                </c:pt>
                <c:pt idx="178">
                  <c:v>52</c:v>
                </c:pt>
                <c:pt idx="179">
                  <c:v>50</c:v>
                </c:pt>
                <c:pt idx="180">
                  <c:v>57</c:v>
                </c:pt>
                <c:pt idx="181">
                  <c:v>52</c:v>
                </c:pt>
                <c:pt idx="182">
                  <c:v>44</c:v>
                </c:pt>
                <c:pt idx="183">
                  <c:v>47</c:v>
                </c:pt>
                <c:pt idx="184">
                  <c:v>17</c:v>
                </c:pt>
                <c:pt idx="185">
                  <c:v>27</c:v>
                </c:pt>
                <c:pt idx="186">
                  <c:v>41</c:v>
                </c:pt>
                <c:pt idx="187">
                  <c:v>57</c:v>
                </c:pt>
                <c:pt idx="188">
                  <c:v>61</c:v>
                </c:pt>
                <c:pt idx="189">
                  <c:v>52</c:v>
                </c:pt>
                <c:pt idx="190">
                  <c:v>56</c:v>
                </c:pt>
                <c:pt idx="191">
                  <c:v>62</c:v>
                </c:pt>
                <c:pt idx="192">
                  <c:v>59</c:v>
                </c:pt>
                <c:pt idx="193">
                  <c:v>55</c:v>
                </c:pt>
                <c:pt idx="194">
                  <c:v>68</c:v>
                </c:pt>
                <c:pt idx="195">
                  <c:v>56</c:v>
                </c:pt>
                <c:pt idx="196">
                  <c:v>51</c:v>
                </c:pt>
                <c:pt idx="197">
                  <c:v>60</c:v>
                </c:pt>
                <c:pt idx="198">
                  <c:v>51</c:v>
                </c:pt>
                <c:pt idx="199">
                  <c:v>55</c:v>
                </c:pt>
                <c:pt idx="200">
                  <c:v>62</c:v>
                </c:pt>
                <c:pt idx="201">
                  <c:v>61</c:v>
                </c:pt>
                <c:pt idx="202">
                  <c:v>47</c:v>
                </c:pt>
                <c:pt idx="203">
                  <c:v>65</c:v>
                </c:pt>
                <c:pt idx="204">
                  <c:v>67</c:v>
                </c:pt>
                <c:pt idx="205">
                  <c:v>69</c:v>
                </c:pt>
                <c:pt idx="206">
                  <c:v>68</c:v>
                </c:pt>
                <c:pt idx="207">
                  <c:v>71</c:v>
                </c:pt>
                <c:pt idx="208">
                  <c:v>67</c:v>
                </c:pt>
                <c:pt idx="209">
                  <c:v>64</c:v>
                </c:pt>
                <c:pt idx="210">
                  <c:v>65</c:v>
                </c:pt>
                <c:pt idx="211">
                  <c:v>66</c:v>
                </c:pt>
                <c:pt idx="212">
                  <c:v>60</c:v>
                </c:pt>
                <c:pt idx="213">
                  <c:v>61</c:v>
                </c:pt>
                <c:pt idx="214">
                  <c:v>59</c:v>
                </c:pt>
                <c:pt idx="215">
                  <c:v>67</c:v>
                </c:pt>
                <c:pt idx="216">
                  <c:v>50</c:v>
                </c:pt>
                <c:pt idx="217">
                  <c:v>71</c:v>
                </c:pt>
                <c:pt idx="218">
                  <c:v>52</c:v>
                </c:pt>
                <c:pt idx="219">
                  <c:v>61</c:v>
                </c:pt>
                <c:pt idx="220">
                  <c:v>52</c:v>
                </c:pt>
                <c:pt idx="221">
                  <c:v>68</c:v>
                </c:pt>
                <c:pt idx="222">
                  <c:v>65</c:v>
                </c:pt>
                <c:pt idx="223">
                  <c:v>64</c:v>
                </c:pt>
                <c:pt idx="224">
                  <c:v>59</c:v>
                </c:pt>
                <c:pt idx="225">
                  <c:v>75</c:v>
                </c:pt>
                <c:pt idx="226">
                  <c:v>60</c:v>
                </c:pt>
                <c:pt idx="227">
                  <c:v>58</c:v>
                </c:pt>
                <c:pt idx="228">
                  <c:v>62</c:v>
                </c:pt>
                <c:pt idx="229">
                  <c:v>60</c:v>
                </c:pt>
                <c:pt idx="230">
                  <c:v>52</c:v>
                </c:pt>
                <c:pt idx="231">
                  <c:v>58</c:v>
                </c:pt>
                <c:pt idx="232">
                  <c:v>68</c:v>
                </c:pt>
                <c:pt idx="233">
                  <c:v>62</c:v>
                </c:pt>
                <c:pt idx="234">
                  <c:v>57</c:v>
                </c:pt>
                <c:pt idx="235">
                  <c:v>26</c:v>
                </c:pt>
                <c:pt idx="236">
                  <c:v>50</c:v>
                </c:pt>
                <c:pt idx="237">
                  <c:v>58</c:v>
                </c:pt>
                <c:pt idx="238">
                  <c:v>66</c:v>
                </c:pt>
                <c:pt idx="239">
                  <c:v>60</c:v>
                </c:pt>
                <c:pt idx="240">
                  <c:v>73</c:v>
                </c:pt>
                <c:pt idx="241">
                  <c:v>70</c:v>
                </c:pt>
                <c:pt idx="242">
                  <c:v>69</c:v>
                </c:pt>
                <c:pt idx="243">
                  <c:v>66</c:v>
                </c:pt>
                <c:pt idx="244">
                  <c:v>68</c:v>
                </c:pt>
                <c:pt idx="245">
                  <c:v>65</c:v>
                </c:pt>
                <c:pt idx="246">
                  <c:v>75</c:v>
                </c:pt>
                <c:pt idx="247">
                  <c:v>61</c:v>
                </c:pt>
                <c:pt idx="248">
                  <c:v>53</c:v>
                </c:pt>
                <c:pt idx="249">
                  <c:v>52</c:v>
                </c:pt>
                <c:pt idx="250">
                  <c:v>52</c:v>
                </c:pt>
                <c:pt idx="251">
                  <c:v>56</c:v>
                </c:pt>
                <c:pt idx="252">
                  <c:v>49</c:v>
                </c:pt>
                <c:pt idx="253">
                  <c:v>55</c:v>
                </c:pt>
                <c:pt idx="254">
                  <c:v>51</c:v>
                </c:pt>
                <c:pt idx="255">
                  <c:v>52</c:v>
                </c:pt>
                <c:pt idx="256">
                  <c:v>60</c:v>
                </c:pt>
                <c:pt idx="257">
                  <c:v>58</c:v>
                </c:pt>
                <c:pt idx="258">
                  <c:v>62</c:v>
                </c:pt>
                <c:pt idx="259">
                  <c:v>55</c:v>
                </c:pt>
                <c:pt idx="26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0-184D-9181-38FFE26A28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Keras: (China)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Sheet1!$D$2:$D$267</c:f>
              <c:numCache>
                <c:formatCode>General</c:formatCode>
                <c:ptCount val="266"/>
                <c:pt idx="0">
                  <c:v>12</c:v>
                </c:pt>
                <c:pt idx="1">
                  <c:v>16</c:v>
                </c:pt>
                <c:pt idx="2">
                  <c:v>14</c:v>
                </c:pt>
                <c:pt idx="3">
                  <c:v>18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10</c:v>
                </c:pt>
                <c:pt idx="9">
                  <c:v>7</c:v>
                </c:pt>
                <c:pt idx="10">
                  <c:v>12</c:v>
                </c:pt>
                <c:pt idx="11">
                  <c:v>14</c:v>
                </c:pt>
                <c:pt idx="12">
                  <c:v>12</c:v>
                </c:pt>
                <c:pt idx="13">
                  <c:v>14</c:v>
                </c:pt>
                <c:pt idx="14">
                  <c:v>10</c:v>
                </c:pt>
                <c:pt idx="15">
                  <c:v>14</c:v>
                </c:pt>
                <c:pt idx="16">
                  <c:v>21</c:v>
                </c:pt>
                <c:pt idx="17">
                  <c:v>18</c:v>
                </c:pt>
                <c:pt idx="18">
                  <c:v>22</c:v>
                </c:pt>
                <c:pt idx="19">
                  <c:v>16</c:v>
                </c:pt>
                <c:pt idx="20">
                  <c:v>21</c:v>
                </c:pt>
                <c:pt idx="21">
                  <c:v>17</c:v>
                </c:pt>
                <c:pt idx="22">
                  <c:v>10</c:v>
                </c:pt>
                <c:pt idx="23">
                  <c:v>20</c:v>
                </c:pt>
                <c:pt idx="24">
                  <c:v>12</c:v>
                </c:pt>
                <c:pt idx="25">
                  <c:v>21</c:v>
                </c:pt>
                <c:pt idx="26">
                  <c:v>17</c:v>
                </c:pt>
                <c:pt idx="27">
                  <c:v>12</c:v>
                </c:pt>
                <c:pt idx="28">
                  <c:v>9</c:v>
                </c:pt>
                <c:pt idx="29">
                  <c:v>6</c:v>
                </c:pt>
                <c:pt idx="30">
                  <c:v>16</c:v>
                </c:pt>
                <c:pt idx="31">
                  <c:v>12</c:v>
                </c:pt>
                <c:pt idx="32">
                  <c:v>28</c:v>
                </c:pt>
                <c:pt idx="33">
                  <c:v>23</c:v>
                </c:pt>
                <c:pt idx="34">
                  <c:v>21</c:v>
                </c:pt>
                <c:pt idx="35">
                  <c:v>10</c:v>
                </c:pt>
                <c:pt idx="36">
                  <c:v>22</c:v>
                </c:pt>
                <c:pt idx="37">
                  <c:v>25</c:v>
                </c:pt>
                <c:pt idx="38">
                  <c:v>20</c:v>
                </c:pt>
                <c:pt idx="39">
                  <c:v>19</c:v>
                </c:pt>
                <c:pt idx="40">
                  <c:v>18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22</c:v>
                </c:pt>
                <c:pt idx="45">
                  <c:v>20</c:v>
                </c:pt>
                <c:pt idx="46">
                  <c:v>15</c:v>
                </c:pt>
                <c:pt idx="47">
                  <c:v>20</c:v>
                </c:pt>
                <c:pt idx="48">
                  <c:v>12</c:v>
                </c:pt>
                <c:pt idx="49">
                  <c:v>24</c:v>
                </c:pt>
                <c:pt idx="50">
                  <c:v>29</c:v>
                </c:pt>
                <c:pt idx="51">
                  <c:v>24</c:v>
                </c:pt>
                <c:pt idx="52">
                  <c:v>20</c:v>
                </c:pt>
                <c:pt idx="53">
                  <c:v>27</c:v>
                </c:pt>
                <c:pt idx="54">
                  <c:v>20</c:v>
                </c:pt>
                <c:pt idx="55">
                  <c:v>15</c:v>
                </c:pt>
                <c:pt idx="56">
                  <c:v>21</c:v>
                </c:pt>
                <c:pt idx="57">
                  <c:v>19</c:v>
                </c:pt>
                <c:pt idx="58">
                  <c:v>20</c:v>
                </c:pt>
                <c:pt idx="59">
                  <c:v>20</c:v>
                </c:pt>
                <c:pt idx="60">
                  <c:v>19</c:v>
                </c:pt>
                <c:pt idx="61">
                  <c:v>10</c:v>
                </c:pt>
                <c:pt idx="62">
                  <c:v>20</c:v>
                </c:pt>
                <c:pt idx="63">
                  <c:v>17</c:v>
                </c:pt>
                <c:pt idx="64">
                  <c:v>12</c:v>
                </c:pt>
                <c:pt idx="65">
                  <c:v>20</c:v>
                </c:pt>
                <c:pt idx="66">
                  <c:v>20</c:v>
                </c:pt>
                <c:pt idx="67">
                  <c:v>17</c:v>
                </c:pt>
                <c:pt idx="68">
                  <c:v>21</c:v>
                </c:pt>
                <c:pt idx="69">
                  <c:v>23</c:v>
                </c:pt>
                <c:pt idx="70">
                  <c:v>15</c:v>
                </c:pt>
                <c:pt idx="71">
                  <c:v>19</c:v>
                </c:pt>
                <c:pt idx="72">
                  <c:v>26</c:v>
                </c:pt>
                <c:pt idx="73">
                  <c:v>23</c:v>
                </c:pt>
                <c:pt idx="74">
                  <c:v>22</c:v>
                </c:pt>
                <c:pt idx="75">
                  <c:v>25</c:v>
                </c:pt>
                <c:pt idx="76">
                  <c:v>24</c:v>
                </c:pt>
                <c:pt idx="77">
                  <c:v>19</c:v>
                </c:pt>
                <c:pt idx="78">
                  <c:v>15</c:v>
                </c:pt>
                <c:pt idx="79">
                  <c:v>1</c:v>
                </c:pt>
                <c:pt idx="80">
                  <c:v>12</c:v>
                </c:pt>
                <c:pt idx="81">
                  <c:v>16</c:v>
                </c:pt>
                <c:pt idx="82">
                  <c:v>19</c:v>
                </c:pt>
                <c:pt idx="83">
                  <c:v>17</c:v>
                </c:pt>
                <c:pt idx="84">
                  <c:v>14</c:v>
                </c:pt>
                <c:pt idx="85">
                  <c:v>28</c:v>
                </c:pt>
                <c:pt idx="86">
                  <c:v>21</c:v>
                </c:pt>
                <c:pt idx="87">
                  <c:v>15</c:v>
                </c:pt>
                <c:pt idx="88">
                  <c:v>21</c:v>
                </c:pt>
                <c:pt idx="89">
                  <c:v>21</c:v>
                </c:pt>
                <c:pt idx="90">
                  <c:v>20</c:v>
                </c:pt>
                <c:pt idx="91">
                  <c:v>21</c:v>
                </c:pt>
                <c:pt idx="92">
                  <c:v>20</c:v>
                </c:pt>
                <c:pt idx="93">
                  <c:v>22</c:v>
                </c:pt>
                <c:pt idx="94">
                  <c:v>17</c:v>
                </c:pt>
                <c:pt idx="95">
                  <c:v>20</c:v>
                </c:pt>
                <c:pt idx="96">
                  <c:v>17</c:v>
                </c:pt>
                <c:pt idx="97">
                  <c:v>19</c:v>
                </c:pt>
                <c:pt idx="98">
                  <c:v>22</c:v>
                </c:pt>
                <c:pt idx="99">
                  <c:v>15</c:v>
                </c:pt>
                <c:pt idx="100">
                  <c:v>17</c:v>
                </c:pt>
                <c:pt idx="101">
                  <c:v>17</c:v>
                </c:pt>
                <c:pt idx="102">
                  <c:v>21</c:v>
                </c:pt>
                <c:pt idx="103">
                  <c:v>29</c:v>
                </c:pt>
                <c:pt idx="104">
                  <c:v>12</c:v>
                </c:pt>
                <c:pt idx="105">
                  <c:v>15</c:v>
                </c:pt>
                <c:pt idx="106">
                  <c:v>15</c:v>
                </c:pt>
                <c:pt idx="107">
                  <c:v>17</c:v>
                </c:pt>
                <c:pt idx="108">
                  <c:v>16</c:v>
                </c:pt>
                <c:pt idx="109">
                  <c:v>13</c:v>
                </c:pt>
                <c:pt idx="110">
                  <c:v>8</c:v>
                </c:pt>
                <c:pt idx="111">
                  <c:v>13</c:v>
                </c:pt>
                <c:pt idx="112">
                  <c:v>9</c:v>
                </c:pt>
                <c:pt idx="113">
                  <c:v>10</c:v>
                </c:pt>
                <c:pt idx="114">
                  <c:v>9</c:v>
                </c:pt>
                <c:pt idx="115">
                  <c:v>12</c:v>
                </c:pt>
                <c:pt idx="116">
                  <c:v>17</c:v>
                </c:pt>
                <c:pt idx="117">
                  <c:v>12</c:v>
                </c:pt>
                <c:pt idx="118">
                  <c:v>9</c:v>
                </c:pt>
                <c:pt idx="119">
                  <c:v>14</c:v>
                </c:pt>
                <c:pt idx="120">
                  <c:v>19</c:v>
                </c:pt>
                <c:pt idx="121">
                  <c:v>16</c:v>
                </c:pt>
                <c:pt idx="122">
                  <c:v>13</c:v>
                </c:pt>
                <c:pt idx="123">
                  <c:v>15</c:v>
                </c:pt>
                <c:pt idx="124">
                  <c:v>11</c:v>
                </c:pt>
                <c:pt idx="125">
                  <c:v>16</c:v>
                </c:pt>
                <c:pt idx="126">
                  <c:v>12</c:v>
                </c:pt>
                <c:pt idx="127">
                  <c:v>14</c:v>
                </c:pt>
                <c:pt idx="128">
                  <c:v>17</c:v>
                </c:pt>
                <c:pt idx="129">
                  <c:v>10</c:v>
                </c:pt>
                <c:pt idx="130">
                  <c:v>3</c:v>
                </c:pt>
                <c:pt idx="131">
                  <c:v>6</c:v>
                </c:pt>
                <c:pt idx="132">
                  <c:v>8</c:v>
                </c:pt>
                <c:pt idx="133">
                  <c:v>10</c:v>
                </c:pt>
                <c:pt idx="134">
                  <c:v>11</c:v>
                </c:pt>
                <c:pt idx="135">
                  <c:v>8</c:v>
                </c:pt>
                <c:pt idx="136">
                  <c:v>11</c:v>
                </c:pt>
                <c:pt idx="137">
                  <c:v>14</c:v>
                </c:pt>
                <c:pt idx="138">
                  <c:v>10</c:v>
                </c:pt>
                <c:pt idx="139">
                  <c:v>13</c:v>
                </c:pt>
                <c:pt idx="140">
                  <c:v>7</c:v>
                </c:pt>
                <c:pt idx="141">
                  <c:v>9</c:v>
                </c:pt>
                <c:pt idx="142">
                  <c:v>15</c:v>
                </c:pt>
                <c:pt idx="143">
                  <c:v>13</c:v>
                </c:pt>
                <c:pt idx="144">
                  <c:v>14</c:v>
                </c:pt>
                <c:pt idx="145">
                  <c:v>13</c:v>
                </c:pt>
                <c:pt idx="146">
                  <c:v>9</c:v>
                </c:pt>
                <c:pt idx="147">
                  <c:v>18</c:v>
                </c:pt>
                <c:pt idx="148">
                  <c:v>12</c:v>
                </c:pt>
                <c:pt idx="149">
                  <c:v>12</c:v>
                </c:pt>
                <c:pt idx="150">
                  <c:v>13</c:v>
                </c:pt>
                <c:pt idx="151">
                  <c:v>8</c:v>
                </c:pt>
                <c:pt idx="152">
                  <c:v>10</c:v>
                </c:pt>
                <c:pt idx="153">
                  <c:v>16</c:v>
                </c:pt>
                <c:pt idx="154">
                  <c:v>12</c:v>
                </c:pt>
                <c:pt idx="155">
                  <c:v>8</c:v>
                </c:pt>
                <c:pt idx="156">
                  <c:v>19</c:v>
                </c:pt>
                <c:pt idx="157">
                  <c:v>14</c:v>
                </c:pt>
                <c:pt idx="158">
                  <c:v>6</c:v>
                </c:pt>
                <c:pt idx="159">
                  <c:v>13</c:v>
                </c:pt>
                <c:pt idx="160">
                  <c:v>12</c:v>
                </c:pt>
                <c:pt idx="161">
                  <c:v>16</c:v>
                </c:pt>
                <c:pt idx="162">
                  <c:v>7</c:v>
                </c:pt>
                <c:pt idx="163">
                  <c:v>6</c:v>
                </c:pt>
                <c:pt idx="164">
                  <c:v>10</c:v>
                </c:pt>
                <c:pt idx="165">
                  <c:v>13</c:v>
                </c:pt>
                <c:pt idx="166">
                  <c:v>7</c:v>
                </c:pt>
                <c:pt idx="167">
                  <c:v>9</c:v>
                </c:pt>
                <c:pt idx="168">
                  <c:v>10</c:v>
                </c:pt>
                <c:pt idx="169">
                  <c:v>9</c:v>
                </c:pt>
                <c:pt idx="170">
                  <c:v>8</c:v>
                </c:pt>
                <c:pt idx="171">
                  <c:v>3</c:v>
                </c:pt>
                <c:pt idx="172">
                  <c:v>19</c:v>
                </c:pt>
                <c:pt idx="173">
                  <c:v>10</c:v>
                </c:pt>
                <c:pt idx="174">
                  <c:v>10</c:v>
                </c:pt>
                <c:pt idx="175">
                  <c:v>17</c:v>
                </c:pt>
                <c:pt idx="176">
                  <c:v>16</c:v>
                </c:pt>
                <c:pt idx="177">
                  <c:v>6</c:v>
                </c:pt>
                <c:pt idx="178">
                  <c:v>7</c:v>
                </c:pt>
                <c:pt idx="179">
                  <c:v>7</c:v>
                </c:pt>
                <c:pt idx="180">
                  <c:v>6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11</c:v>
                </c:pt>
                <c:pt idx="185">
                  <c:v>7</c:v>
                </c:pt>
                <c:pt idx="186">
                  <c:v>6</c:v>
                </c:pt>
                <c:pt idx="187">
                  <c:v>17</c:v>
                </c:pt>
                <c:pt idx="188">
                  <c:v>9</c:v>
                </c:pt>
                <c:pt idx="189">
                  <c:v>6</c:v>
                </c:pt>
                <c:pt idx="190">
                  <c:v>8</c:v>
                </c:pt>
                <c:pt idx="191">
                  <c:v>9</c:v>
                </c:pt>
                <c:pt idx="192">
                  <c:v>11</c:v>
                </c:pt>
                <c:pt idx="193">
                  <c:v>12</c:v>
                </c:pt>
                <c:pt idx="194">
                  <c:v>8</c:v>
                </c:pt>
                <c:pt idx="195">
                  <c:v>11</c:v>
                </c:pt>
                <c:pt idx="196">
                  <c:v>9</c:v>
                </c:pt>
                <c:pt idx="197">
                  <c:v>8</c:v>
                </c:pt>
                <c:pt idx="198">
                  <c:v>6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10</c:v>
                </c:pt>
                <c:pt idx="203">
                  <c:v>8</c:v>
                </c:pt>
                <c:pt idx="204">
                  <c:v>11</c:v>
                </c:pt>
                <c:pt idx="205">
                  <c:v>10</c:v>
                </c:pt>
                <c:pt idx="206">
                  <c:v>10</c:v>
                </c:pt>
                <c:pt idx="207">
                  <c:v>11</c:v>
                </c:pt>
                <c:pt idx="208">
                  <c:v>9</c:v>
                </c:pt>
                <c:pt idx="209">
                  <c:v>8</c:v>
                </c:pt>
                <c:pt idx="210">
                  <c:v>10</c:v>
                </c:pt>
                <c:pt idx="211">
                  <c:v>10</c:v>
                </c:pt>
                <c:pt idx="212">
                  <c:v>7</c:v>
                </c:pt>
                <c:pt idx="213">
                  <c:v>10</c:v>
                </c:pt>
                <c:pt idx="214">
                  <c:v>10</c:v>
                </c:pt>
                <c:pt idx="215">
                  <c:v>7</c:v>
                </c:pt>
                <c:pt idx="216">
                  <c:v>8</c:v>
                </c:pt>
                <c:pt idx="217">
                  <c:v>9</c:v>
                </c:pt>
                <c:pt idx="218">
                  <c:v>7</c:v>
                </c:pt>
                <c:pt idx="219">
                  <c:v>11</c:v>
                </c:pt>
                <c:pt idx="220">
                  <c:v>8</c:v>
                </c:pt>
                <c:pt idx="221">
                  <c:v>10</c:v>
                </c:pt>
                <c:pt idx="222">
                  <c:v>11</c:v>
                </c:pt>
                <c:pt idx="223">
                  <c:v>8</c:v>
                </c:pt>
                <c:pt idx="224">
                  <c:v>9</c:v>
                </c:pt>
                <c:pt idx="225">
                  <c:v>10</c:v>
                </c:pt>
                <c:pt idx="226">
                  <c:v>8</c:v>
                </c:pt>
                <c:pt idx="227">
                  <c:v>9</c:v>
                </c:pt>
                <c:pt idx="228">
                  <c:v>13</c:v>
                </c:pt>
                <c:pt idx="229">
                  <c:v>8</c:v>
                </c:pt>
                <c:pt idx="230">
                  <c:v>9</c:v>
                </c:pt>
                <c:pt idx="231">
                  <c:v>9</c:v>
                </c:pt>
                <c:pt idx="232">
                  <c:v>10</c:v>
                </c:pt>
                <c:pt idx="233">
                  <c:v>10</c:v>
                </c:pt>
                <c:pt idx="234">
                  <c:v>7</c:v>
                </c:pt>
                <c:pt idx="235">
                  <c:v>6</c:v>
                </c:pt>
                <c:pt idx="236">
                  <c:v>8</c:v>
                </c:pt>
                <c:pt idx="237">
                  <c:v>7</c:v>
                </c:pt>
                <c:pt idx="238">
                  <c:v>7</c:v>
                </c:pt>
                <c:pt idx="239">
                  <c:v>8</c:v>
                </c:pt>
                <c:pt idx="240">
                  <c:v>7</c:v>
                </c:pt>
                <c:pt idx="241">
                  <c:v>7</c:v>
                </c:pt>
                <c:pt idx="242">
                  <c:v>8</c:v>
                </c:pt>
                <c:pt idx="243">
                  <c:v>10</c:v>
                </c:pt>
                <c:pt idx="244">
                  <c:v>8</c:v>
                </c:pt>
                <c:pt idx="245">
                  <c:v>7</c:v>
                </c:pt>
                <c:pt idx="246">
                  <c:v>10</c:v>
                </c:pt>
                <c:pt idx="247">
                  <c:v>7</c:v>
                </c:pt>
                <c:pt idx="248">
                  <c:v>7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5</c:v>
                </c:pt>
                <c:pt idx="253">
                  <c:v>6</c:v>
                </c:pt>
                <c:pt idx="254">
                  <c:v>9</c:v>
                </c:pt>
                <c:pt idx="255">
                  <c:v>7</c:v>
                </c:pt>
                <c:pt idx="256">
                  <c:v>9</c:v>
                </c:pt>
                <c:pt idx="257">
                  <c:v>6</c:v>
                </c:pt>
                <c:pt idx="258">
                  <c:v>6</c:v>
                </c:pt>
                <c:pt idx="259">
                  <c:v>4</c:v>
                </c:pt>
                <c:pt idx="26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20-184D-9181-38FFE26A2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395503"/>
        <c:axId val="545828287"/>
      </c:lineChart>
      <c:dateAx>
        <c:axId val="54539550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828287"/>
        <c:crosses val="autoZero"/>
        <c:auto val="1"/>
        <c:lblOffset val="100"/>
        <c:baseTimeUnit val="days"/>
      </c:dateAx>
      <c:valAx>
        <c:axId val="54582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39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C0098-C974-9B4C-8CA9-84F61BC14488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3D6F-6CC4-3045-A8E4-4EC1934F3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0EBE-901F-E43F-EFAE-B983DFF9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F42D-5F5E-83EC-10D1-020A7404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81AE-7166-4CA4-7E73-98185CB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C6A49-6CF8-7DD0-D953-360DA2F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D8D4-9FF0-37EE-361B-1EFCC865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866F-8FE1-EB60-33CF-BE3C172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F7909-1016-6E5F-ABAC-51144466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8E589-A7CD-28AE-B0F8-57461896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27DA-B88B-EA42-5FA3-7BAE3156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F94F-5AC7-09E8-91B9-EBD52C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544D8-F28D-A67E-533B-1C3FFFF2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4E50A-26A1-2335-33D4-F86DD91E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F2FBB-533E-DA61-D75B-CFCAFD0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61009-FCAD-64C2-183A-83DA070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85C2E-BA0E-9974-329B-4A327ED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6BF1-8D1E-D743-8D99-999C0E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36525"/>
            <a:ext cx="11847786" cy="8514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8DAF8-67EC-E971-BCB9-A68BA77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pPr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7ADA-0E5F-D003-8D7E-A2DFBB6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6EB3-A026-AD2A-2830-974F4D3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CDEC1-5AC2-D400-F6A0-BA5AED3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2D940-3E19-76F0-7DEB-F60505A1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9F068-A563-F1F0-9434-3B3AADF7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F444-490A-D9F2-C72C-6046737B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09C6-2E8D-9A94-74A0-964BCA6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577B-0ADE-2968-9DAB-0EFF653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51A6-8A8F-89F0-9388-08C15836D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F81F7-550B-4A74-488D-3E0FC3F6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AD648-9F19-E0C3-B99B-28E7D06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DD41-C972-8C42-1475-1956217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B607E-43AB-3FE3-3883-DE549A4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3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DE74-DFBB-AB5D-F3E2-D131201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96A1B-8C94-2A13-87DE-E0AD39E5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B42E6-D4E2-4710-1FFE-63065C7F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27826-1EE9-7F37-8E3A-F8DB55F3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168D3-616C-45CC-19CA-9E2BC3F9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3A964-474F-61DB-7FAF-7E10B87B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5539-744B-4789-3BD6-49B4AE8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B9D8E-96AB-8306-9BEE-8B3E5729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023D-D0B4-EA61-2936-C034BF2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778B8-E849-4A8A-F4AC-DBF2171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7FEF5-0F7A-2E52-AFA9-F9AD48C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86EC8-4218-D6B5-8257-832A8A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F175-50DF-9C37-3468-656C8826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E115C-68E9-EDEC-6BF4-AF641DF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FAD2-6AAC-88DB-9C33-D79AF1E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B07D-29C4-F672-3BEF-BF0AECC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BC2-EDB3-F7CB-F746-15D73FC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6E2D2-D6EB-1EF0-3002-48965EFC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2161-302C-B881-CBE7-D04D8CB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ADDA5-08BC-2E48-B7EB-D6EA894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490F4-10A2-566A-EDE9-FEBE626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8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86CE-C7A4-B832-1B48-DD5F2778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C32D7-5657-24FF-D77A-9D719C57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0B0C2-DFF0-FEB8-85DB-6425536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5373C-7FC1-9E40-FBEA-2E62F88C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2A12E-EE2F-0607-4E87-4471393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3D15D-F259-623C-A62B-80C59E8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6E162-114D-7E32-1FDB-7260FDD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D2F2-FF88-24AF-AA5A-01D8DF88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09D6-30C6-C60A-3F66-936FDC735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065B-0FE9-ADC5-F8D3-A5BE64AF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A425-AB95-C26F-077D-000909627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4E94644-B6A1-B552-B968-787B2AC84B14}"/>
              </a:ext>
            </a:extLst>
          </p:cNvPr>
          <p:cNvGrpSpPr/>
          <p:nvPr/>
        </p:nvGrpSpPr>
        <p:grpSpPr>
          <a:xfrm>
            <a:off x="736879" y="478466"/>
            <a:ext cx="10718242" cy="6858000"/>
            <a:chOff x="736879" y="0"/>
            <a:chExt cx="10718242" cy="6858000"/>
          </a:xfrm>
        </p:grpSpPr>
        <p:pic>
          <p:nvPicPr>
            <p:cNvPr id="4" name="图片 3" descr="徽标&#10;&#10;描述已自动生成">
              <a:extLst>
                <a:ext uri="{FF2B5EF4-FFF2-40B4-BE49-F238E27FC236}">
                  <a16:creationId xmlns:a16="http://schemas.microsoft.com/office/drawing/2014/main" id="{12353D77-283D-CC40-F6E1-CCABD859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79" y="0"/>
              <a:ext cx="10718242" cy="6858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DA0E83-4123-F04A-D4C9-65C37E2B9512}"/>
                </a:ext>
              </a:extLst>
            </p:cNvPr>
            <p:cNvSpPr txBox="1"/>
            <p:nvPr/>
          </p:nvSpPr>
          <p:spPr>
            <a:xfrm>
              <a:off x="6709145" y="3075057"/>
              <a:ext cx="1596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Tutorial</a:t>
              </a:r>
              <a:endParaRPr kumimoji="1" lang="zh-CN" altLang="en-US" sz="4000" b="1" dirty="0">
                <a:solidFill>
                  <a:srgbClr val="FF8200"/>
                </a:solidFill>
                <a:latin typeface="Blackadder ITC" pitchFamily="8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Container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465AB0-2E88-DF6D-9F8F-C29CCCB7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6" y="1129011"/>
            <a:ext cx="633014" cy="6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Logo PNG Vector (SVG) Free Download">
            <a:extLst>
              <a:ext uri="{FF2B5EF4-FFF2-40B4-BE49-F238E27FC236}">
                <a16:creationId xmlns:a16="http://schemas.microsoft.com/office/drawing/2014/main" id="{4330C277-3B48-32C6-C0D0-866633A4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62" y="1114234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右箭头 2084">
            <a:extLst>
              <a:ext uri="{FF2B5EF4-FFF2-40B4-BE49-F238E27FC236}">
                <a16:creationId xmlns:a16="http://schemas.microsoft.com/office/drawing/2014/main" id="{2195721B-CE2E-59B5-E39B-C96E70401059}"/>
              </a:ext>
            </a:extLst>
          </p:cNvPr>
          <p:cNvSpPr/>
          <p:nvPr/>
        </p:nvSpPr>
        <p:spPr>
          <a:xfrm>
            <a:off x="1520011" y="1206980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F987AA4A-4003-DE5C-A2EB-DE88034E3613}"/>
              </a:ext>
            </a:extLst>
          </p:cNvPr>
          <p:cNvSpPr txBox="1"/>
          <p:nvPr/>
        </p:nvSpPr>
        <p:spPr>
          <a:xfrm>
            <a:off x="3111500" y="1260852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pic>
        <p:nvPicPr>
          <p:cNvPr id="2052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A95E6626-E65B-13C3-77EF-9BD8DF4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39" y="1973942"/>
            <a:ext cx="619949" cy="6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Picture 2">
            <a:extLst>
              <a:ext uri="{FF2B5EF4-FFF2-40B4-BE49-F238E27FC236}">
                <a16:creationId xmlns:a16="http://schemas.microsoft.com/office/drawing/2014/main" id="{A5B02377-FB4A-EE3E-04F8-441FB722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6" y="1973942"/>
            <a:ext cx="633014" cy="6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右箭头 2090">
            <a:extLst>
              <a:ext uri="{FF2B5EF4-FFF2-40B4-BE49-F238E27FC236}">
                <a16:creationId xmlns:a16="http://schemas.microsoft.com/office/drawing/2014/main" id="{53B5A43D-442B-9219-233E-F51CADD27A7D}"/>
              </a:ext>
            </a:extLst>
          </p:cNvPr>
          <p:cNvSpPr/>
          <p:nvPr/>
        </p:nvSpPr>
        <p:spPr>
          <a:xfrm>
            <a:off x="1520011" y="2051911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3" name="文本框 2092">
            <a:extLst>
              <a:ext uri="{FF2B5EF4-FFF2-40B4-BE49-F238E27FC236}">
                <a16:creationId xmlns:a16="http://schemas.microsoft.com/office/drawing/2014/main" id="{088DDBA4-7A0E-7005-4268-2F18D9B0F4CF}"/>
              </a:ext>
            </a:extLst>
          </p:cNvPr>
          <p:cNvSpPr txBox="1"/>
          <p:nvPr/>
        </p:nvSpPr>
        <p:spPr>
          <a:xfrm>
            <a:off x="3111500" y="212048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=np.float32)</a:t>
            </a:r>
          </a:p>
        </p:txBody>
      </p:sp>
      <p:sp>
        <p:nvSpPr>
          <p:cNvPr id="2096" name="右箭头 2095">
            <a:extLst>
              <a:ext uri="{FF2B5EF4-FFF2-40B4-BE49-F238E27FC236}">
                <a16:creationId xmlns:a16="http://schemas.microsoft.com/office/drawing/2014/main" id="{60AABE59-C345-622C-877A-E3F7B04E5676}"/>
              </a:ext>
            </a:extLst>
          </p:cNvPr>
          <p:cNvSpPr/>
          <p:nvPr/>
        </p:nvSpPr>
        <p:spPr>
          <a:xfrm>
            <a:off x="1520011" y="2911619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97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65218006-C3D4-F8C0-7873-E0968795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9" y="2833650"/>
            <a:ext cx="619949" cy="6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 descr="TensorFlow Logo PNG Vector (SVG) Free Download">
            <a:extLst>
              <a:ext uri="{FF2B5EF4-FFF2-40B4-BE49-F238E27FC236}">
                <a16:creationId xmlns:a16="http://schemas.microsoft.com/office/drawing/2014/main" id="{EC6374A3-BE3E-43E1-1C42-50052423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62" y="2833505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文本框 2099">
            <a:extLst>
              <a:ext uri="{FF2B5EF4-FFF2-40B4-BE49-F238E27FC236}">
                <a16:creationId xmlns:a16="http://schemas.microsoft.com/office/drawing/2014/main" id="{5F5EC2A9-9BA6-6A5A-274E-950AE1613324}"/>
              </a:ext>
            </a:extLst>
          </p:cNvPr>
          <p:cNvSpPr txBox="1"/>
          <p:nvPr/>
        </p:nvSpPr>
        <p:spPr>
          <a:xfrm>
            <a:off x="3111500" y="296549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]))</a:t>
            </a:r>
          </a:p>
        </p:txBody>
      </p:sp>
      <p:sp>
        <p:nvSpPr>
          <p:cNvPr id="2101" name="右箭头 2100">
            <a:extLst>
              <a:ext uri="{FF2B5EF4-FFF2-40B4-BE49-F238E27FC236}">
                <a16:creationId xmlns:a16="http://schemas.microsoft.com/office/drawing/2014/main" id="{740B4B4C-BA6D-9A97-AD37-8362F31B4595}"/>
              </a:ext>
            </a:extLst>
          </p:cNvPr>
          <p:cNvSpPr/>
          <p:nvPr/>
        </p:nvSpPr>
        <p:spPr>
          <a:xfrm>
            <a:off x="1520011" y="3785887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02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1269261C-6810-01F4-4763-0777DA08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9" y="3693213"/>
            <a:ext cx="619949" cy="6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2">
            <a:extLst>
              <a:ext uri="{FF2B5EF4-FFF2-40B4-BE49-F238E27FC236}">
                <a16:creationId xmlns:a16="http://schemas.microsoft.com/office/drawing/2014/main" id="{45F6F4C7-0BF6-28EC-F985-36A29108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06" y="3707918"/>
            <a:ext cx="633014" cy="6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6" name="文本框 2105">
            <a:extLst>
              <a:ext uri="{FF2B5EF4-FFF2-40B4-BE49-F238E27FC236}">
                <a16:creationId xmlns:a16="http://schemas.microsoft.com/office/drawing/2014/main" id="{915096DE-B1B7-F169-91A1-26A4840A716A}"/>
              </a:ext>
            </a:extLst>
          </p:cNvPr>
          <p:cNvSpPr txBox="1"/>
          <p:nvPr/>
        </p:nvSpPr>
        <p:spPr>
          <a:xfrm>
            <a:off x="3111500" y="383975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]).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107" name="右箭头 2106">
            <a:extLst>
              <a:ext uri="{FF2B5EF4-FFF2-40B4-BE49-F238E27FC236}">
                <a16:creationId xmlns:a16="http://schemas.microsoft.com/office/drawing/2014/main" id="{8E9FC33D-E0A2-F5AB-6687-898AD73742C6}"/>
              </a:ext>
            </a:extLst>
          </p:cNvPr>
          <p:cNvSpPr/>
          <p:nvPr/>
        </p:nvSpPr>
        <p:spPr>
          <a:xfrm>
            <a:off x="1520011" y="4645522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08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C40EA8AE-185D-058E-B7A9-B05CE13C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39" y="4552848"/>
            <a:ext cx="619949" cy="6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4" descr="TensorFlow Logo PNG Vector (SVG) Free Download">
            <a:extLst>
              <a:ext uri="{FF2B5EF4-FFF2-40B4-BE49-F238E27FC236}">
                <a16:creationId xmlns:a16="http://schemas.microsoft.com/office/drawing/2014/main" id="{771A0372-2A39-4C28-CBD6-9C911961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2" y="4552776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2" name="文本框 2111">
            <a:extLst>
              <a:ext uri="{FF2B5EF4-FFF2-40B4-BE49-F238E27FC236}">
                <a16:creationId xmlns:a16="http://schemas.microsoft.com/office/drawing/2014/main" id="{B6465317-1ACA-B640-9C1C-03AF79711FDF}"/>
              </a:ext>
            </a:extLst>
          </p:cNvPr>
          <p:cNvSpPr txBox="1"/>
          <p:nvPr/>
        </p:nvSpPr>
        <p:spPr>
          <a:xfrm>
            <a:off x="3111500" y="469939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]).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113" name="右箭头 2112">
            <a:extLst>
              <a:ext uri="{FF2B5EF4-FFF2-40B4-BE49-F238E27FC236}">
                <a16:creationId xmlns:a16="http://schemas.microsoft.com/office/drawing/2014/main" id="{71C1485A-0A5A-7ECB-068F-15AC969EF7F6}"/>
              </a:ext>
            </a:extLst>
          </p:cNvPr>
          <p:cNvSpPr/>
          <p:nvPr/>
        </p:nvSpPr>
        <p:spPr>
          <a:xfrm>
            <a:off x="1520011" y="5505228"/>
            <a:ext cx="457200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15" name="Picture 4" descr="TensorFlow Logo PNG Vector (SVG) Free Download">
            <a:extLst>
              <a:ext uri="{FF2B5EF4-FFF2-40B4-BE49-F238E27FC236}">
                <a16:creationId xmlns:a16="http://schemas.microsoft.com/office/drawing/2014/main" id="{3B086DB3-C991-1ED4-2014-2FCAF6F6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2" y="5412482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2">
            <a:extLst>
              <a:ext uri="{FF2B5EF4-FFF2-40B4-BE49-F238E27FC236}">
                <a16:creationId xmlns:a16="http://schemas.microsoft.com/office/drawing/2014/main" id="{CDCB9DBD-A6DA-B334-3EC9-442DD61E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06" y="5412482"/>
            <a:ext cx="633014" cy="6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7" name="乘 2116">
            <a:extLst>
              <a:ext uri="{FF2B5EF4-FFF2-40B4-BE49-F238E27FC236}">
                <a16:creationId xmlns:a16="http://schemas.microsoft.com/office/drawing/2014/main" id="{4563F9A7-5299-F93E-79EE-9CE6C5B5E820}"/>
              </a:ext>
            </a:extLst>
          </p:cNvPr>
          <p:cNvSpPr/>
          <p:nvPr/>
        </p:nvSpPr>
        <p:spPr>
          <a:xfrm>
            <a:off x="3109220" y="5416933"/>
            <a:ext cx="662569" cy="662569"/>
          </a:xfrm>
          <a:prstGeom prst="mathMultiply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5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Datasets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0B52DA-7924-58CC-E310-27B6B38373FE}"/>
              </a:ext>
            </a:extLst>
          </p:cNvPr>
          <p:cNvGrpSpPr/>
          <p:nvPr/>
        </p:nvGrpSpPr>
        <p:grpSpPr>
          <a:xfrm>
            <a:off x="1931275" y="1895752"/>
            <a:ext cx="8330476" cy="3050312"/>
            <a:chOff x="1931275" y="1895752"/>
            <a:chExt cx="8330476" cy="30503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5407533" y="2822406"/>
              <a:ext cx="369844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2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Datasets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3074" name="Picture 2" descr="Big Data Svg Png Icon Free Download (#543467) - OnlineWebFonts.COM">
              <a:extLst>
                <a:ext uri="{FF2B5EF4-FFF2-40B4-BE49-F238E27FC236}">
                  <a16:creationId xmlns:a16="http://schemas.microsoft.com/office/drawing/2014/main" id="{5F5C0C72-9C82-E2D4-75E4-4060A9B54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75" y="2134547"/>
              <a:ext cx="2811517" cy="281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516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Neural Networks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AD3417-19A3-1F14-42EF-7280D17106BE}"/>
              </a:ext>
            </a:extLst>
          </p:cNvPr>
          <p:cNvGrpSpPr/>
          <p:nvPr/>
        </p:nvGrpSpPr>
        <p:grpSpPr>
          <a:xfrm>
            <a:off x="1828059" y="1903844"/>
            <a:ext cx="8535882" cy="3050312"/>
            <a:chOff x="1930249" y="1895752"/>
            <a:chExt cx="8535882" cy="3050312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0BD6F15-C7B5-ACC9-2C18-DF537F73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0249" y="1932890"/>
              <a:ext cx="2941480" cy="265487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047386" y="2822406"/>
              <a:ext cx="641874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3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Neural Networks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E2F6BB3-0D0B-6708-C738-BA9DE41AC825}"/>
                </a:ext>
              </a:extLst>
            </p:cNvPr>
            <p:cNvSpPr/>
            <p:nvPr/>
          </p:nvSpPr>
          <p:spPr>
            <a:xfrm>
              <a:off x="2519558" y="2822406"/>
              <a:ext cx="361507" cy="3615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Various Deep Learning Toolkits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032C7-E252-0B1F-6BCF-9E8E277B23CD}"/>
              </a:ext>
            </a:extLst>
          </p:cNvPr>
          <p:cNvSpPr/>
          <p:nvPr/>
        </p:nvSpPr>
        <p:spPr>
          <a:xfrm>
            <a:off x="6102597" y="5272179"/>
            <a:ext cx="1324303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66" name="Picture 18" descr="MindSpore官网">
            <a:extLst>
              <a:ext uri="{FF2B5EF4-FFF2-40B4-BE49-F238E27FC236}">
                <a16:creationId xmlns:a16="http://schemas.microsoft.com/office/drawing/2014/main" id="{8F89BB77-25ED-D43E-E4B2-7054E808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64" y="5272179"/>
            <a:ext cx="29464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F14241-5CF3-86A5-EA71-E75285F2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1257089"/>
            <a:ext cx="168611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Logo PNG Vector (SVG) Free Download">
            <a:extLst>
              <a:ext uri="{FF2B5EF4-FFF2-40B4-BE49-F238E27FC236}">
                <a16:creationId xmlns:a16="http://schemas.microsoft.com/office/drawing/2014/main" id="{B7EB5486-39C2-5328-6B54-682A283B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20" y="1257089"/>
            <a:ext cx="1616263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95CCF0-2550-037B-9A67-825BFEA5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11" y="1257089"/>
            <a:ext cx="1802525" cy="18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ffe2 Logo PNG Vector (SVG) Free Download">
            <a:extLst>
              <a:ext uri="{FF2B5EF4-FFF2-40B4-BE49-F238E27FC236}">
                <a16:creationId xmlns:a16="http://schemas.microsoft.com/office/drawing/2014/main" id="{AFBB8273-02D0-C288-5178-F902016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64" y="1257089"/>
            <a:ext cx="1574204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1F18EA3-8B01-6332-62A2-BF897554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7" y="1257089"/>
            <a:ext cx="148875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デフォルト - Deeplearning4j: Open-source, Distributed Deep Learning for the JVM">
            <a:extLst>
              <a:ext uri="{FF2B5EF4-FFF2-40B4-BE49-F238E27FC236}">
                <a16:creationId xmlns:a16="http://schemas.microsoft.com/office/drawing/2014/main" id="{9C978463-CD5C-367D-02CD-19C43C5F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3490538"/>
            <a:ext cx="4051738" cy="15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092954D-B59F-C65A-5BFC-8DB05F07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0" y="3490538"/>
            <a:ext cx="5295248" cy="12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1420FD09-12B9-63A9-5684-38E9FC2D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5335679"/>
            <a:ext cx="2717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XNet: A Scalable Deep Learning Framework">
            <a:extLst>
              <a:ext uri="{FF2B5EF4-FFF2-40B4-BE49-F238E27FC236}">
                <a16:creationId xmlns:a16="http://schemas.microsoft.com/office/drawing/2014/main" id="{C3E340A8-2D6A-AF5E-8F1F-FC68C466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55" y="5151906"/>
            <a:ext cx="3520966" cy="12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97DED8-6A35-2D32-5A79-32C0481EBDFB}"/>
              </a:ext>
            </a:extLst>
          </p:cNvPr>
          <p:cNvGrpSpPr/>
          <p:nvPr/>
        </p:nvGrpSpPr>
        <p:grpSpPr>
          <a:xfrm>
            <a:off x="1818361" y="1334814"/>
            <a:ext cx="8555278" cy="4814526"/>
            <a:chOff x="455448" y="1334814"/>
            <a:chExt cx="6257175" cy="3521257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1B19CEB2-262A-AA96-AAF7-D6DBE574A0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7932031"/>
                </p:ext>
              </p:extLst>
            </p:nvPr>
          </p:nvGraphicFramePr>
          <p:xfrm>
            <a:off x="455448" y="1334814"/>
            <a:ext cx="6257175" cy="35212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27B07FB-484B-A177-9A6C-89918DF8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82" y="2331044"/>
              <a:ext cx="357073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ensorFlow Logo PNG Vector (SVG) Free Download">
              <a:extLst>
                <a:ext uri="{FF2B5EF4-FFF2-40B4-BE49-F238E27FC236}">
                  <a16:creationId xmlns:a16="http://schemas.microsoft.com/office/drawing/2014/main" id="{12AAD106-FCA1-8255-8AFF-F7DFE920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201" y="2677886"/>
              <a:ext cx="342281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9F13F918-AAF8-601C-F4E1-062D647B2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371" y="2868749"/>
              <a:ext cx="492048" cy="59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177AAD4-6239-1013-9DEC-018CB2514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414" y="1870355"/>
              <a:ext cx="462854" cy="46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A549A71-09D5-9F5A-D2E1-1C9CC7207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18743"/>
              </p:ext>
            </p:extLst>
          </p:nvPr>
        </p:nvGraphicFramePr>
        <p:xfrm>
          <a:off x="2032000" y="102827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2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1: Tensor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C9970FA-E70E-6D5F-A0C8-2FBEA6E8584E}"/>
              </a:ext>
            </a:extLst>
          </p:cNvPr>
          <p:cNvGrpSpPr/>
          <p:nvPr/>
        </p:nvGrpSpPr>
        <p:grpSpPr>
          <a:xfrm>
            <a:off x="1930249" y="1895752"/>
            <a:ext cx="8331502" cy="3066496"/>
            <a:chOff x="1194893" y="1901563"/>
            <a:chExt cx="8331502" cy="306649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9770C35-AC83-8BEB-D14A-E40BA5769307}"/>
                </a:ext>
              </a:extLst>
            </p:cNvPr>
            <p:cNvGrpSpPr/>
            <p:nvPr/>
          </p:nvGrpSpPr>
          <p:grpSpPr>
            <a:xfrm>
              <a:off x="1194893" y="1916003"/>
              <a:ext cx="2514426" cy="3027780"/>
              <a:chOff x="1194893" y="1916003"/>
              <a:chExt cx="2514426" cy="3027780"/>
            </a:xfrm>
            <a:scene3d>
              <a:camera prst="isometricOffAxis1Right"/>
              <a:lightRig rig="threePt" dir="t"/>
            </a:scene3d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2A8A3469-66C4-9DD8-6B7C-E7DA4990E2CC}"/>
                  </a:ext>
                </a:extLst>
              </p:cNvPr>
              <p:cNvSpPr/>
              <p:nvPr/>
            </p:nvSpPr>
            <p:spPr>
              <a:xfrm flipH="1">
                <a:off x="1365644" y="281941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482AE037-47B6-B549-03A2-2B1CCBA9D214}"/>
                  </a:ext>
                </a:extLst>
              </p:cNvPr>
              <p:cNvSpPr/>
              <p:nvPr/>
            </p:nvSpPr>
            <p:spPr>
              <a:xfrm flipH="1">
                <a:off x="2034841" y="299137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43DDCFB6-266C-CCEF-9DAC-5C9FE0A472A4}"/>
                  </a:ext>
                </a:extLst>
              </p:cNvPr>
              <p:cNvSpPr/>
              <p:nvPr/>
            </p:nvSpPr>
            <p:spPr>
              <a:xfrm flipH="1">
                <a:off x="1540355" y="407456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864999BD-A824-EC39-C49B-C34D874E6259}"/>
                  </a:ext>
                </a:extLst>
              </p:cNvPr>
              <p:cNvSpPr/>
              <p:nvPr/>
            </p:nvSpPr>
            <p:spPr>
              <a:xfrm flipH="1">
                <a:off x="1540355" y="352322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37D98986-4412-F982-00B3-EE9477280479}"/>
                  </a:ext>
                </a:extLst>
              </p:cNvPr>
              <p:cNvSpPr/>
              <p:nvPr/>
            </p:nvSpPr>
            <p:spPr>
              <a:xfrm flipH="1">
                <a:off x="1540355" y="3000789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916C1266-5A2C-48D7-B10C-3EFEA1CA9AD2}"/>
                  </a:ext>
                </a:extLst>
              </p:cNvPr>
              <p:cNvSpPr/>
              <p:nvPr/>
            </p:nvSpPr>
            <p:spPr>
              <a:xfrm flipH="1">
                <a:off x="2539863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0D937B88-5485-5C1E-2C36-F525EAC7F982}"/>
                  </a:ext>
                </a:extLst>
              </p:cNvPr>
              <p:cNvSpPr/>
              <p:nvPr/>
            </p:nvSpPr>
            <p:spPr>
              <a:xfrm flipH="1">
                <a:off x="2040109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333B96FA-328F-BE8D-5D86-8556A43652D7}"/>
                  </a:ext>
                </a:extLst>
              </p:cNvPr>
              <p:cNvSpPr/>
              <p:nvPr/>
            </p:nvSpPr>
            <p:spPr>
              <a:xfrm flipH="1">
                <a:off x="1194893" y="2164446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A79995E6-1EE9-3547-449B-3897BBE2F4F9}"/>
                  </a:ext>
                </a:extLst>
              </p:cNvPr>
              <p:cNvSpPr/>
              <p:nvPr/>
            </p:nvSpPr>
            <p:spPr>
              <a:xfrm flipH="1">
                <a:off x="1364990" y="2322744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357B975E-23B7-BF35-00E6-BD20634C5864}"/>
                  </a:ext>
                </a:extLst>
              </p:cNvPr>
              <p:cNvSpPr/>
              <p:nvPr/>
            </p:nvSpPr>
            <p:spPr>
              <a:xfrm flipH="1">
                <a:off x="1535087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1A5226-9ABB-5A77-994E-CB63501CA7A2}"/>
                  </a:ext>
                </a:extLst>
              </p:cNvPr>
              <p:cNvSpPr txBox="1"/>
              <p:nvPr/>
            </p:nvSpPr>
            <p:spPr>
              <a:xfrm>
                <a:off x="2384917" y="4235897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4000" b="1" dirty="0">
                    <a:solidFill>
                      <a:srgbClr val="FF8200"/>
                    </a:solidFill>
                    <a:latin typeface="Blackadder ITC" pitchFamily="82" charset="0"/>
                    <a:ea typeface="Microsoft YaHei" panose="020B0503020204020204" pitchFamily="34" charset="-122"/>
                    <a:cs typeface="Calibri" panose="020F0502020204030204" pitchFamily="34" charset="0"/>
                  </a:rPr>
                  <a:t>Tensor</a:t>
                </a:r>
                <a:endParaRPr kumimoji="1" lang="zh-CN" altLang="en-US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53D1020A-C637-74F5-059B-82FBD8F82560}"/>
                  </a:ext>
                </a:extLst>
              </p:cNvPr>
              <p:cNvSpPr/>
              <p:nvPr/>
            </p:nvSpPr>
            <p:spPr>
              <a:xfrm flipH="1">
                <a:off x="1540355" y="191600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3877733" y="1901563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7365997" y="2539999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6871512" y="2540000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815922" y="2844401"/>
              <a:ext cx="361669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1</a:t>
              </a:r>
            </a:p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474C5-9EC1-DAD2-4373-EC668F85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1: Tensor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944A892-D06E-56F4-4F78-21F58ED71A50}"/>
              </a:ext>
            </a:extLst>
          </p:cNvPr>
          <p:cNvGrpSpPr/>
          <p:nvPr/>
        </p:nvGrpSpPr>
        <p:grpSpPr>
          <a:xfrm>
            <a:off x="1930249" y="1910192"/>
            <a:ext cx="2514426" cy="3027780"/>
            <a:chOff x="1194893" y="1916003"/>
            <a:chExt cx="2514426" cy="3027780"/>
          </a:xfrm>
          <a:scene3d>
            <a:camera prst="isometricOffAxis1Right"/>
            <a:lightRig rig="threePt" dir="t"/>
          </a:scene3d>
        </p:grpSpPr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4FFB4B35-3153-0D1E-7A56-9E9E7E3A5B34}"/>
                </a:ext>
              </a:extLst>
            </p:cNvPr>
            <p:cNvSpPr/>
            <p:nvPr/>
          </p:nvSpPr>
          <p:spPr>
            <a:xfrm flipH="1">
              <a:off x="1365644" y="2819417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C6DDBF1A-1265-993C-B4D2-28FCD69E54AB}"/>
                </a:ext>
              </a:extLst>
            </p:cNvPr>
            <p:cNvSpPr/>
            <p:nvPr/>
          </p:nvSpPr>
          <p:spPr>
            <a:xfrm flipH="1">
              <a:off x="2034841" y="2991373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9956580A-2653-B31E-C1D8-1B30EA70A5DA}"/>
                </a:ext>
              </a:extLst>
            </p:cNvPr>
            <p:cNvSpPr/>
            <p:nvPr/>
          </p:nvSpPr>
          <p:spPr>
            <a:xfrm flipH="1">
              <a:off x="1540355" y="4074567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F8567F11-4587-AE9F-D53E-0E86D534E016}"/>
                </a:ext>
              </a:extLst>
            </p:cNvPr>
            <p:cNvSpPr/>
            <p:nvPr/>
          </p:nvSpPr>
          <p:spPr>
            <a:xfrm flipH="1">
              <a:off x="1540355" y="3523223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652611AE-9CDB-5F60-0464-E2F9A8F2F69A}"/>
                </a:ext>
              </a:extLst>
            </p:cNvPr>
            <p:cNvSpPr/>
            <p:nvPr/>
          </p:nvSpPr>
          <p:spPr>
            <a:xfrm flipH="1">
              <a:off x="1540355" y="3000789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B286BAB-33C5-55B1-5A8B-291FD18A56F8}"/>
                </a:ext>
              </a:extLst>
            </p:cNvPr>
            <p:cNvSpPr/>
            <p:nvPr/>
          </p:nvSpPr>
          <p:spPr>
            <a:xfrm flipH="1">
              <a:off x="2539863" y="2478355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ECD4E823-4B85-7C8B-8ED7-79BDE7764BFD}"/>
                </a:ext>
              </a:extLst>
            </p:cNvPr>
            <p:cNvSpPr/>
            <p:nvPr/>
          </p:nvSpPr>
          <p:spPr>
            <a:xfrm flipH="1">
              <a:off x="2040109" y="2478355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8173196B-EAB2-2385-F313-3DD5EFEEAB98}"/>
                </a:ext>
              </a:extLst>
            </p:cNvPr>
            <p:cNvSpPr/>
            <p:nvPr/>
          </p:nvSpPr>
          <p:spPr>
            <a:xfrm flipH="1">
              <a:off x="1194893" y="2164446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B657A7B4-B0B3-C582-6C56-C07931DBDAD4}"/>
                </a:ext>
              </a:extLst>
            </p:cNvPr>
            <p:cNvSpPr/>
            <p:nvPr/>
          </p:nvSpPr>
          <p:spPr>
            <a:xfrm flipH="1">
              <a:off x="1364990" y="2322744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AAF89956-1FAF-61FD-433A-4082F65BDFD7}"/>
                </a:ext>
              </a:extLst>
            </p:cNvPr>
            <p:cNvSpPr/>
            <p:nvPr/>
          </p:nvSpPr>
          <p:spPr>
            <a:xfrm flipH="1">
              <a:off x="1535087" y="2478355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5851AD-0BEF-9451-8BFA-79A53101F717}"/>
                </a:ext>
              </a:extLst>
            </p:cNvPr>
            <p:cNvSpPr txBox="1"/>
            <p:nvPr/>
          </p:nvSpPr>
          <p:spPr>
            <a:xfrm>
              <a:off x="2384917" y="4235897"/>
              <a:ext cx="1324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endParaRPr kumimoji="1" lang="zh-CN" altLang="en-US" sz="4000" b="1" dirty="0">
                <a:solidFill>
                  <a:srgbClr val="FF8200"/>
                </a:solidFill>
                <a:latin typeface="Blackadder ITC" pitchFamily="8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0DB23E0A-91B1-D2D0-6E9B-B34EC8A15ADA}"/>
                </a:ext>
              </a:extLst>
            </p:cNvPr>
            <p:cNvSpPr/>
            <p:nvPr/>
          </p:nvSpPr>
          <p:spPr>
            <a:xfrm flipH="1">
              <a:off x="1540355" y="1916003"/>
              <a:ext cx="669851" cy="733647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CECB226-DEA4-1BF8-DBFD-7AE17FDD5549}"/>
              </a:ext>
            </a:extLst>
          </p:cNvPr>
          <p:cNvSpPr txBox="1"/>
          <p:nvPr/>
        </p:nvSpPr>
        <p:spPr>
          <a:xfrm>
            <a:off x="5648005" y="1154083"/>
            <a:ext cx="4268284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 Creation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 Operation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Shape of Tensor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Indexing of Tensor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 Broadcasting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Ragged and Sparse Tensor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 Implementation</a:t>
            </a:r>
            <a:endParaRPr kumimoji="1"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Container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465AB0-2E88-DF6D-9F8F-C29CCCB7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43" y="1626870"/>
            <a:ext cx="1722120" cy="17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A95E6626-E65B-13C3-77EF-9BD8DF4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50" y="1626871"/>
            <a:ext cx="1686577" cy="18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Logo PNG Vector (SVG) Free Download">
            <a:extLst>
              <a:ext uri="{FF2B5EF4-FFF2-40B4-BE49-F238E27FC236}">
                <a16:creationId xmlns:a16="http://schemas.microsoft.com/office/drawing/2014/main" id="{4330C277-3B48-32C6-C0D0-866633A4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413" y="1626870"/>
            <a:ext cx="1616263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7088AFF-958D-478F-E1B8-081A024EEB02}"/>
              </a:ext>
            </a:extLst>
          </p:cNvPr>
          <p:cNvSpPr txBox="1"/>
          <p:nvPr/>
        </p:nvSpPr>
        <p:spPr>
          <a:xfrm>
            <a:off x="2831356" y="3757055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Python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12AB9C-9AA2-2544-59E0-31256818811E}"/>
              </a:ext>
            </a:extLst>
          </p:cNvPr>
          <p:cNvSpPr txBox="1"/>
          <p:nvPr/>
        </p:nvSpPr>
        <p:spPr>
          <a:xfrm>
            <a:off x="6136469" y="3757055"/>
            <a:ext cx="111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Numpy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67EB7A-2573-D040-1DD3-FB129D8C1A95}"/>
              </a:ext>
            </a:extLst>
          </p:cNvPr>
          <p:cNvSpPr txBox="1"/>
          <p:nvPr/>
        </p:nvSpPr>
        <p:spPr>
          <a:xfrm>
            <a:off x="9039647" y="3757055"/>
            <a:ext cx="18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Tensorflow</a:t>
            </a:r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2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FDABFF7-3BEE-0C0A-ABC3-0D99ADA35885}"/>
              </a:ext>
            </a:extLst>
          </p:cNvPr>
          <p:cNvSpPr/>
          <p:nvPr/>
        </p:nvSpPr>
        <p:spPr>
          <a:xfrm>
            <a:off x="2791834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3D1AA04-A753-3547-A4FD-16C588B296F6}"/>
              </a:ext>
            </a:extLst>
          </p:cNvPr>
          <p:cNvSpPr/>
          <p:nvPr/>
        </p:nvSpPr>
        <p:spPr>
          <a:xfrm>
            <a:off x="1332560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8D8769C-03DD-99C4-C77D-CD414086A5EF}"/>
              </a:ext>
            </a:extLst>
          </p:cNvPr>
          <p:cNvSpPr/>
          <p:nvPr/>
        </p:nvSpPr>
        <p:spPr>
          <a:xfrm>
            <a:off x="4251108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E7562536-06BF-EE75-5941-A65B7FAA764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2367924" y="3773125"/>
            <a:ext cx="568085" cy="1459274"/>
          </a:xfrm>
          <a:prstGeom prst="curvedConnector3">
            <a:avLst/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9FBFDBF7-3BCF-A4BE-0069-40BF0CCD2FBC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3097561" y="4502762"/>
            <a:ext cx="568085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1F9BF289-91B9-FFA7-F833-1D62C8FB43C3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3827198" y="3773125"/>
            <a:ext cx="568085" cy="1459274"/>
          </a:xfrm>
          <a:prstGeom prst="curvedConnector3">
            <a:avLst>
              <a:gd name="adj1" fmla="val 50000"/>
            </a:avLst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23629917-7C73-696A-22A3-7FD7C83AF2E0}"/>
              </a:ext>
            </a:extLst>
          </p:cNvPr>
          <p:cNvSpPr/>
          <p:nvPr/>
        </p:nvSpPr>
        <p:spPr>
          <a:xfrm>
            <a:off x="6102269" y="4799591"/>
            <a:ext cx="1179537" cy="640080"/>
          </a:xfrm>
          <a:prstGeom prst="roundRect">
            <a:avLst/>
          </a:prstGeom>
          <a:noFill/>
          <a:ln w="19050">
            <a:solidFill>
              <a:srgbClr val="5D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ndarray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47991671-3CF6-26E1-054D-0BE0A912FACD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5400000">
            <a:off x="6401603" y="4509155"/>
            <a:ext cx="580871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5D7F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3A3EF4AF-F818-BDD1-2CFA-E140AA7F8761}"/>
              </a:ext>
            </a:extLst>
          </p:cNvPr>
          <p:cNvSpPr/>
          <p:nvPr/>
        </p:nvSpPr>
        <p:spPr>
          <a:xfrm>
            <a:off x="9359775" y="4793155"/>
            <a:ext cx="1179537" cy="640080"/>
          </a:xfrm>
          <a:prstGeom prst="roundRect">
            <a:avLst/>
          </a:prstGeom>
          <a:noFill/>
          <a:ln w="19050">
            <a:solidFill>
              <a:srgbClr val="FF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29F3D86-99FB-D79F-9EE7-04DB82968E96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rot="5400000">
            <a:off x="9662327" y="4505937"/>
            <a:ext cx="574435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FF8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Tensor Creation</a:t>
            </a:r>
            <a:endParaRPr kumimoji="1" lang="zh-CN" altLang="en-US" dirty="0"/>
          </a:p>
        </p:txBody>
      </p:sp>
      <p:pic>
        <p:nvPicPr>
          <p:cNvPr id="5" name="Picture 4" descr="TensorFlow Logo PNG Vector (SVG) Free Download">
            <a:extLst>
              <a:ext uri="{FF2B5EF4-FFF2-40B4-BE49-F238E27FC236}">
                <a16:creationId xmlns:a16="http://schemas.microsoft.com/office/drawing/2014/main" id="{FAE592D0-CF89-68A0-7CEA-C47906E9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18" y="3466570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1C322C3-99F6-9897-722D-240D14835454}"/>
              </a:ext>
            </a:extLst>
          </p:cNvPr>
          <p:cNvGrpSpPr/>
          <p:nvPr/>
        </p:nvGrpSpPr>
        <p:grpSpPr>
          <a:xfrm>
            <a:off x="1313561" y="2569365"/>
            <a:ext cx="633014" cy="2456978"/>
            <a:chOff x="750036" y="1973942"/>
            <a:chExt cx="633014" cy="24569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FD87C3-652C-B75E-9D78-B5EF108C3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36" y="1973942"/>
              <a:ext cx="633014" cy="63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NumPy logo refresh · Issue #37 · numpy/numpy.org · GitHub">
              <a:extLst>
                <a:ext uri="{FF2B5EF4-FFF2-40B4-BE49-F238E27FC236}">
                  <a16:creationId xmlns:a16="http://schemas.microsoft.com/office/drawing/2014/main" id="{B7133321-2605-4490-6DA6-0A1A44FC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69" y="2833650"/>
              <a:ext cx="619949" cy="6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7E6D5633-9530-5177-079C-7A8897487DF7}"/>
                </a:ext>
              </a:extLst>
            </p:cNvPr>
            <p:cNvSpPr/>
            <p:nvPr/>
          </p:nvSpPr>
          <p:spPr>
            <a:xfrm>
              <a:off x="800320" y="3722768"/>
              <a:ext cx="532445" cy="70815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右箭头 7">
            <a:extLst>
              <a:ext uri="{FF2B5EF4-FFF2-40B4-BE49-F238E27FC236}">
                <a16:creationId xmlns:a16="http://schemas.microsoft.com/office/drawing/2014/main" id="{04B8DDAB-D651-0C4D-13B6-8DCDAE7E2267}"/>
              </a:ext>
            </a:extLst>
          </p:cNvPr>
          <p:cNvSpPr/>
          <p:nvPr/>
        </p:nvSpPr>
        <p:spPr>
          <a:xfrm>
            <a:off x="2413590" y="3538375"/>
            <a:ext cx="882503" cy="518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E6363CD-3340-FDAA-DC2E-192263E8EC7B}"/>
              </a:ext>
            </a:extLst>
          </p:cNvPr>
          <p:cNvSpPr/>
          <p:nvPr/>
        </p:nvSpPr>
        <p:spPr>
          <a:xfrm>
            <a:off x="1031358" y="2434855"/>
            <a:ext cx="1148316" cy="2732568"/>
          </a:xfrm>
          <a:prstGeom prst="roundRect">
            <a:avLst/>
          </a:prstGeom>
          <a:noFill/>
          <a:ln>
            <a:solidFill>
              <a:srgbClr val="EB82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47DF92-3593-135A-0DD2-92BC514B3E29}"/>
              </a:ext>
            </a:extLst>
          </p:cNvPr>
          <p:cNvSpPr txBox="1"/>
          <p:nvPr/>
        </p:nvSpPr>
        <p:spPr>
          <a:xfrm>
            <a:off x="4988442" y="345736"/>
            <a:ext cx="6172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AB57A"/>
                </a:solidFill>
                <a:effectLst/>
                <a:latin typeface="Monaco" pitchFamily="2" charset="0"/>
              </a:rPr>
              <a:t>import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numpy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</a:t>
            </a:r>
            <a:r>
              <a:rPr lang="en" altLang="zh-CN" dirty="0">
                <a:solidFill>
                  <a:srgbClr val="FAB57A"/>
                </a:solidFill>
                <a:effectLst/>
                <a:latin typeface="Monaco" pitchFamily="2" charset="0"/>
              </a:rPr>
              <a:t>as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np</a:t>
            </a:r>
          </a:p>
          <a:p>
            <a:r>
              <a:rPr lang="en" altLang="zh-CN" dirty="0">
                <a:solidFill>
                  <a:srgbClr val="FAB57A"/>
                </a:solidFill>
                <a:effectLst/>
                <a:latin typeface="Monaco" pitchFamily="2" charset="0"/>
              </a:rPr>
              <a:t>import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tensorflow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</a:t>
            </a:r>
            <a:r>
              <a:rPr lang="en" altLang="zh-CN" dirty="0">
                <a:solidFill>
                  <a:srgbClr val="FAB57A"/>
                </a:solidFill>
                <a:effectLst/>
                <a:latin typeface="Monaco" pitchFamily="2" charset="0"/>
              </a:rPr>
              <a:t>as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</a:t>
            </a:r>
            <a:endParaRPr lang="en" altLang="zh-CN" dirty="0">
              <a:solidFill>
                <a:srgbClr val="FFFFFF"/>
              </a:solidFill>
              <a:effectLst/>
              <a:latin typeface="Monaco" pitchFamily="2" charset="0"/>
            </a:endParaRPr>
          </a:p>
          <a:p>
            <a:b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</a:br>
            <a:endParaRPr lang="en" altLang="zh-CN" dirty="0">
              <a:solidFill>
                <a:srgbClr val="FFFFFF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# </a:t>
            </a:r>
            <a:r>
              <a:rPr lang="en-US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Input a scalar</a:t>
            </a:r>
            <a:endParaRPr lang="zh-CN" altLang="en-US" dirty="0">
              <a:solidFill>
                <a:srgbClr val="757575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1.2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)</a:t>
            </a:r>
          </a:p>
          <a:p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tf.print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(x)</a:t>
            </a:r>
          </a:p>
          <a:p>
            <a:b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</a:br>
            <a:endParaRPr lang="en" altLang="zh-CN" dirty="0">
              <a:solidFill>
                <a:srgbClr val="FFFFFF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# </a:t>
            </a:r>
            <a:r>
              <a:rPr lang="en-US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Input an object of Python list type</a:t>
            </a:r>
            <a:endParaRPr lang="en" altLang="zh-CN" dirty="0">
              <a:solidFill>
                <a:srgbClr val="757575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3.2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4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])</a:t>
            </a:r>
          </a:p>
          <a:p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tf.print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(x)</a:t>
            </a:r>
          </a:p>
          <a:p>
            <a:b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</a:br>
            <a:endParaRPr lang="en" altLang="zh-CN" dirty="0">
              <a:solidFill>
                <a:srgbClr val="FFFFFF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# </a:t>
            </a:r>
            <a:r>
              <a:rPr lang="en-US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Input an object of Python tuple type</a:t>
            </a:r>
            <a:endParaRPr lang="en" altLang="zh-CN" dirty="0">
              <a:solidFill>
                <a:srgbClr val="757575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((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))</a:t>
            </a:r>
          </a:p>
          <a:p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tf.print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(x)</a:t>
            </a:r>
          </a:p>
          <a:p>
            <a:b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</a:br>
            <a:endParaRPr lang="en" altLang="zh-CN" dirty="0">
              <a:solidFill>
                <a:srgbClr val="FFFFFF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# </a:t>
            </a:r>
            <a:r>
              <a:rPr lang="en-US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Input a </a:t>
            </a:r>
            <a:r>
              <a:rPr lang="en-US" altLang="zh-CN" dirty="0" err="1">
                <a:solidFill>
                  <a:srgbClr val="757575"/>
                </a:solidFill>
                <a:effectLst/>
                <a:latin typeface="Monaco" pitchFamily="2" charset="0"/>
              </a:rPr>
              <a:t>ndarray</a:t>
            </a:r>
            <a:r>
              <a:rPr lang="en-US" altLang="zh-CN" dirty="0">
                <a:solidFill>
                  <a:srgbClr val="757575"/>
                </a:solidFill>
                <a:effectLst/>
                <a:latin typeface="Monaco" pitchFamily="2" charset="0"/>
              </a:rPr>
              <a:t> of </a:t>
            </a:r>
            <a:r>
              <a:rPr lang="en-US" altLang="zh-CN" dirty="0" err="1">
                <a:solidFill>
                  <a:srgbClr val="757575"/>
                </a:solidFill>
                <a:effectLst/>
                <a:latin typeface="Monaco" pitchFamily="2" charset="0"/>
              </a:rPr>
              <a:t>Numpy</a:t>
            </a:r>
            <a:endParaRPr lang="zh-CN" altLang="en-US" dirty="0">
              <a:solidFill>
                <a:srgbClr val="757575"/>
              </a:solidFill>
              <a:effectLst/>
              <a:latin typeface="Monaco" pitchFamily="2" charset="0"/>
            </a:endParaRPr>
          </a:p>
          <a:p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x = 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tf.constant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np.array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([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1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2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, </a:t>
            </a:r>
            <a:r>
              <a:rPr lang="en" altLang="zh-CN" dirty="0">
                <a:solidFill>
                  <a:srgbClr val="C74C51"/>
                </a:solidFill>
                <a:effectLst/>
                <a:latin typeface="Monaco" pitchFamily="2" charset="0"/>
              </a:rPr>
              <a:t>3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]))</a:t>
            </a:r>
          </a:p>
          <a:p>
            <a:r>
              <a:rPr lang="en" altLang="zh-CN" dirty="0" err="1">
                <a:solidFill>
                  <a:srgbClr val="FFFFFF"/>
                </a:solidFill>
                <a:effectLst/>
                <a:latin typeface="Monaco" pitchFamily="2" charset="0"/>
              </a:rPr>
              <a:t>tf.print</a:t>
            </a:r>
            <a:r>
              <a:rPr lang="en" altLang="zh-CN" dirty="0">
                <a:solidFill>
                  <a:srgbClr val="FFFFFF"/>
                </a:solidFill>
                <a:effectLst/>
                <a:latin typeface="Monaco" pitchFamily="2" charset="0"/>
              </a:rPr>
              <a:t>(x)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1A53DE6-4DC0-8E6B-EDE6-34028855D559}"/>
              </a:ext>
            </a:extLst>
          </p:cNvPr>
          <p:cNvSpPr/>
          <p:nvPr/>
        </p:nvSpPr>
        <p:spPr>
          <a:xfrm>
            <a:off x="457200" y="5465135"/>
            <a:ext cx="4029740" cy="850605"/>
          </a:xfrm>
          <a:prstGeom prst="roundRect">
            <a:avLst/>
          </a:prstGeom>
          <a:noFill/>
          <a:ln w="76200">
            <a:solidFill>
              <a:srgbClr val="EB821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800" b="1" dirty="0" err="1">
                <a:solidFill>
                  <a:srgbClr val="FFFFFF"/>
                </a:solidFill>
                <a:latin typeface="Monaco" pitchFamily="2" charset="0"/>
              </a:rPr>
              <a:t>tf.constant</a:t>
            </a:r>
            <a:endParaRPr kumimoji="1" lang="zh-CN" altLang="en-US" sz="2800" b="1" dirty="0">
              <a:latin typeface="Monaco" pitchFamily="2" charset="0"/>
            </a:endParaRPr>
          </a:p>
        </p:txBody>
      </p:sp>
      <p:pic>
        <p:nvPicPr>
          <p:cNvPr id="15" name="Picture 4" descr="TensorFlow Logo PNG Vector (SVG) Free Download">
            <a:extLst>
              <a:ext uri="{FF2B5EF4-FFF2-40B4-BE49-F238E27FC236}">
                <a16:creationId xmlns:a16="http://schemas.microsoft.com/office/drawing/2014/main" id="{B53DA97B-9160-2E67-21FC-D2CF62F0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37" y="5133850"/>
            <a:ext cx="594103" cy="6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92C82E-36BF-DB00-28AC-BFCC5BEB8DC3}"/>
              </a:ext>
            </a:extLst>
          </p:cNvPr>
          <p:cNvSpPr txBox="1"/>
          <p:nvPr/>
        </p:nvSpPr>
        <p:spPr>
          <a:xfrm>
            <a:off x="268810" y="1495473"/>
            <a:ext cx="463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Create a Tensor object from data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 Tensor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25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bg1"/>
            </a:solidFill>
            <a:latin typeface="Calibri" panose="020F0502020204030204" pitchFamily="34" charset="0"/>
            <a:ea typeface="Microsoft YaHei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{2C07EE4B-4F25-864E-B05A-FD54541A15C6}tf10001079</Template>
  <TotalTime>9784</TotalTime>
  <Words>293</Words>
  <Application>Microsoft Macintosh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Arial</vt:lpstr>
      <vt:lpstr>Blackadder ITC</vt:lpstr>
      <vt:lpstr>Bradley Hand</vt:lpstr>
      <vt:lpstr>Calibri</vt:lpstr>
      <vt:lpstr>Menlo</vt:lpstr>
      <vt:lpstr>Monaco</vt:lpstr>
      <vt:lpstr>Wingdings</vt:lpstr>
      <vt:lpstr>Office 主题​​</vt:lpstr>
      <vt:lpstr>PowerPoint 演示文稿</vt:lpstr>
      <vt:lpstr>Various Deep Learning Toolkits</vt:lpstr>
      <vt:lpstr>Deep Learning Toolkits Trend</vt:lpstr>
      <vt:lpstr>Deep Learning Toolkits Trend</vt:lpstr>
      <vt:lpstr>Chapter 1: Tensor</vt:lpstr>
      <vt:lpstr>Chapter 1: Tensor</vt:lpstr>
      <vt:lpstr>Container</vt:lpstr>
      <vt:lpstr>Tensor Creation</vt:lpstr>
      <vt:lpstr>Special Tensor</vt:lpstr>
      <vt:lpstr>Container</vt:lpstr>
      <vt:lpstr>Chapter 2: Datasets</vt:lpstr>
      <vt:lpstr>Chapter 2: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OpenMMLab</dc:title>
  <dc:creator>15679</dc:creator>
  <cp:lastModifiedBy>15679</cp:lastModifiedBy>
  <cp:revision>20</cp:revision>
  <dcterms:created xsi:type="dcterms:W3CDTF">2022-06-26T07:34:10Z</dcterms:created>
  <dcterms:modified xsi:type="dcterms:W3CDTF">2022-07-31T17:32:08Z</dcterms:modified>
</cp:coreProperties>
</file>