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  <a:srgbClr val="EB8211"/>
    <a:srgbClr val="10223F"/>
    <a:srgbClr val="0F243F"/>
    <a:srgbClr val="FFFFFF"/>
    <a:srgbClr val="1D3451"/>
    <a:srgbClr val="1D3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3"/>
    <p:restoredTop sz="94787"/>
  </p:normalViewPr>
  <p:slideViewPr>
    <p:cSldViewPr snapToGrid="0" snapToObjects="1">
      <p:cViewPr varScale="1">
        <p:scale>
          <a:sx n="120" d="100"/>
          <a:sy n="120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C0098-C974-9B4C-8CA9-84F61BC14488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F3D6F-6CC4-3045-A8E4-4EC1934F32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59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60EBE-901F-E43F-EFAE-B983DFF97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85F42D-5F5E-83EC-10D1-020A7404D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181AE-7166-4CA4-7E73-98185CB0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C6A49-6CF8-7DD0-D953-360DA2FD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1D8D4-9FF0-37EE-361B-1EFCC865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34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6866F-8FE1-EB60-33CF-BE3C172F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EF7909-1016-6E5F-ABAC-511444663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8E589-A7CD-28AE-B0F8-57461896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227DA-B88B-EA42-5FA3-7BAE3156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CF94F-5AC7-09E8-91B9-EBD52CC4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92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544D8-F28D-A67E-533B-1C3FFFF2C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4E50A-26A1-2335-33D4-F86DD91E8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F2FBB-533E-DA61-D75B-CFCAFD08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61009-FCAD-64C2-183A-83DA0709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85C2E-BA0E-9974-329B-4A327ED1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57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06BF1-8D1E-D743-8D99-999C0E19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136525"/>
            <a:ext cx="11847786" cy="85144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8DAF8-67EC-E971-BCB9-A68BA771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012C82-A724-7A44-8E08-AA11D8BB7EC9}" type="datetimeFigureOut">
              <a:rPr kumimoji="1" lang="zh-CN" altLang="en-US" smtClean="0"/>
              <a:pPr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87ADA-0E5F-D003-8D7E-A2DFBB67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46EB3-A026-AD2A-2830-974F4D3C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B15AFE-A8EC-9845-B90F-1CA75D2754F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50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CDEC1-5AC2-D400-F6A0-BA5AED32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42D940-3E19-76F0-7DEB-F60505A1A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9F068-A563-F1F0-9434-3B3AADF7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0F444-490A-D9F2-C72C-6046737B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009C6-2E8D-9A94-74A0-964BCA6E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55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1577B-0ADE-2968-9DAB-0EFF6537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F51A6-8A8F-89F0-9388-08C15836D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0F81F7-550B-4A74-488D-3E0FC3F6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EAD648-9F19-E0C3-B99B-28E7D062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4DD41-C972-8C42-1475-19562170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B607E-43AB-3FE3-3883-DE549A44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139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DE74-DFBB-AB5D-F3E2-D131201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996A1B-8C94-2A13-87DE-E0AD39E53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5B42E6-D4E2-4710-1FFE-63065C7F7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D27826-1EE9-7F37-8E3A-F8DB55F38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8168D3-616C-45CC-19CA-9E2BC3F95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F3A964-474F-61DB-7FAF-7E10B87B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275539-744B-4789-3BD6-49B4AE8A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5B9D8E-96AB-8306-9BEE-8B3E5729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14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8023D-D0B4-EA61-2936-C034BF24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8778B8-E849-4A8A-F4AC-DBF21719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47FEF5-0F7A-2E52-AFA9-F9AD48CA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686EC8-4218-D6B5-8257-832A8ABA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86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98F175-50DF-9C37-3468-656C8826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2E115C-68E9-EDEC-6BF4-AF641DF8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AFAD2-6AAC-88DB-9C33-D79AF1EE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36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7B07D-29C4-F672-3BEF-BF0AECC6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44BC2-EDB3-F7CB-F746-15D73FCA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6E2D2-D6EB-1EF0-3002-48965EFC3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C2161-302C-B881-CBE7-D04D8CBD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CADDA5-08BC-2E48-B7EB-D6EA8944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490F4-10A2-566A-EDE9-FEBE6268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38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586CE-C7A4-B832-1B48-DD5F2778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1C32D7-5657-24FF-D77A-9D719C574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80B0C2-DFF0-FEB8-85DB-64255366C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5373C-7FC1-9E40-FBEA-2E62F88C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A2A12E-EE2F-0607-4E87-4471393B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3D15D-F259-623C-A62B-80C59E8E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00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B6E162-114D-7E32-1FDB-7260FDDA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5D2F2-FF88-24AF-AA5A-01D8DF882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909D6-30C6-C60A-3F66-936FDC735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2C82-A724-7A44-8E08-AA11D8BB7EC9}" type="datetimeFigureOut">
              <a:rPr kumimoji="1" lang="zh-CN" altLang="en-US" smtClean="0"/>
              <a:t>2022/7/30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1065B-0FE9-ADC5-F8D3-A5BE64AFD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3A425-AB95-C26F-077D-000909627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15AFE-A8EC-9845-B90F-1CA75D275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09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4E94644-B6A1-B552-B968-787B2AC84B14}"/>
              </a:ext>
            </a:extLst>
          </p:cNvPr>
          <p:cNvGrpSpPr/>
          <p:nvPr/>
        </p:nvGrpSpPr>
        <p:grpSpPr>
          <a:xfrm>
            <a:off x="736879" y="478466"/>
            <a:ext cx="10718242" cy="6858000"/>
            <a:chOff x="736879" y="0"/>
            <a:chExt cx="10718242" cy="6858000"/>
          </a:xfrm>
        </p:grpSpPr>
        <p:pic>
          <p:nvPicPr>
            <p:cNvPr id="4" name="图片 3" descr="徽标&#10;&#10;描述已自动生成">
              <a:extLst>
                <a:ext uri="{FF2B5EF4-FFF2-40B4-BE49-F238E27FC236}">
                  <a16:creationId xmlns:a16="http://schemas.microsoft.com/office/drawing/2014/main" id="{12353D77-283D-CC40-F6E1-CCABD8592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879" y="0"/>
              <a:ext cx="10718242" cy="6858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9DA0E83-4123-F04A-D4C9-65C37E2B9512}"/>
                </a:ext>
              </a:extLst>
            </p:cNvPr>
            <p:cNvSpPr txBox="1"/>
            <p:nvPr/>
          </p:nvSpPr>
          <p:spPr>
            <a:xfrm>
              <a:off x="6709145" y="3075057"/>
              <a:ext cx="15969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4000" b="1" dirty="0">
                  <a:solidFill>
                    <a:srgbClr val="FF8200"/>
                  </a:solidFill>
                  <a:latin typeface="Blackadder ITC" pitchFamily="8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Tutorial</a:t>
              </a:r>
              <a:endParaRPr kumimoji="1" lang="zh-CN" altLang="en-US" sz="4000" b="1" dirty="0">
                <a:solidFill>
                  <a:srgbClr val="FF8200"/>
                </a:solidFill>
                <a:latin typeface="Blackadder ITC" pitchFamily="82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93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56F33-3395-6798-8FED-52BBCFAC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Various Deep Learning Toolkits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F638F3-DBAE-8A11-197B-5335A0CAA2CB}"/>
              </a:ext>
            </a:extLst>
          </p:cNvPr>
          <p:cNvGrpSpPr/>
          <p:nvPr/>
        </p:nvGrpSpPr>
        <p:grpSpPr>
          <a:xfrm>
            <a:off x="781680" y="1257089"/>
            <a:ext cx="10628641" cy="5100564"/>
            <a:chOff x="1248049" y="1418897"/>
            <a:chExt cx="10628641" cy="510056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97032C7-E252-0B1F-6BCF-9E8E277B23CD}"/>
                </a:ext>
              </a:extLst>
            </p:cNvPr>
            <p:cNvSpPr/>
            <p:nvPr/>
          </p:nvSpPr>
          <p:spPr>
            <a:xfrm>
              <a:off x="6568966" y="5433987"/>
              <a:ext cx="1324303" cy="965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066" name="Picture 18" descr="MindSpore官网">
              <a:extLst>
                <a:ext uri="{FF2B5EF4-FFF2-40B4-BE49-F238E27FC236}">
                  <a16:creationId xmlns:a16="http://schemas.microsoft.com/office/drawing/2014/main" id="{8F89BB77-25ED-D43E-E4B2-7054E808E4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5833" y="5433987"/>
              <a:ext cx="2946400" cy="96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6F14241-5CF3-86A5-EA71-E75285F25E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049" y="1418897"/>
              <a:ext cx="1686111" cy="1802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TensorFlow Logo PNG Vector (SVG) Free Download">
              <a:extLst>
                <a:ext uri="{FF2B5EF4-FFF2-40B4-BE49-F238E27FC236}">
                  <a16:creationId xmlns:a16="http://schemas.microsoft.com/office/drawing/2014/main" id="{B7EB5486-39C2-5328-6B54-682A283BFD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0589" y="1418897"/>
              <a:ext cx="1616263" cy="1802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C495CCF0-2550-037B-9A67-825BFEA576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3280" y="1418897"/>
              <a:ext cx="1802525" cy="1802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Caffe2 Logo PNG Vector (SVG) Free Download">
              <a:extLst>
                <a:ext uri="{FF2B5EF4-FFF2-40B4-BE49-F238E27FC236}">
                  <a16:creationId xmlns:a16="http://schemas.microsoft.com/office/drawing/2014/main" id="{AFBB8273-02D0-C288-5178-F902016EF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2233" y="1418897"/>
              <a:ext cx="1574204" cy="1802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B1F18EA3-8B01-6332-62A2-BF897554DA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2866" y="1418897"/>
              <a:ext cx="1488751" cy="1802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デフォルト - Deeplearning4j: Open-source, Distributed Deep Learning for the JVM">
              <a:extLst>
                <a:ext uri="{FF2B5EF4-FFF2-40B4-BE49-F238E27FC236}">
                  <a16:creationId xmlns:a16="http://schemas.microsoft.com/office/drawing/2014/main" id="{9C978463-CD5C-367D-02CD-19C43C5FE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049" y="3652346"/>
              <a:ext cx="4051738" cy="1508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0092954D-B59F-C65A-5BFC-8DB05F07C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369" y="3652346"/>
              <a:ext cx="5295248" cy="122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logo">
              <a:extLst>
                <a:ext uri="{FF2B5EF4-FFF2-40B4-BE49-F238E27FC236}">
                  <a16:creationId xmlns:a16="http://schemas.microsoft.com/office/drawing/2014/main" id="{1420FD09-12B9-63A9-5684-38E9FC2D5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049" y="5497487"/>
              <a:ext cx="27178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MXNet: A Scalable Deep Learning Framework">
              <a:extLst>
                <a:ext uri="{FF2B5EF4-FFF2-40B4-BE49-F238E27FC236}">
                  <a16:creationId xmlns:a16="http://schemas.microsoft.com/office/drawing/2014/main" id="{C3E340A8-2D6A-AF5E-8F1F-FC68C466B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5724" y="5313714"/>
              <a:ext cx="3520966" cy="1205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47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CEE1-F419-87BA-D8EA-763113EE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 1: Tensor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C9970FA-E70E-6D5F-A0C8-2FBEA6E8584E}"/>
              </a:ext>
            </a:extLst>
          </p:cNvPr>
          <p:cNvGrpSpPr/>
          <p:nvPr/>
        </p:nvGrpSpPr>
        <p:grpSpPr>
          <a:xfrm>
            <a:off x="1930249" y="1895752"/>
            <a:ext cx="8331502" cy="3066496"/>
            <a:chOff x="1194893" y="1901563"/>
            <a:chExt cx="8331502" cy="306649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9770C35-AC83-8BEB-D14A-E40BA5769307}"/>
                </a:ext>
              </a:extLst>
            </p:cNvPr>
            <p:cNvGrpSpPr/>
            <p:nvPr/>
          </p:nvGrpSpPr>
          <p:grpSpPr>
            <a:xfrm>
              <a:off x="1194893" y="1916003"/>
              <a:ext cx="2514426" cy="3027780"/>
              <a:chOff x="1194893" y="1916003"/>
              <a:chExt cx="2514426" cy="3027780"/>
            </a:xfrm>
            <a:scene3d>
              <a:camera prst="isometricOffAxis1Right"/>
              <a:lightRig rig="threePt" dir="t"/>
            </a:scene3d>
          </p:grpSpPr>
          <p:sp>
            <p:nvSpPr>
              <p:cNvPr id="14" name="立方体 13">
                <a:extLst>
                  <a:ext uri="{FF2B5EF4-FFF2-40B4-BE49-F238E27FC236}">
                    <a16:creationId xmlns:a16="http://schemas.microsoft.com/office/drawing/2014/main" id="{2A8A3469-66C4-9DD8-6B7C-E7DA4990E2CC}"/>
                  </a:ext>
                </a:extLst>
              </p:cNvPr>
              <p:cNvSpPr/>
              <p:nvPr/>
            </p:nvSpPr>
            <p:spPr>
              <a:xfrm flipH="1">
                <a:off x="1365644" y="2819417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立方体 12">
                <a:extLst>
                  <a:ext uri="{FF2B5EF4-FFF2-40B4-BE49-F238E27FC236}">
                    <a16:creationId xmlns:a16="http://schemas.microsoft.com/office/drawing/2014/main" id="{482AE037-47B6-B549-03A2-2B1CCBA9D214}"/>
                  </a:ext>
                </a:extLst>
              </p:cNvPr>
              <p:cNvSpPr/>
              <p:nvPr/>
            </p:nvSpPr>
            <p:spPr>
              <a:xfrm flipH="1">
                <a:off x="2034841" y="2991373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立方体 9">
                <a:extLst>
                  <a:ext uri="{FF2B5EF4-FFF2-40B4-BE49-F238E27FC236}">
                    <a16:creationId xmlns:a16="http://schemas.microsoft.com/office/drawing/2014/main" id="{43DDCFB6-266C-CCEF-9DAC-5C9FE0A472A4}"/>
                  </a:ext>
                </a:extLst>
              </p:cNvPr>
              <p:cNvSpPr/>
              <p:nvPr/>
            </p:nvSpPr>
            <p:spPr>
              <a:xfrm flipH="1">
                <a:off x="1540355" y="4074567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立方体 8">
                <a:extLst>
                  <a:ext uri="{FF2B5EF4-FFF2-40B4-BE49-F238E27FC236}">
                    <a16:creationId xmlns:a16="http://schemas.microsoft.com/office/drawing/2014/main" id="{864999BD-A824-EC39-C49B-C34D874E6259}"/>
                  </a:ext>
                </a:extLst>
              </p:cNvPr>
              <p:cNvSpPr/>
              <p:nvPr/>
            </p:nvSpPr>
            <p:spPr>
              <a:xfrm flipH="1">
                <a:off x="1540355" y="3523223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立方体 7">
                <a:extLst>
                  <a:ext uri="{FF2B5EF4-FFF2-40B4-BE49-F238E27FC236}">
                    <a16:creationId xmlns:a16="http://schemas.microsoft.com/office/drawing/2014/main" id="{37D98986-4412-F982-00B3-EE9477280479}"/>
                  </a:ext>
                </a:extLst>
              </p:cNvPr>
              <p:cNvSpPr/>
              <p:nvPr/>
            </p:nvSpPr>
            <p:spPr>
              <a:xfrm flipH="1">
                <a:off x="1540355" y="3000789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立方体 6">
                <a:extLst>
                  <a:ext uri="{FF2B5EF4-FFF2-40B4-BE49-F238E27FC236}">
                    <a16:creationId xmlns:a16="http://schemas.microsoft.com/office/drawing/2014/main" id="{916C1266-5A2C-48D7-B10C-3EFEA1CA9AD2}"/>
                  </a:ext>
                </a:extLst>
              </p:cNvPr>
              <p:cNvSpPr/>
              <p:nvPr/>
            </p:nvSpPr>
            <p:spPr>
              <a:xfrm flipH="1">
                <a:off x="2539863" y="2478355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立方体 5">
                <a:extLst>
                  <a:ext uri="{FF2B5EF4-FFF2-40B4-BE49-F238E27FC236}">
                    <a16:creationId xmlns:a16="http://schemas.microsoft.com/office/drawing/2014/main" id="{0D937B88-5485-5C1E-2C36-F525EAC7F982}"/>
                  </a:ext>
                </a:extLst>
              </p:cNvPr>
              <p:cNvSpPr/>
              <p:nvPr/>
            </p:nvSpPr>
            <p:spPr>
              <a:xfrm flipH="1">
                <a:off x="2040109" y="2478355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" name="立方体 2">
                <a:extLst>
                  <a:ext uri="{FF2B5EF4-FFF2-40B4-BE49-F238E27FC236}">
                    <a16:creationId xmlns:a16="http://schemas.microsoft.com/office/drawing/2014/main" id="{333B96FA-328F-BE8D-5D86-8556A43652D7}"/>
                  </a:ext>
                </a:extLst>
              </p:cNvPr>
              <p:cNvSpPr/>
              <p:nvPr/>
            </p:nvSpPr>
            <p:spPr>
              <a:xfrm flipH="1">
                <a:off x="1194893" y="2164446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" name="立方体 3">
                <a:extLst>
                  <a:ext uri="{FF2B5EF4-FFF2-40B4-BE49-F238E27FC236}">
                    <a16:creationId xmlns:a16="http://schemas.microsoft.com/office/drawing/2014/main" id="{A79995E6-1EE9-3547-449B-3897BBE2F4F9}"/>
                  </a:ext>
                </a:extLst>
              </p:cNvPr>
              <p:cNvSpPr/>
              <p:nvPr/>
            </p:nvSpPr>
            <p:spPr>
              <a:xfrm flipH="1">
                <a:off x="1364990" y="2322744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立方体 4">
                <a:extLst>
                  <a:ext uri="{FF2B5EF4-FFF2-40B4-BE49-F238E27FC236}">
                    <a16:creationId xmlns:a16="http://schemas.microsoft.com/office/drawing/2014/main" id="{357B975E-23B7-BF35-00E6-BD20634C5864}"/>
                  </a:ext>
                </a:extLst>
              </p:cNvPr>
              <p:cNvSpPr/>
              <p:nvPr/>
            </p:nvSpPr>
            <p:spPr>
              <a:xfrm flipH="1">
                <a:off x="1535087" y="2478355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91A5226-9ABB-5A77-994E-CB63501CA7A2}"/>
                  </a:ext>
                </a:extLst>
              </p:cNvPr>
              <p:cNvSpPr txBox="1"/>
              <p:nvPr/>
            </p:nvSpPr>
            <p:spPr>
              <a:xfrm>
                <a:off x="2384917" y="4235897"/>
                <a:ext cx="13244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4000" b="1" dirty="0">
                    <a:solidFill>
                      <a:srgbClr val="FF8200"/>
                    </a:solidFill>
                    <a:latin typeface="Blackadder ITC" pitchFamily="82" charset="0"/>
                    <a:ea typeface="Microsoft YaHei" panose="020B0503020204020204" pitchFamily="34" charset="-122"/>
                    <a:cs typeface="Calibri" panose="020F0502020204030204" pitchFamily="34" charset="0"/>
                  </a:rPr>
                  <a:t>Tensor</a:t>
                </a:r>
                <a:endParaRPr kumimoji="1" lang="zh-CN" altLang="en-US" sz="4000" b="1" dirty="0">
                  <a:solidFill>
                    <a:srgbClr val="FF8200"/>
                  </a:solidFill>
                  <a:latin typeface="Blackadder ITC" pitchFamily="82" charset="0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立方体 14">
                <a:extLst>
                  <a:ext uri="{FF2B5EF4-FFF2-40B4-BE49-F238E27FC236}">
                    <a16:creationId xmlns:a16="http://schemas.microsoft.com/office/drawing/2014/main" id="{53D1020A-C637-74F5-059B-82FBD8F82560}"/>
                  </a:ext>
                </a:extLst>
              </p:cNvPr>
              <p:cNvSpPr/>
              <p:nvPr/>
            </p:nvSpPr>
            <p:spPr>
              <a:xfrm flipH="1">
                <a:off x="1540355" y="1916003"/>
                <a:ext cx="669851" cy="733647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DBB780E-13CE-3697-B35D-0311338654DF}"/>
                </a:ext>
              </a:extLst>
            </p:cNvPr>
            <p:cNvSpPr txBox="1"/>
            <p:nvPr/>
          </p:nvSpPr>
          <p:spPr>
            <a:xfrm>
              <a:off x="3877733" y="1901563"/>
              <a:ext cx="56486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4800" b="1" dirty="0">
                  <a:solidFill>
                    <a:srgbClr val="EB821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Tensor</a:t>
              </a:r>
              <a:r>
                <a:rPr kumimoji="1" lang="en-US" altLang="zh-CN" sz="4800" b="1" dirty="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Flow 2 Tutorial</a:t>
              </a:r>
              <a:endParaRPr kumimoji="1" lang="zh-CN" alt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5" name="任意形状 24">
              <a:extLst>
                <a:ext uri="{FF2B5EF4-FFF2-40B4-BE49-F238E27FC236}">
                  <a16:creationId xmlns:a16="http://schemas.microsoft.com/office/drawing/2014/main" id="{DBB04475-D815-0295-36C4-46C528C38BFD}"/>
                </a:ext>
              </a:extLst>
            </p:cNvPr>
            <p:cNvSpPr/>
            <p:nvPr/>
          </p:nvSpPr>
          <p:spPr>
            <a:xfrm flipH="1">
              <a:off x="7365997" y="2539999"/>
              <a:ext cx="2048933" cy="2271091"/>
            </a:xfrm>
            <a:custGeom>
              <a:avLst/>
              <a:gdLst/>
              <a:ahLst/>
              <a:cxnLst/>
              <a:rect l="l" t="t" r="r" b="b"/>
              <a:pathLst>
                <a:path w="2048933" h="2271091">
                  <a:moveTo>
                    <a:pt x="1057274" y="1943693"/>
                  </a:moveTo>
                  <a:cubicBezTo>
                    <a:pt x="1055514" y="1944932"/>
                    <a:pt x="1052277" y="1947632"/>
                    <a:pt x="1047564" y="1951795"/>
                  </a:cubicBezTo>
                  <a:lnTo>
                    <a:pt x="1045318" y="1951396"/>
                  </a:lnTo>
                  <a:lnTo>
                    <a:pt x="1041284" y="1956862"/>
                  </a:lnTo>
                  <a:cubicBezTo>
                    <a:pt x="1041825" y="1958890"/>
                    <a:pt x="1041020" y="1961479"/>
                    <a:pt x="1038867" y="1964627"/>
                  </a:cubicBezTo>
                  <a:cubicBezTo>
                    <a:pt x="1053388" y="1979393"/>
                    <a:pt x="1064511" y="1988279"/>
                    <a:pt x="1072234" y="1991283"/>
                  </a:cubicBezTo>
                  <a:lnTo>
                    <a:pt x="1074088" y="1990342"/>
                  </a:lnTo>
                  <a:lnTo>
                    <a:pt x="1073151" y="1989282"/>
                  </a:lnTo>
                  <a:cubicBezTo>
                    <a:pt x="1077254" y="1984467"/>
                    <a:pt x="1079478" y="1981630"/>
                    <a:pt x="1079823" y="1980770"/>
                  </a:cubicBezTo>
                  <a:lnTo>
                    <a:pt x="1079692" y="1976138"/>
                  </a:lnTo>
                  <a:lnTo>
                    <a:pt x="1082524" y="1973637"/>
                  </a:lnTo>
                  <a:lnTo>
                    <a:pt x="1082572" y="1972869"/>
                  </a:lnTo>
                  <a:lnTo>
                    <a:pt x="1084227" y="1969248"/>
                  </a:lnTo>
                  <a:lnTo>
                    <a:pt x="1083619" y="1964786"/>
                  </a:lnTo>
                  <a:lnTo>
                    <a:pt x="1084681" y="1961210"/>
                  </a:lnTo>
                  <a:cubicBezTo>
                    <a:pt x="1081982" y="1953647"/>
                    <a:pt x="1079338" y="1948399"/>
                    <a:pt x="1076749" y="1945467"/>
                  </a:cubicBezTo>
                  <a:cubicBezTo>
                    <a:pt x="1066498" y="1943560"/>
                    <a:pt x="1060006" y="1942968"/>
                    <a:pt x="1057274" y="1943693"/>
                  </a:cubicBezTo>
                  <a:close/>
                  <a:moveTo>
                    <a:pt x="1044382" y="1912856"/>
                  </a:moveTo>
                  <a:lnTo>
                    <a:pt x="1051602" y="1912879"/>
                  </a:lnTo>
                  <a:lnTo>
                    <a:pt x="1057411" y="1915631"/>
                  </a:lnTo>
                  <a:lnTo>
                    <a:pt x="1061314" y="1915228"/>
                  </a:lnTo>
                  <a:lnTo>
                    <a:pt x="1065872" y="1917523"/>
                  </a:lnTo>
                  <a:lnTo>
                    <a:pt x="1073338" y="1917630"/>
                  </a:lnTo>
                  <a:cubicBezTo>
                    <a:pt x="1075545" y="1919816"/>
                    <a:pt x="1078636" y="1922035"/>
                    <a:pt x="1082610" y="1924287"/>
                  </a:cubicBezTo>
                  <a:cubicBezTo>
                    <a:pt x="1086584" y="1926538"/>
                    <a:pt x="1089782" y="1928865"/>
                    <a:pt x="1092205" y="1931268"/>
                  </a:cubicBezTo>
                  <a:cubicBezTo>
                    <a:pt x="1093573" y="1934745"/>
                    <a:pt x="1094396" y="1936801"/>
                    <a:pt x="1094674" y="1937436"/>
                  </a:cubicBezTo>
                  <a:lnTo>
                    <a:pt x="1090470" y="1942792"/>
                  </a:lnTo>
                  <a:cubicBezTo>
                    <a:pt x="1094410" y="1947254"/>
                    <a:pt x="1098718" y="1948535"/>
                    <a:pt x="1103393" y="1946633"/>
                  </a:cubicBezTo>
                  <a:cubicBezTo>
                    <a:pt x="1103775" y="1947066"/>
                    <a:pt x="1104516" y="1947792"/>
                    <a:pt x="1105616" y="1948813"/>
                  </a:cubicBezTo>
                  <a:cubicBezTo>
                    <a:pt x="1106715" y="1949833"/>
                    <a:pt x="1107596" y="1950717"/>
                    <a:pt x="1108256" y="1951465"/>
                  </a:cubicBezTo>
                  <a:cubicBezTo>
                    <a:pt x="1114094" y="1964279"/>
                    <a:pt x="1115762" y="1979713"/>
                    <a:pt x="1113260" y="1997768"/>
                  </a:cubicBezTo>
                  <a:lnTo>
                    <a:pt x="1107314" y="2006760"/>
                  </a:lnTo>
                  <a:lnTo>
                    <a:pt x="1108951" y="2011057"/>
                  </a:lnTo>
                  <a:lnTo>
                    <a:pt x="1096200" y="2022319"/>
                  </a:lnTo>
                  <a:cubicBezTo>
                    <a:pt x="1094333" y="2025537"/>
                    <a:pt x="1093630" y="2028682"/>
                    <a:pt x="1094092" y="2031752"/>
                  </a:cubicBezTo>
                  <a:lnTo>
                    <a:pt x="1090018" y="2037872"/>
                  </a:lnTo>
                  <a:lnTo>
                    <a:pt x="1088699" y="2043835"/>
                  </a:lnTo>
                  <a:lnTo>
                    <a:pt x="1087104" y="2044053"/>
                  </a:lnTo>
                  <a:lnTo>
                    <a:pt x="1087973" y="2045352"/>
                  </a:lnTo>
                  <a:cubicBezTo>
                    <a:pt x="1081909" y="2052689"/>
                    <a:pt x="1077944" y="2057687"/>
                    <a:pt x="1076078" y="2060344"/>
                  </a:cubicBezTo>
                  <a:cubicBezTo>
                    <a:pt x="1071001" y="2063202"/>
                    <a:pt x="1066893" y="2065799"/>
                    <a:pt x="1063755" y="2068137"/>
                  </a:cubicBezTo>
                  <a:cubicBezTo>
                    <a:pt x="1048891" y="2071485"/>
                    <a:pt x="1036445" y="2071829"/>
                    <a:pt x="1026417" y="2069169"/>
                  </a:cubicBezTo>
                  <a:lnTo>
                    <a:pt x="1020134" y="2064601"/>
                  </a:lnTo>
                  <a:lnTo>
                    <a:pt x="1018066" y="2064472"/>
                  </a:lnTo>
                  <a:lnTo>
                    <a:pt x="1008151" y="2056313"/>
                  </a:lnTo>
                  <a:cubicBezTo>
                    <a:pt x="1006286" y="2051879"/>
                    <a:pt x="1002387" y="2045743"/>
                    <a:pt x="996455" y="2037905"/>
                  </a:cubicBezTo>
                  <a:cubicBezTo>
                    <a:pt x="991080" y="2030689"/>
                    <a:pt x="987496" y="2023866"/>
                    <a:pt x="985702" y="2017436"/>
                  </a:cubicBezTo>
                  <a:cubicBezTo>
                    <a:pt x="987072" y="1995356"/>
                    <a:pt x="989461" y="1982131"/>
                    <a:pt x="992871" y="1977760"/>
                  </a:cubicBezTo>
                  <a:lnTo>
                    <a:pt x="1001963" y="1974440"/>
                  </a:lnTo>
                  <a:lnTo>
                    <a:pt x="1009606" y="1988246"/>
                  </a:lnTo>
                  <a:cubicBezTo>
                    <a:pt x="1007903" y="1992666"/>
                    <a:pt x="1007177" y="1996311"/>
                    <a:pt x="1007427" y="1999180"/>
                  </a:cubicBezTo>
                  <a:lnTo>
                    <a:pt x="1008865" y="2001372"/>
                  </a:lnTo>
                  <a:cubicBezTo>
                    <a:pt x="1009629" y="2003610"/>
                    <a:pt x="1010390" y="2007542"/>
                    <a:pt x="1011149" y="2013168"/>
                  </a:cubicBezTo>
                  <a:cubicBezTo>
                    <a:pt x="1012229" y="2018831"/>
                    <a:pt x="1013327" y="2022773"/>
                    <a:pt x="1014443" y="2024992"/>
                  </a:cubicBezTo>
                  <a:lnTo>
                    <a:pt x="1024256" y="2034080"/>
                  </a:lnTo>
                  <a:cubicBezTo>
                    <a:pt x="1024715" y="2034599"/>
                    <a:pt x="1025036" y="2035075"/>
                    <a:pt x="1025220" y="2035508"/>
                  </a:cubicBezTo>
                  <a:cubicBezTo>
                    <a:pt x="1025404" y="2035942"/>
                    <a:pt x="1025506" y="2036169"/>
                    <a:pt x="1025524" y="2036190"/>
                  </a:cubicBezTo>
                  <a:cubicBezTo>
                    <a:pt x="1025684" y="2036371"/>
                    <a:pt x="1026887" y="2037081"/>
                    <a:pt x="1029134" y="2038321"/>
                  </a:cubicBezTo>
                  <a:lnTo>
                    <a:pt x="1041049" y="2034988"/>
                  </a:lnTo>
                  <a:cubicBezTo>
                    <a:pt x="1041140" y="2034908"/>
                    <a:pt x="1042179" y="2034090"/>
                    <a:pt x="1044166" y="2032533"/>
                  </a:cubicBezTo>
                  <a:cubicBezTo>
                    <a:pt x="1046153" y="2030977"/>
                    <a:pt x="1047907" y="2029527"/>
                    <a:pt x="1049429" y="2028183"/>
                  </a:cubicBezTo>
                  <a:cubicBezTo>
                    <a:pt x="1049570" y="2028058"/>
                    <a:pt x="1051409" y="2024879"/>
                    <a:pt x="1054947" y="2018646"/>
                  </a:cubicBezTo>
                  <a:cubicBezTo>
                    <a:pt x="1058484" y="2012413"/>
                    <a:pt x="1060183" y="2009517"/>
                    <a:pt x="1060044" y="2009956"/>
                  </a:cubicBezTo>
                  <a:lnTo>
                    <a:pt x="1059683" y="2007082"/>
                  </a:lnTo>
                  <a:cubicBezTo>
                    <a:pt x="1056320" y="2005768"/>
                    <a:pt x="1049471" y="2001054"/>
                    <a:pt x="1039137" y="1992940"/>
                  </a:cubicBezTo>
                  <a:cubicBezTo>
                    <a:pt x="1028804" y="1984826"/>
                    <a:pt x="1022812" y="1979498"/>
                    <a:pt x="1021164" y="1976958"/>
                  </a:cubicBezTo>
                  <a:lnTo>
                    <a:pt x="1018173" y="1976105"/>
                  </a:lnTo>
                  <a:cubicBezTo>
                    <a:pt x="1012982" y="1971686"/>
                    <a:pt x="1010134" y="1969190"/>
                    <a:pt x="1009630" y="1968618"/>
                  </a:cubicBezTo>
                  <a:cubicBezTo>
                    <a:pt x="1009117" y="1968038"/>
                    <a:pt x="1008387" y="1966874"/>
                    <a:pt x="1007439" y="1965127"/>
                  </a:cubicBezTo>
                  <a:cubicBezTo>
                    <a:pt x="1006491" y="1963379"/>
                    <a:pt x="1005737" y="1962187"/>
                    <a:pt x="1005175" y="1961551"/>
                  </a:cubicBezTo>
                  <a:cubicBezTo>
                    <a:pt x="1004536" y="1955141"/>
                    <a:pt x="1006331" y="1947196"/>
                    <a:pt x="1010558" y="1937716"/>
                  </a:cubicBezTo>
                  <a:lnTo>
                    <a:pt x="1016402" y="1933747"/>
                  </a:lnTo>
                  <a:lnTo>
                    <a:pt x="1019630" y="1928513"/>
                  </a:lnTo>
                  <a:lnTo>
                    <a:pt x="1024548" y="1926552"/>
                  </a:lnTo>
                  <a:lnTo>
                    <a:pt x="1026079" y="1924897"/>
                  </a:lnTo>
                  <a:lnTo>
                    <a:pt x="1026880" y="1921514"/>
                  </a:lnTo>
                  <a:cubicBezTo>
                    <a:pt x="1029894" y="1920065"/>
                    <a:pt x="1032986" y="1918437"/>
                    <a:pt x="1036156" y="1916631"/>
                  </a:cubicBezTo>
                  <a:cubicBezTo>
                    <a:pt x="1039326" y="1914824"/>
                    <a:pt x="1042068" y="1913566"/>
                    <a:pt x="1044382" y="1912856"/>
                  </a:cubicBezTo>
                  <a:close/>
                  <a:moveTo>
                    <a:pt x="875410" y="1845550"/>
                  </a:moveTo>
                  <a:lnTo>
                    <a:pt x="873795" y="1850902"/>
                  </a:lnTo>
                  <a:lnTo>
                    <a:pt x="874353" y="1850116"/>
                  </a:lnTo>
                  <a:close/>
                  <a:moveTo>
                    <a:pt x="1192422" y="1828723"/>
                  </a:moveTo>
                  <a:lnTo>
                    <a:pt x="1195550" y="1832923"/>
                  </a:lnTo>
                  <a:cubicBezTo>
                    <a:pt x="1197474" y="1841081"/>
                    <a:pt x="1201194" y="1848282"/>
                    <a:pt x="1206709" y="1854527"/>
                  </a:cubicBezTo>
                  <a:cubicBezTo>
                    <a:pt x="1210076" y="1858339"/>
                    <a:pt x="1214110" y="1862605"/>
                    <a:pt x="1218813" y="1867325"/>
                  </a:cubicBezTo>
                  <a:cubicBezTo>
                    <a:pt x="1225100" y="1873590"/>
                    <a:pt x="1228222" y="1876804"/>
                    <a:pt x="1228179" y="1876966"/>
                  </a:cubicBezTo>
                  <a:cubicBezTo>
                    <a:pt x="1227728" y="1870470"/>
                    <a:pt x="1225698" y="1863848"/>
                    <a:pt x="1222087" y="1857100"/>
                  </a:cubicBezTo>
                  <a:cubicBezTo>
                    <a:pt x="1204770" y="1840816"/>
                    <a:pt x="1194882" y="1831357"/>
                    <a:pt x="1192422" y="1828723"/>
                  </a:cubicBezTo>
                  <a:close/>
                  <a:moveTo>
                    <a:pt x="1175923" y="1800108"/>
                  </a:moveTo>
                  <a:lnTo>
                    <a:pt x="1193140" y="1800223"/>
                  </a:lnTo>
                  <a:cubicBezTo>
                    <a:pt x="1206734" y="1805153"/>
                    <a:pt x="1220391" y="1815386"/>
                    <a:pt x="1234112" y="1830922"/>
                  </a:cubicBezTo>
                  <a:cubicBezTo>
                    <a:pt x="1238584" y="1835985"/>
                    <a:pt x="1244161" y="1844844"/>
                    <a:pt x="1250844" y="1857497"/>
                  </a:cubicBezTo>
                  <a:cubicBezTo>
                    <a:pt x="1255016" y="1865382"/>
                    <a:pt x="1257311" y="1873349"/>
                    <a:pt x="1257730" y="1881396"/>
                  </a:cubicBezTo>
                  <a:cubicBezTo>
                    <a:pt x="1258390" y="1892584"/>
                    <a:pt x="1258845" y="1899353"/>
                    <a:pt x="1259097" y="1901703"/>
                  </a:cubicBezTo>
                  <a:cubicBezTo>
                    <a:pt x="1271780" y="1908354"/>
                    <a:pt x="1280482" y="1913761"/>
                    <a:pt x="1285202" y="1917925"/>
                  </a:cubicBezTo>
                  <a:cubicBezTo>
                    <a:pt x="1303408" y="1930017"/>
                    <a:pt x="1318664" y="1938697"/>
                    <a:pt x="1330971" y="1943964"/>
                  </a:cubicBezTo>
                  <a:cubicBezTo>
                    <a:pt x="1339280" y="1953373"/>
                    <a:pt x="1344204" y="1958723"/>
                    <a:pt x="1345742" y="1960015"/>
                  </a:cubicBezTo>
                  <a:cubicBezTo>
                    <a:pt x="1345407" y="1959752"/>
                    <a:pt x="1347046" y="1960850"/>
                    <a:pt x="1350659" y="1963309"/>
                  </a:cubicBezTo>
                  <a:cubicBezTo>
                    <a:pt x="1354272" y="1965768"/>
                    <a:pt x="1356348" y="1967302"/>
                    <a:pt x="1356886" y="1967912"/>
                  </a:cubicBezTo>
                  <a:cubicBezTo>
                    <a:pt x="1363436" y="1975329"/>
                    <a:pt x="1366711" y="1979037"/>
                    <a:pt x="1366711" y="1979037"/>
                  </a:cubicBezTo>
                  <a:cubicBezTo>
                    <a:pt x="1368689" y="1982372"/>
                    <a:pt x="1372079" y="1989481"/>
                    <a:pt x="1376882" y="2000364"/>
                  </a:cubicBezTo>
                  <a:cubicBezTo>
                    <a:pt x="1380619" y="2008748"/>
                    <a:pt x="1384381" y="2015440"/>
                    <a:pt x="1388168" y="2020441"/>
                  </a:cubicBezTo>
                  <a:cubicBezTo>
                    <a:pt x="1390857" y="2036806"/>
                    <a:pt x="1392137" y="2045145"/>
                    <a:pt x="1392009" y="2045456"/>
                  </a:cubicBezTo>
                  <a:lnTo>
                    <a:pt x="1393795" y="2050008"/>
                  </a:lnTo>
                  <a:cubicBezTo>
                    <a:pt x="1392603" y="2054265"/>
                    <a:pt x="1390223" y="2059338"/>
                    <a:pt x="1386656" y="2065225"/>
                  </a:cubicBezTo>
                  <a:lnTo>
                    <a:pt x="1372943" y="2074655"/>
                  </a:lnTo>
                  <a:lnTo>
                    <a:pt x="1359173" y="2072348"/>
                  </a:lnTo>
                  <a:lnTo>
                    <a:pt x="1358843" y="2071974"/>
                  </a:lnTo>
                  <a:lnTo>
                    <a:pt x="1349520" y="2074823"/>
                  </a:lnTo>
                  <a:lnTo>
                    <a:pt x="1339090" y="2069506"/>
                  </a:lnTo>
                  <a:lnTo>
                    <a:pt x="1336098" y="2066117"/>
                  </a:lnTo>
                  <a:cubicBezTo>
                    <a:pt x="1332724" y="2065101"/>
                    <a:pt x="1325603" y="2059847"/>
                    <a:pt x="1314733" y="2050357"/>
                  </a:cubicBezTo>
                  <a:cubicBezTo>
                    <a:pt x="1306032" y="2042771"/>
                    <a:pt x="1299325" y="2038886"/>
                    <a:pt x="1294611" y="2038703"/>
                  </a:cubicBezTo>
                  <a:lnTo>
                    <a:pt x="1277254" y="2019050"/>
                  </a:lnTo>
                  <a:cubicBezTo>
                    <a:pt x="1274887" y="2010145"/>
                    <a:pt x="1271288" y="2000004"/>
                    <a:pt x="1266456" y="1988629"/>
                  </a:cubicBezTo>
                  <a:lnTo>
                    <a:pt x="1271076" y="1978768"/>
                  </a:lnTo>
                  <a:cubicBezTo>
                    <a:pt x="1281576" y="1973286"/>
                    <a:pt x="1290582" y="1970244"/>
                    <a:pt x="1298092" y="1969642"/>
                  </a:cubicBezTo>
                  <a:lnTo>
                    <a:pt x="1304384" y="1970796"/>
                  </a:lnTo>
                  <a:lnTo>
                    <a:pt x="1307184" y="1968323"/>
                  </a:lnTo>
                  <a:lnTo>
                    <a:pt x="1309431" y="1971104"/>
                  </a:lnTo>
                  <a:lnTo>
                    <a:pt x="1308335" y="1969690"/>
                  </a:lnTo>
                  <a:lnTo>
                    <a:pt x="1312547" y="1968352"/>
                  </a:lnTo>
                  <a:lnTo>
                    <a:pt x="1315421" y="1965814"/>
                  </a:lnTo>
                  <a:lnTo>
                    <a:pt x="1322407" y="1968193"/>
                  </a:lnTo>
                  <a:cubicBezTo>
                    <a:pt x="1329087" y="1974976"/>
                    <a:pt x="1334390" y="1982057"/>
                    <a:pt x="1338314" y="1989434"/>
                  </a:cubicBezTo>
                  <a:cubicBezTo>
                    <a:pt x="1336942" y="1998352"/>
                    <a:pt x="1336256" y="2002811"/>
                    <a:pt x="1336256" y="2002811"/>
                  </a:cubicBezTo>
                  <a:lnTo>
                    <a:pt x="1328230" y="2009900"/>
                  </a:lnTo>
                  <a:lnTo>
                    <a:pt x="1319359" y="2012518"/>
                  </a:lnTo>
                  <a:cubicBezTo>
                    <a:pt x="1315303" y="2012266"/>
                    <a:pt x="1311486" y="2011599"/>
                    <a:pt x="1307907" y="2010517"/>
                  </a:cubicBezTo>
                  <a:lnTo>
                    <a:pt x="1301649" y="2007711"/>
                  </a:lnTo>
                  <a:lnTo>
                    <a:pt x="1302274" y="2009513"/>
                  </a:lnTo>
                  <a:cubicBezTo>
                    <a:pt x="1302954" y="2010572"/>
                    <a:pt x="1303930" y="2011821"/>
                    <a:pt x="1305202" y="2013261"/>
                  </a:cubicBezTo>
                  <a:cubicBezTo>
                    <a:pt x="1307639" y="2016020"/>
                    <a:pt x="1311848" y="2019325"/>
                    <a:pt x="1317830" y="2023176"/>
                  </a:cubicBezTo>
                  <a:cubicBezTo>
                    <a:pt x="1323812" y="2027026"/>
                    <a:pt x="1327949" y="2030249"/>
                    <a:pt x="1330242" y="2032844"/>
                  </a:cubicBezTo>
                  <a:cubicBezTo>
                    <a:pt x="1331418" y="2034176"/>
                    <a:pt x="1331808" y="2034843"/>
                    <a:pt x="1331412" y="2034845"/>
                  </a:cubicBezTo>
                  <a:lnTo>
                    <a:pt x="1333264" y="2034196"/>
                  </a:lnTo>
                  <a:lnTo>
                    <a:pt x="1339365" y="2036430"/>
                  </a:lnTo>
                  <a:lnTo>
                    <a:pt x="1345979" y="2046617"/>
                  </a:lnTo>
                  <a:lnTo>
                    <a:pt x="1353194" y="2050428"/>
                  </a:lnTo>
                  <a:cubicBezTo>
                    <a:pt x="1360510" y="2050881"/>
                    <a:pt x="1364083" y="2051191"/>
                    <a:pt x="1363913" y="2051357"/>
                  </a:cubicBezTo>
                  <a:lnTo>
                    <a:pt x="1366024" y="2047999"/>
                  </a:lnTo>
                  <a:lnTo>
                    <a:pt x="1364546" y="2039638"/>
                  </a:lnTo>
                  <a:lnTo>
                    <a:pt x="1365853" y="2032518"/>
                  </a:lnTo>
                  <a:lnTo>
                    <a:pt x="1360099" y="2020734"/>
                  </a:lnTo>
                  <a:cubicBezTo>
                    <a:pt x="1360282" y="2016090"/>
                    <a:pt x="1357717" y="2008979"/>
                    <a:pt x="1352405" y="1999402"/>
                  </a:cubicBezTo>
                  <a:cubicBezTo>
                    <a:pt x="1349069" y="1993282"/>
                    <a:pt x="1345491" y="1988059"/>
                    <a:pt x="1341671" y="1983733"/>
                  </a:cubicBezTo>
                  <a:cubicBezTo>
                    <a:pt x="1341634" y="1983691"/>
                    <a:pt x="1336543" y="1978570"/>
                    <a:pt x="1326397" y="1968368"/>
                  </a:cubicBezTo>
                  <a:lnTo>
                    <a:pt x="1319159" y="1965663"/>
                  </a:lnTo>
                  <a:lnTo>
                    <a:pt x="1315391" y="1961396"/>
                  </a:lnTo>
                  <a:lnTo>
                    <a:pt x="1311488" y="1960892"/>
                  </a:lnTo>
                  <a:cubicBezTo>
                    <a:pt x="1297825" y="1953137"/>
                    <a:pt x="1287978" y="1947271"/>
                    <a:pt x="1281948" y="1943296"/>
                  </a:cubicBezTo>
                  <a:cubicBezTo>
                    <a:pt x="1266505" y="1934441"/>
                    <a:pt x="1256907" y="1928906"/>
                    <a:pt x="1253153" y="1926690"/>
                  </a:cubicBezTo>
                  <a:lnTo>
                    <a:pt x="1251248" y="1940309"/>
                  </a:lnTo>
                  <a:cubicBezTo>
                    <a:pt x="1242812" y="1952386"/>
                    <a:pt x="1237226" y="1961216"/>
                    <a:pt x="1234490" y="1966799"/>
                  </a:cubicBezTo>
                  <a:lnTo>
                    <a:pt x="1235642" y="1973419"/>
                  </a:lnTo>
                  <a:cubicBezTo>
                    <a:pt x="1233339" y="1978534"/>
                    <a:pt x="1231873" y="1983207"/>
                    <a:pt x="1231243" y="1987440"/>
                  </a:cubicBezTo>
                  <a:lnTo>
                    <a:pt x="1227907" y="1990386"/>
                  </a:lnTo>
                  <a:lnTo>
                    <a:pt x="1228185" y="1996097"/>
                  </a:lnTo>
                  <a:lnTo>
                    <a:pt x="1217285" y="2005724"/>
                  </a:lnTo>
                  <a:cubicBezTo>
                    <a:pt x="1216578" y="2013894"/>
                    <a:pt x="1212064" y="2024235"/>
                    <a:pt x="1203744" y="2036746"/>
                  </a:cubicBezTo>
                  <a:lnTo>
                    <a:pt x="1200530" y="2035414"/>
                  </a:lnTo>
                  <a:lnTo>
                    <a:pt x="1200003" y="2037141"/>
                  </a:lnTo>
                  <a:lnTo>
                    <a:pt x="1200602" y="2045766"/>
                  </a:lnTo>
                  <a:cubicBezTo>
                    <a:pt x="1191647" y="2056005"/>
                    <a:pt x="1185096" y="2064870"/>
                    <a:pt x="1180949" y="2072361"/>
                  </a:cubicBezTo>
                  <a:cubicBezTo>
                    <a:pt x="1178643" y="2086134"/>
                    <a:pt x="1175935" y="2096248"/>
                    <a:pt x="1172824" y="2102703"/>
                  </a:cubicBezTo>
                  <a:cubicBezTo>
                    <a:pt x="1169839" y="2107589"/>
                    <a:pt x="1167329" y="2111344"/>
                    <a:pt x="1165295" y="2113969"/>
                  </a:cubicBezTo>
                  <a:cubicBezTo>
                    <a:pt x="1159945" y="2123456"/>
                    <a:pt x="1157114" y="2136851"/>
                    <a:pt x="1156802" y="2154154"/>
                  </a:cubicBezTo>
                  <a:lnTo>
                    <a:pt x="1155385" y="2155405"/>
                  </a:lnTo>
                  <a:cubicBezTo>
                    <a:pt x="1155103" y="2164248"/>
                    <a:pt x="1155303" y="2171437"/>
                    <a:pt x="1155985" y="2176972"/>
                  </a:cubicBezTo>
                  <a:cubicBezTo>
                    <a:pt x="1158871" y="2192057"/>
                    <a:pt x="1160297" y="2197332"/>
                    <a:pt x="1160262" y="2192796"/>
                  </a:cubicBezTo>
                  <a:lnTo>
                    <a:pt x="1169092" y="2196050"/>
                  </a:lnTo>
                  <a:lnTo>
                    <a:pt x="1176250" y="2197705"/>
                  </a:lnTo>
                  <a:cubicBezTo>
                    <a:pt x="1180018" y="2201296"/>
                    <a:pt x="1186267" y="2203926"/>
                    <a:pt x="1194997" y="2205594"/>
                  </a:cubicBezTo>
                  <a:cubicBezTo>
                    <a:pt x="1207892" y="2205725"/>
                    <a:pt x="1218680" y="2202754"/>
                    <a:pt x="1227360" y="2196679"/>
                  </a:cubicBezTo>
                  <a:cubicBezTo>
                    <a:pt x="1228358" y="2192406"/>
                    <a:pt x="1230290" y="2188646"/>
                    <a:pt x="1233155" y="2185399"/>
                  </a:cubicBezTo>
                  <a:cubicBezTo>
                    <a:pt x="1233220" y="2185490"/>
                    <a:pt x="1233004" y="2182009"/>
                    <a:pt x="1232506" y="2174955"/>
                  </a:cubicBezTo>
                  <a:cubicBezTo>
                    <a:pt x="1232257" y="2171428"/>
                    <a:pt x="1232093" y="2168677"/>
                    <a:pt x="1232015" y="2166704"/>
                  </a:cubicBezTo>
                  <a:lnTo>
                    <a:pt x="1232031" y="2164090"/>
                  </a:lnTo>
                  <a:lnTo>
                    <a:pt x="1228282" y="2165880"/>
                  </a:lnTo>
                  <a:lnTo>
                    <a:pt x="1219391" y="2162959"/>
                  </a:lnTo>
                  <a:lnTo>
                    <a:pt x="1212572" y="2149757"/>
                  </a:lnTo>
                  <a:lnTo>
                    <a:pt x="1213307" y="2137906"/>
                  </a:lnTo>
                  <a:lnTo>
                    <a:pt x="1220201" y="2131817"/>
                  </a:lnTo>
                  <a:cubicBezTo>
                    <a:pt x="1228540" y="2130573"/>
                    <a:pt x="1236413" y="2131738"/>
                    <a:pt x="1243819" y="2135311"/>
                  </a:cubicBezTo>
                  <a:lnTo>
                    <a:pt x="1256008" y="2152162"/>
                  </a:lnTo>
                  <a:lnTo>
                    <a:pt x="1255415" y="2161719"/>
                  </a:lnTo>
                  <a:lnTo>
                    <a:pt x="1260174" y="2169336"/>
                  </a:lnTo>
                  <a:lnTo>
                    <a:pt x="1256974" y="2177258"/>
                  </a:lnTo>
                  <a:lnTo>
                    <a:pt x="1259444" y="2191817"/>
                  </a:lnTo>
                  <a:lnTo>
                    <a:pt x="1257266" y="2201791"/>
                  </a:lnTo>
                  <a:lnTo>
                    <a:pt x="1251357" y="2209291"/>
                  </a:lnTo>
                  <a:lnTo>
                    <a:pt x="1251054" y="2214175"/>
                  </a:lnTo>
                  <a:lnTo>
                    <a:pt x="1245409" y="2219160"/>
                  </a:lnTo>
                  <a:cubicBezTo>
                    <a:pt x="1238253" y="2222316"/>
                    <a:pt x="1229408" y="2224394"/>
                    <a:pt x="1218874" y="2225395"/>
                  </a:cubicBezTo>
                  <a:cubicBezTo>
                    <a:pt x="1206051" y="2226568"/>
                    <a:pt x="1197558" y="2227667"/>
                    <a:pt x="1193394" y="2228692"/>
                  </a:cubicBezTo>
                  <a:cubicBezTo>
                    <a:pt x="1182192" y="2224019"/>
                    <a:pt x="1173922" y="2221131"/>
                    <a:pt x="1168584" y="2220029"/>
                  </a:cubicBezTo>
                  <a:lnTo>
                    <a:pt x="1161782" y="2220674"/>
                  </a:lnTo>
                  <a:lnTo>
                    <a:pt x="1150181" y="2213082"/>
                  </a:lnTo>
                  <a:cubicBezTo>
                    <a:pt x="1144427" y="2205397"/>
                    <a:pt x="1138639" y="2195558"/>
                    <a:pt x="1132818" y="2183564"/>
                  </a:cubicBezTo>
                  <a:cubicBezTo>
                    <a:pt x="1128488" y="2173858"/>
                    <a:pt x="1124214" y="2164449"/>
                    <a:pt x="1119996" y="2155335"/>
                  </a:cubicBezTo>
                  <a:lnTo>
                    <a:pt x="1119619" y="2136155"/>
                  </a:lnTo>
                  <a:lnTo>
                    <a:pt x="1114430" y="2126869"/>
                  </a:lnTo>
                  <a:cubicBezTo>
                    <a:pt x="1114371" y="2117701"/>
                    <a:pt x="1115356" y="2111063"/>
                    <a:pt x="1117385" y="2106957"/>
                  </a:cubicBezTo>
                  <a:lnTo>
                    <a:pt x="1123727" y="2099731"/>
                  </a:lnTo>
                  <a:cubicBezTo>
                    <a:pt x="1123726" y="2093304"/>
                    <a:pt x="1126553" y="2085215"/>
                    <a:pt x="1132209" y="2075463"/>
                  </a:cubicBezTo>
                  <a:lnTo>
                    <a:pt x="1132128" y="2066777"/>
                  </a:lnTo>
                  <a:cubicBezTo>
                    <a:pt x="1134993" y="2060473"/>
                    <a:pt x="1136963" y="2056362"/>
                    <a:pt x="1138038" y="2054441"/>
                  </a:cubicBezTo>
                  <a:lnTo>
                    <a:pt x="1137372" y="2051227"/>
                  </a:lnTo>
                  <a:cubicBezTo>
                    <a:pt x="1144072" y="2035617"/>
                    <a:pt x="1147825" y="2027490"/>
                    <a:pt x="1148629" y="2026845"/>
                  </a:cubicBezTo>
                  <a:lnTo>
                    <a:pt x="1155700" y="2022884"/>
                  </a:lnTo>
                  <a:cubicBezTo>
                    <a:pt x="1156313" y="2021885"/>
                    <a:pt x="1157709" y="2018430"/>
                    <a:pt x="1159889" y="2012520"/>
                  </a:cubicBezTo>
                  <a:cubicBezTo>
                    <a:pt x="1162018" y="2006654"/>
                    <a:pt x="1164102" y="2002735"/>
                    <a:pt x="1166142" y="2000762"/>
                  </a:cubicBezTo>
                  <a:cubicBezTo>
                    <a:pt x="1166428" y="1996157"/>
                    <a:pt x="1170132" y="1987357"/>
                    <a:pt x="1177254" y="1974362"/>
                  </a:cubicBezTo>
                  <a:lnTo>
                    <a:pt x="1184180" y="1968245"/>
                  </a:lnTo>
                  <a:lnTo>
                    <a:pt x="1186631" y="1960123"/>
                  </a:lnTo>
                  <a:lnTo>
                    <a:pt x="1189743" y="1959758"/>
                  </a:lnTo>
                  <a:lnTo>
                    <a:pt x="1188432" y="1958273"/>
                  </a:lnTo>
                  <a:lnTo>
                    <a:pt x="1188039" y="1944597"/>
                  </a:lnTo>
                  <a:lnTo>
                    <a:pt x="1198468" y="1930607"/>
                  </a:lnTo>
                  <a:lnTo>
                    <a:pt x="1201302" y="1930865"/>
                  </a:lnTo>
                  <a:cubicBezTo>
                    <a:pt x="1204898" y="1928430"/>
                    <a:pt x="1206980" y="1926247"/>
                    <a:pt x="1207548" y="1924315"/>
                  </a:cubicBezTo>
                  <a:lnTo>
                    <a:pt x="1204426" y="1912566"/>
                  </a:lnTo>
                  <a:cubicBezTo>
                    <a:pt x="1209754" y="1907172"/>
                    <a:pt x="1213427" y="1901914"/>
                    <a:pt x="1215445" y="1896794"/>
                  </a:cubicBezTo>
                  <a:cubicBezTo>
                    <a:pt x="1207564" y="1889669"/>
                    <a:pt x="1197866" y="1879587"/>
                    <a:pt x="1186352" y="1866550"/>
                  </a:cubicBezTo>
                  <a:cubicBezTo>
                    <a:pt x="1183304" y="1863099"/>
                    <a:pt x="1179023" y="1855793"/>
                    <a:pt x="1173509" y="1844631"/>
                  </a:cubicBezTo>
                  <a:cubicBezTo>
                    <a:pt x="1167996" y="1833470"/>
                    <a:pt x="1164974" y="1825551"/>
                    <a:pt x="1164446" y="1820874"/>
                  </a:cubicBezTo>
                  <a:lnTo>
                    <a:pt x="1166999" y="1810661"/>
                  </a:lnTo>
                  <a:close/>
                  <a:moveTo>
                    <a:pt x="944678" y="1763215"/>
                  </a:moveTo>
                  <a:lnTo>
                    <a:pt x="951353" y="1770774"/>
                  </a:lnTo>
                  <a:cubicBezTo>
                    <a:pt x="950853" y="1774771"/>
                    <a:pt x="951189" y="1778411"/>
                    <a:pt x="952361" y="1781695"/>
                  </a:cubicBezTo>
                  <a:lnTo>
                    <a:pt x="955843" y="1785637"/>
                  </a:lnTo>
                  <a:lnTo>
                    <a:pt x="955229" y="1788609"/>
                  </a:lnTo>
                  <a:cubicBezTo>
                    <a:pt x="956425" y="1791232"/>
                    <a:pt x="957846" y="1796003"/>
                    <a:pt x="959491" y="1802920"/>
                  </a:cubicBezTo>
                  <a:lnTo>
                    <a:pt x="958835" y="1803500"/>
                  </a:lnTo>
                  <a:lnTo>
                    <a:pt x="961327" y="1807860"/>
                  </a:lnTo>
                  <a:lnTo>
                    <a:pt x="959826" y="1812267"/>
                  </a:lnTo>
                  <a:lnTo>
                    <a:pt x="960075" y="1816059"/>
                  </a:lnTo>
                  <a:lnTo>
                    <a:pt x="961310" y="1817458"/>
                  </a:lnTo>
                  <a:lnTo>
                    <a:pt x="961923" y="1822873"/>
                  </a:lnTo>
                  <a:lnTo>
                    <a:pt x="965144" y="1826520"/>
                  </a:lnTo>
                  <a:lnTo>
                    <a:pt x="962138" y="1829176"/>
                  </a:lnTo>
                  <a:cubicBezTo>
                    <a:pt x="962717" y="1835273"/>
                    <a:pt x="963718" y="1840345"/>
                    <a:pt x="965143" y="1844392"/>
                  </a:cubicBezTo>
                  <a:lnTo>
                    <a:pt x="965126" y="1844030"/>
                  </a:lnTo>
                  <a:lnTo>
                    <a:pt x="965778" y="1843831"/>
                  </a:lnTo>
                  <a:cubicBezTo>
                    <a:pt x="967530" y="1841093"/>
                    <a:pt x="968756" y="1839613"/>
                    <a:pt x="969457" y="1839391"/>
                  </a:cubicBezTo>
                  <a:lnTo>
                    <a:pt x="970571" y="1833940"/>
                  </a:lnTo>
                  <a:lnTo>
                    <a:pt x="972155" y="1832540"/>
                  </a:lnTo>
                  <a:lnTo>
                    <a:pt x="971556" y="1829649"/>
                  </a:lnTo>
                  <a:cubicBezTo>
                    <a:pt x="975884" y="1823937"/>
                    <a:pt x="983784" y="1821272"/>
                    <a:pt x="995257" y="1821654"/>
                  </a:cubicBezTo>
                  <a:lnTo>
                    <a:pt x="1002120" y="1824882"/>
                  </a:lnTo>
                  <a:lnTo>
                    <a:pt x="1006588" y="1831649"/>
                  </a:lnTo>
                  <a:lnTo>
                    <a:pt x="1007931" y="1844615"/>
                  </a:lnTo>
                  <a:lnTo>
                    <a:pt x="1010143" y="1847120"/>
                  </a:lnTo>
                  <a:cubicBezTo>
                    <a:pt x="1013968" y="1867231"/>
                    <a:pt x="1021503" y="1883417"/>
                    <a:pt x="1032748" y="1895678"/>
                  </a:cubicBezTo>
                  <a:lnTo>
                    <a:pt x="1029754" y="1903190"/>
                  </a:lnTo>
                  <a:lnTo>
                    <a:pt x="1021562" y="1906893"/>
                  </a:lnTo>
                  <a:lnTo>
                    <a:pt x="1010245" y="1901530"/>
                  </a:lnTo>
                  <a:cubicBezTo>
                    <a:pt x="1007800" y="1896486"/>
                    <a:pt x="1004578" y="1890838"/>
                    <a:pt x="1000578" y="1884588"/>
                  </a:cubicBezTo>
                  <a:lnTo>
                    <a:pt x="999766" y="1878632"/>
                  </a:lnTo>
                  <a:lnTo>
                    <a:pt x="996436" y="1871954"/>
                  </a:lnTo>
                  <a:lnTo>
                    <a:pt x="992232" y="1874079"/>
                  </a:lnTo>
                  <a:cubicBezTo>
                    <a:pt x="985694" y="1886707"/>
                    <a:pt x="980297" y="1895869"/>
                    <a:pt x="976041" y="1901563"/>
                  </a:cubicBezTo>
                  <a:cubicBezTo>
                    <a:pt x="972708" y="1909502"/>
                    <a:pt x="970124" y="1915945"/>
                    <a:pt x="968288" y="1920892"/>
                  </a:cubicBezTo>
                  <a:cubicBezTo>
                    <a:pt x="965562" y="1925450"/>
                    <a:pt x="962540" y="1929094"/>
                    <a:pt x="959222" y="1931826"/>
                  </a:cubicBezTo>
                  <a:lnTo>
                    <a:pt x="959411" y="1933693"/>
                  </a:lnTo>
                  <a:lnTo>
                    <a:pt x="953193" y="1940944"/>
                  </a:lnTo>
                  <a:lnTo>
                    <a:pt x="953729" y="1944407"/>
                  </a:lnTo>
                  <a:lnTo>
                    <a:pt x="956666" y="1949455"/>
                  </a:lnTo>
                  <a:cubicBezTo>
                    <a:pt x="959181" y="1950030"/>
                    <a:pt x="963414" y="1951675"/>
                    <a:pt x="969366" y="1954392"/>
                  </a:cubicBezTo>
                  <a:lnTo>
                    <a:pt x="973333" y="1963216"/>
                  </a:lnTo>
                  <a:lnTo>
                    <a:pt x="966205" y="1972718"/>
                  </a:lnTo>
                  <a:lnTo>
                    <a:pt x="954673" y="1976686"/>
                  </a:lnTo>
                  <a:lnTo>
                    <a:pt x="941761" y="1973048"/>
                  </a:lnTo>
                  <a:lnTo>
                    <a:pt x="937895" y="1965298"/>
                  </a:lnTo>
                  <a:lnTo>
                    <a:pt x="932631" y="1962710"/>
                  </a:lnTo>
                  <a:cubicBezTo>
                    <a:pt x="926559" y="1952167"/>
                    <a:pt x="921965" y="1944076"/>
                    <a:pt x="918850" y="1938438"/>
                  </a:cubicBezTo>
                  <a:cubicBezTo>
                    <a:pt x="918914" y="1934956"/>
                    <a:pt x="919884" y="1929942"/>
                    <a:pt x="921757" y="1923398"/>
                  </a:cubicBezTo>
                  <a:cubicBezTo>
                    <a:pt x="923057" y="1918778"/>
                    <a:pt x="923431" y="1914763"/>
                    <a:pt x="922880" y="1911353"/>
                  </a:cubicBezTo>
                  <a:cubicBezTo>
                    <a:pt x="924102" y="1907165"/>
                    <a:pt x="926547" y="1902357"/>
                    <a:pt x="930215" y="1896929"/>
                  </a:cubicBezTo>
                  <a:cubicBezTo>
                    <a:pt x="933883" y="1891501"/>
                    <a:pt x="936174" y="1886979"/>
                    <a:pt x="937089" y="1883363"/>
                  </a:cubicBezTo>
                  <a:lnTo>
                    <a:pt x="942908" y="1877596"/>
                  </a:lnTo>
                  <a:lnTo>
                    <a:pt x="945244" y="1872094"/>
                  </a:lnTo>
                  <a:lnTo>
                    <a:pt x="945725" y="1871669"/>
                  </a:lnTo>
                  <a:lnTo>
                    <a:pt x="943478" y="1867101"/>
                  </a:lnTo>
                  <a:lnTo>
                    <a:pt x="947841" y="1863247"/>
                  </a:lnTo>
                  <a:lnTo>
                    <a:pt x="947102" y="1862410"/>
                  </a:lnTo>
                  <a:lnTo>
                    <a:pt x="947406" y="1860057"/>
                  </a:lnTo>
                  <a:lnTo>
                    <a:pt x="943712" y="1855874"/>
                  </a:lnTo>
                  <a:lnTo>
                    <a:pt x="946507" y="1853405"/>
                  </a:lnTo>
                  <a:cubicBezTo>
                    <a:pt x="944304" y="1850002"/>
                    <a:pt x="942926" y="1845957"/>
                    <a:pt x="942371" y="1841272"/>
                  </a:cubicBezTo>
                  <a:lnTo>
                    <a:pt x="945780" y="1838261"/>
                  </a:lnTo>
                  <a:cubicBezTo>
                    <a:pt x="946110" y="1837021"/>
                    <a:pt x="945041" y="1833498"/>
                    <a:pt x="942574" y="1827690"/>
                  </a:cubicBezTo>
                  <a:lnTo>
                    <a:pt x="943593" y="1826790"/>
                  </a:lnTo>
                  <a:lnTo>
                    <a:pt x="940312" y="1821051"/>
                  </a:lnTo>
                  <a:lnTo>
                    <a:pt x="942641" y="1818993"/>
                  </a:lnTo>
                  <a:lnTo>
                    <a:pt x="941786" y="1811914"/>
                  </a:lnTo>
                  <a:lnTo>
                    <a:pt x="936005" y="1823663"/>
                  </a:lnTo>
                  <a:cubicBezTo>
                    <a:pt x="929130" y="1829139"/>
                    <a:pt x="923534" y="1838003"/>
                    <a:pt x="919217" y="1850255"/>
                  </a:cubicBezTo>
                  <a:cubicBezTo>
                    <a:pt x="914900" y="1862506"/>
                    <a:pt x="910004" y="1871049"/>
                    <a:pt x="904530" y="1875885"/>
                  </a:cubicBezTo>
                  <a:cubicBezTo>
                    <a:pt x="904530" y="1875885"/>
                    <a:pt x="903462" y="1876629"/>
                    <a:pt x="901327" y="1878118"/>
                  </a:cubicBezTo>
                  <a:lnTo>
                    <a:pt x="898579" y="1882331"/>
                  </a:lnTo>
                  <a:lnTo>
                    <a:pt x="894445" y="1883599"/>
                  </a:lnTo>
                  <a:lnTo>
                    <a:pt x="890704" y="1886904"/>
                  </a:lnTo>
                  <a:lnTo>
                    <a:pt x="883693" y="1889051"/>
                  </a:lnTo>
                  <a:cubicBezTo>
                    <a:pt x="880187" y="1888391"/>
                    <a:pt x="877692" y="1888223"/>
                    <a:pt x="876207" y="1888547"/>
                  </a:cubicBezTo>
                  <a:cubicBezTo>
                    <a:pt x="866785" y="1886851"/>
                    <a:pt x="859574" y="1883572"/>
                    <a:pt x="854573" y="1878712"/>
                  </a:cubicBezTo>
                  <a:lnTo>
                    <a:pt x="851763" y="1862025"/>
                  </a:lnTo>
                  <a:lnTo>
                    <a:pt x="852835" y="1861078"/>
                  </a:lnTo>
                  <a:lnTo>
                    <a:pt x="852454" y="1858580"/>
                  </a:lnTo>
                  <a:cubicBezTo>
                    <a:pt x="854008" y="1854729"/>
                    <a:pt x="855385" y="1848724"/>
                    <a:pt x="856586" y="1840564"/>
                  </a:cubicBezTo>
                  <a:cubicBezTo>
                    <a:pt x="857806" y="1832215"/>
                    <a:pt x="860596" y="1825556"/>
                    <a:pt x="864955" y="1820590"/>
                  </a:cubicBezTo>
                  <a:lnTo>
                    <a:pt x="875188" y="1827524"/>
                  </a:lnTo>
                  <a:lnTo>
                    <a:pt x="878244" y="1836157"/>
                  </a:lnTo>
                  <a:lnTo>
                    <a:pt x="875772" y="1844349"/>
                  </a:lnTo>
                  <a:lnTo>
                    <a:pt x="880065" y="1838906"/>
                  </a:lnTo>
                  <a:cubicBezTo>
                    <a:pt x="881565" y="1836451"/>
                    <a:pt x="883093" y="1833405"/>
                    <a:pt x="884650" y="1829769"/>
                  </a:cubicBezTo>
                  <a:cubicBezTo>
                    <a:pt x="888288" y="1820757"/>
                    <a:pt x="890892" y="1813273"/>
                    <a:pt x="892460" y="1807318"/>
                  </a:cubicBezTo>
                  <a:lnTo>
                    <a:pt x="895381" y="1805930"/>
                  </a:lnTo>
                  <a:cubicBezTo>
                    <a:pt x="898301" y="1801058"/>
                    <a:pt x="900624" y="1797633"/>
                    <a:pt x="902350" y="1795656"/>
                  </a:cubicBezTo>
                  <a:lnTo>
                    <a:pt x="903101" y="1792261"/>
                  </a:lnTo>
                  <a:lnTo>
                    <a:pt x="907089" y="1790526"/>
                  </a:lnTo>
                  <a:lnTo>
                    <a:pt x="909517" y="1784654"/>
                  </a:lnTo>
                  <a:lnTo>
                    <a:pt x="909741" y="1781035"/>
                  </a:lnTo>
                  <a:lnTo>
                    <a:pt x="916207" y="1775325"/>
                  </a:lnTo>
                  <a:lnTo>
                    <a:pt x="916659" y="1773139"/>
                  </a:lnTo>
                  <a:lnTo>
                    <a:pt x="921911" y="1768500"/>
                  </a:lnTo>
                  <a:cubicBezTo>
                    <a:pt x="928218" y="1765517"/>
                    <a:pt x="934440" y="1763894"/>
                    <a:pt x="940577" y="1763630"/>
                  </a:cubicBezTo>
                  <a:lnTo>
                    <a:pt x="941281" y="1764428"/>
                  </a:lnTo>
                  <a:close/>
                  <a:moveTo>
                    <a:pt x="829369" y="1645817"/>
                  </a:moveTo>
                  <a:cubicBezTo>
                    <a:pt x="835676" y="1648440"/>
                    <a:pt x="840654" y="1650362"/>
                    <a:pt x="844303" y="1651582"/>
                  </a:cubicBezTo>
                  <a:cubicBezTo>
                    <a:pt x="851061" y="1657214"/>
                    <a:pt x="855865" y="1661643"/>
                    <a:pt x="858714" y="1664869"/>
                  </a:cubicBezTo>
                  <a:cubicBezTo>
                    <a:pt x="860250" y="1666609"/>
                    <a:pt x="863560" y="1671546"/>
                    <a:pt x="868641" y="1679682"/>
                  </a:cubicBezTo>
                  <a:cubicBezTo>
                    <a:pt x="871177" y="1687380"/>
                    <a:pt x="873554" y="1693138"/>
                    <a:pt x="875772" y="1696956"/>
                  </a:cubicBezTo>
                  <a:lnTo>
                    <a:pt x="875535" y="1700777"/>
                  </a:lnTo>
                  <a:lnTo>
                    <a:pt x="877729" y="1703261"/>
                  </a:lnTo>
                  <a:lnTo>
                    <a:pt x="873881" y="1709121"/>
                  </a:lnTo>
                  <a:lnTo>
                    <a:pt x="874228" y="1714710"/>
                  </a:lnTo>
                  <a:lnTo>
                    <a:pt x="869152" y="1719887"/>
                  </a:lnTo>
                  <a:cubicBezTo>
                    <a:pt x="867515" y="1724689"/>
                    <a:pt x="866398" y="1729106"/>
                    <a:pt x="865800" y="1733137"/>
                  </a:cubicBezTo>
                  <a:cubicBezTo>
                    <a:pt x="863529" y="1736688"/>
                    <a:pt x="860803" y="1739868"/>
                    <a:pt x="857624" y="1742675"/>
                  </a:cubicBezTo>
                  <a:cubicBezTo>
                    <a:pt x="852480" y="1744513"/>
                    <a:pt x="846561" y="1746907"/>
                    <a:pt x="839865" y="1749857"/>
                  </a:cubicBezTo>
                  <a:lnTo>
                    <a:pt x="835232" y="1749570"/>
                  </a:lnTo>
                  <a:lnTo>
                    <a:pt x="834389" y="1748616"/>
                  </a:lnTo>
                  <a:cubicBezTo>
                    <a:pt x="833671" y="1748713"/>
                    <a:pt x="831608" y="1749077"/>
                    <a:pt x="828200" y="1749707"/>
                  </a:cubicBezTo>
                  <a:cubicBezTo>
                    <a:pt x="824792" y="1750337"/>
                    <a:pt x="822078" y="1750791"/>
                    <a:pt x="820057" y="1751068"/>
                  </a:cubicBezTo>
                  <a:lnTo>
                    <a:pt x="813708" y="1746846"/>
                  </a:lnTo>
                  <a:lnTo>
                    <a:pt x="813126" y="1746234"/>
                  </a:lnTo>
                  <a:lnTo>
                    <a:pt x="812044" y="1748977"/>
                  </a:lnTo>
                  <a:lnTo>
                    <a:pt x="807884" y="1749672"/>
                  </a:lnTo>
                  <a:lnTo>
                    <a:pt x="808408" y="1754571"/>
                  </a:lnTo>
                  <a:lnTo>
                    <a:pt x="803411" y="1758388"/>
                  </a:lnTo>
                  <a:cubicBezTo>
                    <a:pt x="801970" y="1762134"/>
                    <a:pt x="801285" y="1763944"/>
                    <a:pt x="801357" y="1763818"/>
                  </a:cubicBezTo>
                  <a:cubicBezTo>
                    <a:pt x="801996" y="1765674"/>
                    <a:pt x="802073" y="1769252"/>
                    <a:pt x="801587" y="1774554"/>
                  </a:cubicBezTo>
                  <a:cubicBezTo>
                    <a:pt x="801101" y="1779856"/>
                    <a:pt x="801135" y="1783262"/>
                    <a:pt x="801691" y="1784773"/>
                  </a:cubicBezTo>
                  <a:cubicBezTo>
                    <a:pt x="801741" y="1784830"/>
                    <a:pt x="802547" y="1785855"/>
                    <a:pt x="804107" y="1787846"/>
                  </a:cubicBezTo>
                  <a:cubicBezTo>
                    <a:pt x="805667" y="1789838"/>
                    <a:pt x="807091" y="1791562"/>
                    <a:pt x="808378" y="1793019"/>
                  </a:cubicBezTo>
                  <a:cubicBezTo>
                    <a:pt x="811403" y="1796444"/>
                    <a:pt x="816477" y="1800434"/>
                    <a:pt x="823600" y="1804990"/>
                  </a:cubicBezTo>
                  <a:lnTo>
                    <a:pt x="831131" y="1805687"/>
                  </a:lnTo>
                  <a:cubicBezTo>
                    <a:pt x="833745" y="1803775"/>
                    <a:pt x="836153" y="1801051"/>
                    <a:pt x="838354" y="1797515"/>
                  </a:cubicBezTo>
                  <a:lnTo>
                    <a:pt x="837986" y="1795518"/>
                  </a:lnTo>
                  <a:lnTo>
                    <a:pt x="837372" y="1794823"/>
                  </a:lnTo>
                  <a:lnTo>
                    <a:pt x="835656" y="1794919"/>
                  </a:lnTo>
                  <a:lnTo>
                    <a:pt x="830423" y="1798415"/>
                  </a:lnTo>
                  <a:lnTo>
                    <a:pt x="819789" y="1800881"/>
                  </a:lnTo>
                  <a:lnTo>
                    <a:pt x="813128" y="1793338"/>
                  </a:lnTo>
                  <a:lnTo>
                    <a:pt x="816006" y="1780442"/>
                  </a:lnTo>
                  <a:lnTo>
                    <a:pt x="820727" y="1773773"/>
                  </a:lnTo>
                  <a:lnTo>
                    <a:pt x="826559" y="1770707"/>
                  </a:lnTo>
                  <a:lnTo>
                    <a:pt x="829895" y="1766570"/>
                  </a:lnTo>
                  <a:cubicBezTo>
                    <a:pt x="840603" y="1761183"/>
                    <a:pt x="850118" y="1760576"/>
                    <a:pt x="858439" y="1764750"/>
                  </a:cubicBezTo>
                  <a:cubicBezTo>
                    <a:pt x="862745" y="1768030"/>
                    <a:pt x="865134" y="1769938"/>
                    <a:pt x="865607" y="1770473"/>
                  </a:cubicBezTo>
                  <a:lnTo>
                    <a:pt x="869793" y="1775213"/>
                  </a:lnTo>
                  <a:lnTo>
                    <a:pt x="870862" y="1786946"/>
                  </a:lnTo>
                  <a:lnTo>
                    <a:pt x="867793" y="1790485"/>
                  </a:lnTo>
                  <a:lnTo>
                    <a:pt x="868707" y="1791520"/>
                  </a:lnTo>
                  <a:lnTo>
                    <a:pt x="863082" y="1799699"/>
                  </a:lnTo>
                  <a:lnTo>
                    <a:pt x="862339" y="1804702"/>
                  </a:lnTo>
                  <a:cubicBezTo>
                    <a:pt x="861607" y="1806515"/>
                    <a:pt x="859228" y="1810281"/>
                    <a:pt x="855201" y="1816000"/>
                  </a:cubicBezTo>
                  <a:cubicBezTo>
                    <a:pt x="849909" y="1820674"/>
                    <a:pt x="845176" y="1823756"/>
                    <a:pt x="841001" y="1825246"/>
                  </a:cubicBezTo>
                  <a:cubicBezTo>
                    <a:pt x="834935" y="1824417"/>
                    <a:pt x="829057" y="1824368"/>
                    <a:pt x="823368" y="1825099"/>
                  </a:cubicBezTo>
                  <a:cubicBezTo>
                    <a:pt x="817009" y="1823309"/>
                    <a:pt x="812227" y="1821402"/>
                    <a:pt x="809021" y="1819378"/>
                  </a:cubicBezTo>
                  <a:cubicBezTo>
                    <a:pt x="807568" y="1818713"/>
                    <a:pt x="804412" y="1816471"/>
                    <a:pt x="799554" y="1812652"/>
                  </a:cubicBezTo>
                  <a:cubicBezTo>
                    <a:pt x="798966" y="1805277"/>
                    <a:pt x="797114" y="1802074"/>
                    <a:pt x="793996" y="1803040"/>
                  </a:cubicBezTo>
                  <a:cubicBezTo>
                    <a:pt x="789232" y="1802141"/>
                    <a:pt x="784590" y="1798610"/>
                    <a:pt x="780071" y="1792447"/>
                  </a:cubicBezTo>
                  <a:cubicBezTo>
                    <a:pt x="780074" y="1787101"/>
                    <a:pt x="778555" y="1781899"/>
                    <a:pt x="775513" y="1776842"/>
                  </a:cubicBezTo>
                  <a:cubicBezTo>
                    <a:pt x="775996" y="1769057"/>
                    <a:pt x="775668" y="1763697"/>
                    <a:pt x="774528" y="1760763"/>
                  </a:cubicBezTo>
                  <a:lnTo>
                    <a:pt x="768939" y="1755782"/>
                  </a:lnTo>
                  <a:cubicBezTo>
                    <a:pt x="768942" y="1751002"/>
                    <a:pt x="768799" y="1747327"/>
                    <a:pt x="768510" y="1744759"/>
                  </a:cubicBezTo>
                  <a:lnTo>
                    <a:pt x="770560" y="1740687"/>
                  </a:lnTo>
                  <a:lnTo>
                    <a:pt x="769222" y="1733925"/>
                  </a:lnTo>
                  <a:cubicBezTo>
                    <a:pt x="773554" y="1729071"/>
                    <a:pt x="775501" y="1724428"/>
                    <a:pt x="775061" y="1719996"/>
                  </a:cubicBezTo>
                  <a:lnTo>
                    <a:pt x="778185" y="1716035"/>
                  </a:lnTo>
                  <a:lnTo>
                    <a:pt x="777891" y="1711376"/>
                  </a:lnTo>
                  <a:lnTo>
                    <a:pt x="781752" y="1703480"/>
                  </a:lnTo>
                  <a:cubicBezTo>
                    <a:pt x="787398" y="1698245"/>
                    <a:pt x="796848" y="1694906"/>
                    <a:pt x="810103" y="1693463"/>
                  </a:cubicBezTo>
                  <a:cubicBezTo>
                    <a:pt x="818605" y="1692492"/>
                    <a:pt x="826175" y="1692992"/>
                    <a:pt x="832812" y="1694964"/>
                  </a:cubicBezTo>
                  <a:lnTo>
                    <a:pt x="834952" y="1694493"/>
                  </a:lnTo>
                  <a:cubicBezTo>
                    <a:pt x="836902" y="1692771"/>
                    <a:pt x="839567" y="1691211"/>
                    <a:pt x="842947" y="1689814"/>
                  </a:cubicBezTo>
                  <a:lnTo>
                    <a:pt x="843704" y="1686688"/>
                  </a:lnTo>
                  <a:cubicBezTo>
                    <a:pt x="843396" y="1685524"/>
                    <a:pt x="843156" y="1683181"/>
                    <a:pt x="842984" y="1679660"/>
                  </a:cubicBezTo>
                  <a:cubicBezTo>
                    <a:pt x="842229" y="1678204"/>
                    <a:pt x="841540" y="1677124"/>
                    <a:pt x="840916" y="1676418"/>
                  </a:cubicBezTo>
                  <a:cubicBezTo>
                    <a:pt x="835750" y="1670568"/>
                    <a:pt x="832438" y="1667450"/>
                    <a:pt x="830979" y="1667063"/>
                  </a:cubicBezTo>
                  <a:lnTo>
                    <a:pt x="826467" y="1666544"/>
                  </a:lnTo>
                  <a:lnTo>
                    <a:pt x="821583" y="1672644"/>
                  </a:lnTo>
                  <a:lnTo>
                    <a:pt x="813121" y="1676394"/>
                  </a:lnTo>
                  <a:lnTo>
                    <a:pt x="804948" y="1675887"/>
                  </a:lnTo>
                  <a:lnTo>
                    <a:pt x="796108" y="1667500"/>
                  </a:lnTo>
                  <a:lnTo>
                    <a:pt x="797924" y="1657774"/>
                  </a:lnTo>
                  <a:lnTo>
                    <a:pt x="801355" y="1652385"/>
                  </a:lnTo>
                  <a:lnTo>
                    <a:pt x="810622" y="1646300"/>
                  </a:lnTo>
                  <a:cubicBezTo>
                    <a:pt x="818226" y="1645794"/>
                    <a:pt x="824476" y="1645633"/>
                    <a:pt x="829369" y="1645817"/>
                  </a:cubicBezTo>
                  <a:close/>
                  <a:moveTo>
                    <a:pt x="723389" y="1582038"/>
                  </a:moveTo>
                  <a:lnTo>
                    <a:pt x="720480" y="1583160"/>
                  </a:lnTo>
                  <a:lnTo>
                    <a:pt x="716672" y="1582684"/>
                  </a:lnTo>
                  <a:lnTo>
                    <a:pt x="716484" y="1582850"/>
                  </a:lnTo>
                  <a:lnTo>
                    <a:pt x="707943" y="1586196"/>
                  </a:lnTo>
                  <a:cubicBezTo>
                    <a:pt x="702049" y="1590650"/>
                    <a:pt x="697938" y="1595282"/>
                    <a:pt x="695610" y="1600090"/>
                  </a:cubicBezTo>
                  <a:lnTo>
                    <a:pt x="697591" y="1606838"/>
                  </a:lnTo>
                  <a:cubicBezTo>
                    <a:pt x="695888" y="1612003"/>
                    <a:pt x="695081" y="1616597"/>
                    <a:pt x="695169" y="1620621"/>
                  </a:cubicBezTo>
                  <a:lnTo>
                    <a:pt x="692789" y="1624454"/>
                  </a:lnTo>
                  <a:cubicBezTo>
                    <a:pt x="693249" y="1629654"/>
                    <a:pt x="693651" y="1634691"/>
                    <a:pt x="693996" y="1639564"/>
                  </a:cubicBezTo>
                  <a:lnTo>
                    <a:pt x="691526" y="1641151"/>
                  </a:lnTo>
                  <a:cubicBezTo>
                    <a:pt x="693303" y="1646627"/>
                    <a:pt x="694333" y="1650940"/>
                    <a:pt x="694615" y="1654091"/>
                  </a:cubicBezTo>
                  <a:lnTo>
                    <a:pt x="701297" y="1659402"/>
                  </a:lnTo>
                  <a:lnTo>
                    <a:pt x="709481" y="1660648"/>
                  </a:lnTo>
                  <a:lnTo>
                    <a:pt x="716230" y="1658848"/>
                  </a:lnTo>
                  <a:lnTo>
                    <a:pt x="723624" y="1660448"/>
                  </a:lnTo>
                  <a:cubicBezTo>
                    <a:pt x="727153" y="1658191"/>
                    <a:pt x="730020" y="1656892"/>
                    <a:pt x="732226" y="1656551"/>
                  </a:cubicBezTo>
                  <a:cubicBezTo>
                    <a:pt x="732004" y="1656746"/>
                    <a:pt x="732362" y="1656530"/>
                    <a:pt x="733299" y="1655901"/>
                  </a:cubicBezTo>
                  <a:cubicBezTo>
                    <a:pt x="734236" y="1655272"/>
                    <a:pt x="734870" y="1654811"/>
                    <a:pt x="735201" y="1654519"/>
                  </a:cubicBezTo>
                  <a:cubicBezTo>
                    <a:pt x="735551" y="1654209"/>
                    <a:pt x="736068" y="1653653"/>
                    <a:pt x="736753" y="1652850"/>
                  </a:cubicBezTo>
                  <a:cubicBezTo>
                    <a:pt x="737437" y="1652048"/>
                    <a:pt x="738280" y="1651204"/>
                    <a:pt x="739282" y="1650318"/>
                  </a:cubicBezTo>
                  <a:cubicBezTo>
                    <a:pt x="743036" y="1649321"/>
                    <a:pt x="745158" y="1648837"/>
                    <a:pt x="745647" y="1648867"/>
                  </a:cubicBezTo>
                  <a:lnTo>
                    <a:pt x="748431" y="1646408"/>
                  </a:lnTo>
                  <a:lnTo>
                    <a:pt x="753332" y="1636718"/>
                  </a:lnTo>
                  <a:lnTo>
                    <a:pt x="756169" y="1635404"/>
                  </a:lnTo>
                  <a:lnTo>
                    <a:pt x="759306" y="1632633"/>
                  </a:lnTo>
                  <a:lnTo>
                    <a:pt x="761311" y="1632758"/>
                  </a:lnTo>
                  <a:lnTo>
                    <a:pt x="761997" y="1622807"/>
                  </a:lnTo>
                  <a:lnTo>
                    <a:pt x="762682" y="1623583"/>
                  </a:lnTo>
                  <a:lnTo>
                    <a:pt x="760072" y="1612760"/>
                  </a:lnTo>
                  <a:lnTo>
                    <a:pt x="761406" y="1608990"/>
                  </a:lnTo>
                  <a:lnTo>
                    <a:pt x="760590" y="1606779"/>
                  </a:lnTo>
                  <a:lnTo>
                    <a:pt x="759823" y="1607456"/>
                  </a:lnTo>
                  <a:lnTo>
                    <a:pt x="756415" y="1606296"/>
                  </a:lnTo>
                  <a:lnTo>
                    <a:pt x="756279" y="1606416"/>
                  </a:lnTo>
                  <a:lnTo>
                    <a:pt x="747889" y="1609061"/>
                  </a:lnTo>
                  <a:lnTo>
                    <a:pt x="737752" y="1618013"/>
                  </a:lnTo>
                  <a:lnTo>
                    <a:pt x="733332" y="1618367"/>
                  </a:lnTo>
                  <a:lnTo>
                    <a:pt x="721272" y="1613791"/>
                  </a:lnTo>
                  <a:lnTo>
                    <a:pt x="719454" y="1602901"/>
                  </a:lnTo>
                  <a:lnTo>
                    <a:pt x="720055" y="1602370"/>
                  </a:lnTo>
                  <a:lnTo>
                    <a:pt x="719273" y="1599435"/>
                  </a:lnTo>
                  <a:cubicBezTo>
                    <a:pt x="722155" y="1594541"/>
                    <a:pt x="723807" y="1592106"/>
                    <a:pt x="724229" y="1592131"/>
                  </a:cubicBezTo>
                  <a:cubicBezTo>
                    <a:pt x="724150" y="1589790"/>
                    <a:pt x="724867" y="1587324"/>
                    <a:pt x="726380" y="1584735"/>
                  </a:cubicBezTo>
                  <a:lnTo>
                    <a:pt x="726650" y="1582784"/>
                  </a:lnTo>
                  <a:close/>
                  <a:moveTo>
                    <a:pt x="718677" y="1561964"/>
                  </a:moveTo>
                  <a:cubicBezTo>
                    <a:pt x="722431" y="1563485"/>
                    <a:pt x="726340" y="1563973"/>
                    <a:pt x="730403" y="1563427"/>
                  </a:cubicBezTo>
                  <a:lnTo>
                    <a:pt x="732745" y="1566079"/>
                  </a:lnTo>
                  <a:lnTo>
                    <a:pt x="737466" y="1568521"/>
                  </a:lnTo>
                  <a:lnTo>
                    <a:pt x="747602" y="1563600"/>
                  </a:lnTo>
                  <a:lnTo>
                    <a:pt x="757683" y="1567336"/>
                  </a:lnTo>
                  <a:lnTo>
                    <a:pt x="765116" y="1575752"/>
                  </a:lnTo>
                  <a:lnTo>
                    <a:pt x="764361" y="1581464"/>
                  </a:lnTo>
                  <a:lnTo>
                    <a:pt x="766855" y="1588283"/>
                  </a:lnTo>
                  <a:lnTo>
                    <a:pt x="775964" y="1585122"/>
                  </a:lnTo>
                  <a:lnTo>
                    <a:pt x="781945" y="1587388"/>
                  </a:lnTo>
                  <a:lnTo>
                    <a:pt x="787641" y="1597194"/>
                  </a:lnTo>
                  <a:lnTo>
                    <a:pt x="787099" y="1606039"/>
                  </a:lnTo>
                  <a:lnTo>
                    <a:pt x="789565" y="1608832"/>
                  </a:lnTo>
                  <a:lnTo>
                    <a:pt x="793526" y="1619286"/>
                  </a:lnTo>
                  <a:lnTo>
                    <a:pt x="790404" y="1633082"/>
                  </a:lnTo>
                  <a:lnTo>
                    <a:pt x="792154" y="1642910"/>
                  </a:lnTo>
                  <a:cubicBezTo>
                    <a:pt x="790978" y="1645397"/>
                    <a:pt x="790201" y="1647461"/>
                    <a:pt x="789823" y="1649102"/>
                  </a:cubicBezTo>
                  <a:cubicBezTo>
                    <a:pt x="791294" y="1654635"/>
                    <a:pt x="791867" y="1660006"/>
                    <a:pt x="791544" y="1665215"/>
                  </a:cubicBezTo>
                  <a:lnTo>
                    <a:pt x="784934" y="1677907"/>
                  </a:lnTo>
                  <a:cubicBezTo>
                    <a:pt x="774972" y="1686706"/>
                    <a:pt x="765846" y="1690449"/>
                    <a:pt x="757559" y="1689134"/>
                  </a:cubicBezTo>
                  <a:cubicBezTo>
                    <a:pt x="751097" y="1691049"/>
                    <a:pt x="746247" y="1692044"/>
                    <a:pt x="743008" y="1692118"/>
                  </a:cubicBezTo>
                  <a:cubicBezTo>
                    <a:pt x="738574" y="1695308"/>
                    <a:pt x="735023" y="1697596"/>
                    <a:pt x="732354" y="1698983"/>
                  </a:cubicBezTo>
                  <a:cubicBezTo>
                    <a:pt x="724762" y="1699517"/>
                    <a:pt x="719061" y="1699538"/>
                    <a:pt x="715251" y="1699046"/>
                  </a:cubicBezTo>
                  <a:cubicBezTo>
                    <a:pt x="711852" y="1696799"/>
                    <a:pt x="706694" y="1695248"/>
                    <a:pt x="699778" y="1694394"/>
                  </a:cubicBezTo>
                  <a:lnTo>
                    <a:pt x="690352" y="1687710"/>
                  </a:lnTo>
                  <a:cubicBezTo>
                    <a:pt x="689643" y="1685790"/>
                    <a:pt x="688414" y="1683275"/>
                    <a:pt x="686666" y="1680164"/>
                  </a:cubicBezTo>
                  <a:cubicBezTo>
                    <a:pt x="682008" y="1674890"/>
                    <a:pt x="677721" y="1670935"/>
                    <a:pt x="673806" y="1668300"/>
                  </a:cubicBezTo>
                  <a:cubicBezTo>
                    <a:pt x="672286" y="1664107"/>
                    <a:pt x="670010" y="1660631"/>
                    <a:pt x="666977" y="1657871"/>
                  </a:cubicBezTo>
                  <a:cubicBezTo>
                    <a:pt x="666495" y="1653447"/>
                    <a:pt x="666842" y="1647411"/>
                    <a:pt x="668019" y="1639764"/>
                  </a:cubicBezTo>
                  <a:cubicBezTo>
                    <a:pt x="669000" y="1634256"/>
                    <a:pt x="669137" y="1629682"/>
                    <a:pt x="668430" y="1626040"/>
                  </a:cubicBezTo>
                  <a:lnTo>
                    <a:pt x="671565" y="1621917"/>
                  </a:lnTo>
                  <a:cubicBezTo>
                    <a:pt x="671698" y="1619780"/>
                    <a:pt x="673058" y="1616013"/>
                    <a:pt x="675647" y="1610615"/>
                  </a:cubicBezTo>
                  <a:lnTo>
                    <a:pt x="677660" y="1611219"/>
                  </a:lnTo>
                  <a:lnTo>
                    <a:pt x="676156" y="1607498"/>
                  </a:lnTo>
                  <a:lnTo>
                    <a:pt x="679143" y="1598196"/>
                  </a:lnTo>
                  <a:lnTo>
                    <a:pt x="678446" y="1590868"/>
                  </a:lnTo>
                  <a:lnTo>
                    <a:pt x="679850" y="1589628"/>
                  </a:lnTo>
                  <a:lnTo>
                    <a:pt x="680456" y="1584923"/>
                  </a:lnTo>
                  <a:lnTo>
                    <a:pt x="680696" y="1584710"/>
                  </a:lnTo>
                  <a:lnTo>
                    <a:pt x="680267" y="1584224"/>
                  </a:lnTo>
                  <a:lnTo>
                    <a:pt x="691055" y="1571094"/>
                  </a:lnTo>
                  <a:cubicBezTo>
                    <a:pt x="702642" y="1566231"/>
                    <a:pt x="711849" y="1563188"/>
                    <a:pt x="718677" y="1561964"/>
                  </a:cubicBezTo>
                  <a:close/>
                  <a:moveTo>
                    <a:pt x="615136" y="1438088"/>
                  </a:moveTo>
                  <a:lnTo>
                    <a:pt x="622479" y="1442782"/>
                  </a:lnTo>
                  <a:lnTo>
                    <a:pt x="627654" y="1443098"/>
                  </a:lnTo>
                  <a:lnTo>
                    <a:pt x="629944" y="1441075"/>
                  </a:lnTo>
                  <a:cubicBezTo>
                    <a:pt x="635402" y="1440328"/>
                    <a:pt x="640050" y="1440873"/>
                    <a:pt x="643889" y="1442711"/>
                  </a:cubicBezTo>
                  <a:lnTo>
                    <a:pt x="649534" y="1442068"/>
                  </a:lnTo>
                  <a:lnTo>
                    <a:pt x="656532" y="1446061"/>
                  </a:lnTo>
                  <a:cubicBezTo>
                    <a:pt x="659657" y="1451630"/>
                    <a:pt x="660806" y="1459132"/>
                    <a:pt x="659979" y="1468565"/>
                  </a:cubicBezTo>
                  <a:lnTo>
                    <a:pt x="657483" y="1480817"/>
                  </a:lnTo>
                  <a:lnTo>
                    <a:pt x="657822" y="1480718"/>
                  </a:lnTo>
                  <a:lnTo>
                    <a:pt x="658909" y="1479758"/>
                  </a:lnTo>
                  <a:cubicBezTo>
                    <a:pt x="661835" y="1478241"/>
                    <a:pt x="666247" y="1477134"/>
                    <a:pt x="672144" y="1476437"/>
                  </a:cubicBezTo>
                  <a:cubicBezTo>
                    <a:pt x="676482" y="1477749"/>
                    <a:pt x="681511" y="1480109"/>
                    <a:pt x="687229" y="1483516"/>
                  </a:cubicBezTo>
                  <a:cubicBezTo>
                    <a:pt x="687864" y="1490531"/>
                    <a:pt x="688583" y="1494492"/>
                    <a:pt x="689383" y="1495398"/>
                  </a:cubicBezTo>
                  <a:lnTo>
                    <a:pt x="695525" y="1501003"/>
                  </a:lnTo>
                  <a:lnTo>
                    <a:pt x="695853" y="1503399"/>
                  </a:lnTo>
                  <a:lnTo>
                    <a:pt x="699273" y="1507271"/>
                  </a:lnTo>
                  <a:cubicBezTo>
                    <a:pt x="702895" y="1513863"/>
                    <a:pt x="704404" y="1519168"/>
                    <a:pt x="703799" y="1523187"/>
                  </a:cubicBezTo>
                  <a:lnTo>
                    <a:pt x="706080" y="1525095"/>
                  </a:lnTo>
                  <a:cubicBezTo>
                    <a:pt x="708916" y="1530431"/>
                    <a:pt x="709680" y="1535934"/>
                    <a:pt x="708373" y="1541602"/>
                  </a:cubicBezTo>
                  <a:lnTo>
                    <a:pt x="701219" y="1547920"/>
                  </a:lnTo>
                  <a:lnTo>
                    <a:pt x="695188" y="1541091"/>
                  </a:lnTo>
                  <a:lnTo>
                    <a:pt x="692739" y="1540341"/>
                  </a:lnTo>
                  <a:lnTo>
                    <a:pt x="689917" y="1535797"/>
                  </a:lnTo>
                  <a:lnTo>
                    <a:pt x="683988" y="1533131"/>
                  </a:lnTo>
                  <a:lnTo>
                    <a:pt x="682267" y="1526460"/>
                  </a:lnTo>
                  <a:cubicBezTo>
                    <a:pt x="679998" y="1523891"/>
                    <a:pt x="678610" y="1522095"/>
                    <a:pt x="678103" y="1521072"/>
                  </a:cubicBezTo>
                  <a:lnTo>
                    <a:pt x="676509" y="1520273"/>
                  </a:lnTo>
                  <a:lnTo>
                    <a:pt x="672188" y="1521293"/>
                  </a:lnTo>
                  <a:cubicBezTo>
                    <a:pt x="668875" y="1523124"/>
                    <a:pt x="665449" y="1528283"/>
                    <a:pt x="661909" y="1536770"/>
                  </a:cubicBezTo>
                  <a:lnTo>
                    <a:pt x="658168" y="1540074"/>
                  </a:lnTo>
                  <a:cubicBezTo>
                    <a:pt x="657022" y="1546646"/>
                    <a:pt x="655411" y="1550848"/>
                    <a:pt x="653335" y="1552682"/>
                  </a:cubicBezTo>
                  <a:cubicBezTo>
                    <a:pt x="653398" y="1556979"/>
                    <a:pt x="653102" y="1561007"/>
                    <a:pt x="652447" y="1564766"/>
                  </a:cubicBezTo>
                  <a:lnTo>
                    <a:pt x="649667" y="1570148"/>
                  </a:lnTo>
                  <a:lnTo>
                    <a:pt x="650955" y="1571607"/>
                  </a:lnTo>
                  <a:lnTo>
                    <a:pt x="648238" y="1576292"/>
                  </a:lnTo>
                  <a:lnTo>
                    <a:pt x="649143" y="1578835"/>
                  </a:lnTo>
                  <a:lnTo>
                    <a:pt x="647463" y="1581142"/>
                  </a:lnTo>
                  <a:lnTo>
                    <a:pt x="647973" y="1581720"/>
                  </a:lnTo>
                  <a:cubicBezTo>
                    <a:pt x="645859" y="1587838"/>
                    <a:pt x="642710" y="1592247"/>
                    <a:pt x="638528" y="1594948"/>
                  </a:cubicBezTo>
                  <a:cubicBezTo>
                    <a:pt x="638344" y="1600242"/>
                    <a:pt x="638394" y="1604892"/>
                    <a:pt x="638678" y="1608898"/>
                  </a:cubicBezTo>
                  <a:lnTo>
                    <a:pt x="632630" y="1615049"/>
                  </a:lnTo>
                  <a:lnTo>
                    <a:pt x="624641" y="1617270"/>
                  </a:lnTo>
                  <a:cubicBezTo>
                    <a:pt x="621679" y="1614872"/>
                    <a:pt x="619336" y="1611685"/>
                    <a:pt x="617612" y="1607709"/>
                  </a:cubicBezTo>
                  <a:cubicBezTo>
                    <a:pt x="615887" y="1603732"/>
                    <a:pt x="614768" y="1601453"/>
                    <a:pt x="614254" y="1600871"/>
                  </a:cubicBezTo>
                  <a:cubicBezTo>
                    <a:pt x="611082" y="1597281"/>
                    <a:pt x="607395" y="1594904"/>
                    <a:pt x="603192" y="1593742"/>
                  </a:cubicBezTo>
                  <a:cubicBezTo>
                    <a:pt x="601304" y="1590073"/>
                    <a:pt x="598835" y="1585479"/>
                    <a:pt x="595786" y="1579960"/>
                  </a:cubicBezTo>
                  <a:lnTo>
                    <a:pt x="597734" y="1568234"/>
                  </a:lnTo>
                  <a:lnTo>
                    <a:pt x="601634" y="1562960"/>
                  </a:lnTo>
                  <a:lnTo>
                    <a:pt x="602877" y="1557828"/>
                  </a:lnTo>
                  <a:lnTo>
                    <a:pt x="607817" y="1550543"/>
                  </a:lnTo>
                  <a:lnTo>
                    <a:pt x="611525" y="1548455"/>
                  </a:lnTo>
                  <a:lnTo>
                    <a:pt x="613094" y="1546506"/>
                  </a:lnTo>
                  <a:lnTo>
                    <a:pt x="611704" y="1542967"/>
                  </a:lnTo>
                  <a:cubicBezTo>
                    <a:pt x="612493" y="1537716"/>
                    <a:pt x="614394" y="1533370"/>
                    <a:pt x="617409" y="1529930"/>
                  </a:cubicBezTo>
                  <a:lnTo>
                    <a:pt x="618095" y="1522450"/>
                  </a:lnTo>
                  <a:lnTo>
                    <a:pt x="622234" y="1519390"/>
                  </a:lnTo>
                  <a:lnTo>
                    <a:pt x="621136" y="1516092"/>
                  </a:lnTo>
                  <a:lnTo>
                    <a:pt x="625732" y="1508580"/>
                  </a:lnTo>
                  <a:lnTo>
                    <a:pt x="630009" y="1505393"/>
                  </a:lnTo>
                  <a:lnTo>
                    <a:pt x="632072" y="1498629"/>
                  </a:lnTo>
                  <a:lnTo>
                    <a:pt x="631013" y="1491886"/>
                  </a:lnTo>
                  <a:lnTo>
                    <a:pt x="635985" y="1486061"/>
                  </a:lnTo>
                  <a:cubicBezTo>
                    <a:pt x="637578" y="1482517"/>
                    <a:pt x="638440" y="1479267"/>
                    <a:pt x="638572" y="1476312"/>
                  </a:cubicBezTo>
                  <a:lnTo>
                    <a:pt x="634911" y="1475180"/>
                  </a:lnTo>
                  <a:cubicBezTo>
                    <a:pt x="633179" y="1475208"/>
                    <a:pt x="629210" y="1475737"/>
                    <a:pt x="623002" y="1476767"/>
                  </a:cubicBezTo>
                  <a:cubicBezTo>
                    <a:pt x="617329" y="1474474"/>
                    <a:pt x="613343" y="1472027"/>
                    <a:pt x="611045" y="1469424"/>
                  </a:cubicBezTo>
                  <a:cubicBezTo>
                    <a:pt x="606571" y="1464359"/>
                    <a:pt x="603636" y="1461485"/>
                    <a:pt x="602238" y="1460802"/>
                  </a:cubicBezTo>
                  <a:lnTo>
                    <a:pt x="596876" y="1451395"/>
                  </a:lnTo>
                  <a:lnTo>
                    <a:pt x="607912" y="1440005"/>
                  </a:lnTo>
                  <a:lnTo>
                    <a:pt x="612872" y="1440088"/>
                  </a:lnTo>
                  <a:close/>
                  <a:moveTo>
                    <a:pt x="275715" y="1075150"/>
                  </a:moveTo>
                  <a:lnTo>
                    <a:pt x="272806" y="1076272"/>
                  </a:lnTo>
                  <a:lnTo>
                    <a:pt x="268998" y="1075796"/>
                  </a:lnTo>
                  <a:lnTo>
                    <a:pt x="268810" y="1075962"/>
                  </a:lnTo>
                  <a:lnTo>
                    <a:pt x="260269" y="1079307"/>
                  </a:lnTo>
                  <a:cubicBezTo>
                    <a:pt x="254375" y="1083762"/>
                    <a:pt x="250264" y="1088393"/>
                    <a:pt x="247936" y="1093201"/>
                  </a:cubicBezTo>
                  <a:lnTo>
                    <a:pt x="249917" y="1099950"/>
                  </a:lnTo>
                  <a:cubicBezTo>
                    <a:pt x="248214" y="1105114"/>
                    <a:pt x="247407" y="1109709"/>
                    <a:pt x="247495" y="1113732"/>
                  </a:cubicBezTo>
                  <a:lnTo>
                    <a:pt x="245115" y="1117566"/>
                  </a:lnTo>
                  <a:cubicBezTo>
                    <a:pt x="245575" y="1122766"/>
                    <a:pt x="245977" y="1127803"/>
                    <a:pt x="246322" y="1132676"/>
                  </a:cubicBezTo>
                  <a:lnTo>
                    <a:pt x="243852" y="1134262"/>
                  </a:lnTo>
                  <a:cubicBezTo>
                    <a:pt x="245629" y="1139738"/>
                    <a:pt x="246659" y="1144052"/>
                    <a:pt x="246941" y="1147203"/>
                  </a:cubicBezTo>
                  <a:lnTo>
                    <a:pt x="253622" y="1152513"/>
                  </a:lnTo>
                  <a:lnTo>
                    <a:pt x="261806" y="1153760"/>
                  </a:lnTo>
                  <a:lnTo>
                    <a:pt x="268556" y="1151959"/>
                  </a:lnTo>
                  <a:lnTo>
                    <a:pt x="275950" y="1153559"/>
                  </a:lnTo>
                  <a:cubicBezTo>
                    <a:pt x="279478" y="1151302"/>
                    <a:pt x="282346" y="1150003"/>
                    <a:pt x="284552" y="1149662"/>
                  </a:cubicBezTo>
                  <a:cubicBezTo>
                    <a:pt x="284330" y="1149858"/>
                    <a:pt x="284688" y="1149641"/>
                    <a:pt x="285625" y="1149012"/>
                  </a:cubicBezTo>
                  <a:cubicBezTo>
                    <a:pt x="286562" y="1148383"/>
                    <a:pt x="287196" y="1147923"/>
                    <a:pt x="287527" y="1147630"/>
                  </a:cubicBezTo>
                  <a:cubicBezTo>
                    <a:pt x="287877" y="1147321"/>
                    <a:pt x="288394" y="1146765"/>
                    <a:pt x="289078" y="1145962"/>
                  </a:cubicBezTo>
                  <a:cubicBezTo>
                    <a:pt x="289763" y="1145159"/>
                    <a:pt x="290606" y="1144315"/>
                    <a:pt x="291608" y="1143430"/>
                  </a:cubicBezTo>
                  <a:cubicBezTo>
                    <a:pt x="295362" y="1142432"/>
                    <a:pt x="297484" y="1141948"/>
                    <a:pt x="297972" y="1141979"/>
                  </a:cubicBezTo>
                  <a:lnTo>
                    <a:pt x="300757" y="1139520"/>
                  </a:lnTo>
                  <a:lnTo>
                    <a:pt x="305658" y="1129830"/>
                  </a:lnTo>
                  <a:lnTo>
                    <a:pt x="308495" y="1128516"/>
                  </a:lnTo>
                  <a:lnTo>
                    <a:pt x="311632" y="1125745"/>
                  </a:lnTo>
                  <a:lnTo>
                    <a:pt x="313637" y="1125869"/>
                  </a:lnTo>
                  <a:lnTo>
                    <a:pt x="314323" y="1115918"/>
                  </a:lnTo>
                  <a:lnTo>
                    <a:pt x="315008" y="1116695"/>
                  </a:lnTo>
                  <a:lnTo>
                    <a:pt x="312398" y="1105872"/>
                  </a:lnTo>
                  <a:lnTo>
                    <a:pt x="313732" y="1102102"/>
                  </a:lnTo>
                  <a:lnTo>
                    <a:pt x="312916" y="1099890"/>
                  </a:lnTo>
                  <a:lnTo>
                    <a:pt x="312149" y="1100568"/>
                  </a:lnTo>
                  <a:lnTo>
                    <a:pt x="308741" y="1099407"/>
                  </a:lnTo>
                  <a:lnTo>
                    <a:pt x="308605" y="1099527"/>
                  </a:lnTo>
                  <a:lnTo>
                    <a:pt x="300214" y="1102173"/>
                  </a:lnTo>
                  <a:lnTo>
                    <a:pt x="290078" y="1111125"/>
                  </a:lnTo>
                  <a:lnTo>
                    <a:pt x="285657" y="1111478"/>
                  </a:lnTo>
                  <a:lnTo>
                    <a:pt x="273597" y="1106902"/>
                  </a:lnTo>
                  <a:lnTo>
                    <a:pt x="271779" y="1096012"/>
                  </a:lnTo>
                  <a:lnTo>
                    <a:pt x="272381" y="1095481"/>
                  </a:lnTo>
                  <a:lnTo>
                    <a:pt x="271599" y="1092546"/>
                  </a:lnTo>
                  <a:cubicBezTo>
                    <a:pt x="274481" y="1087653"/>
                    <a:pt x="276133" y="1085218"/>
                    <a:pt x="276555" y="1085242"/>
                  </a:cubicBezTo>
                  <a:cubicBezTo>
                    <a:pt x="276476" y="1082902"/>
                    <a:pt x="277193" y="1080436"/>
                    <a:pt x="278706" y="1077846"/>
                  </a:cubicBezTo>
                  <a:lnTo>
                    <a:pt x="278976" y="1075896"/>
                  </a:lnTo>
                  <a:close/>
                  <a:moveTo>
                    <a:pt x="532141" y="1064428"/>
                  </a:moveTo>
                  <a:lnTo>
                    <a:pt x="538823" y="1071995"/>
                  </a:lnTo>
                  <a:cubicBezTo>
                    <a:pt x="537164" y="1078631"/>
                    <a:pt x="536622" y="1084538"/>
                    <a:pt x="537198" y="1089714"/>
                  </a:cubicBezTo>
                  <a:lnTo>
                    <a:pt x="540416" y="1093358"/>
                  </a:lnTo>
                  <a:lnTo>
                    <a:pt x="537365" y="1096053"/>
                  </a:lnTo>
                  <a:lnTo>
                    <a:pt x="537104" y="1098071"/>
                  </a:lnTo>
                  <a:cubicBezTo>
                    <a:pt x="541162" y="1108265"/>
                    <a:pt x="544601" y="1114958"/>
                    <a:pt x="547419" y="1118149"/>
                  </a:cubicBezTo>
                  <a:cubicBezTo>
                    <a:pt x="554306" y="1125947"/>
                    <a:pt x="560580" y="1130121"/>
                    <a:pt x="566240" y="1130670"/>
                  </a:cubicBezTo>
                  <a:cubicBezTo>
                    <a:pt x="575308" y="1136905"/>
                    <a:pt x="580454" y="1140715"/>
                    <a:pt x="581678" y="1142100"/>
                  </a:cubicBezTo>
                  <a:cubicBezTo>
                    <a:pt x="583402" y="1144053"/>
                    <a:pt x="585829" y="1147174"/>
                    <a:pt x="588960" y="1151464"/>
                  </a:cubicBezTo>
                  <a:cubicBezTo>
                    <a:pt x="592992" y="1157033"/>
                    <a:pt x="594963" y="1159792"/>
                    <a:pt x="594872" y="1159738"/>
                  </a:cubicBezTo>
                  <a:lnTo>
                    <a:pt x="603046" y="1162544"/>
                  </a:lnTo>
                  <a:lnTo>
                    <a:pt x="605870" y="1160050"/>
                  </a:lnTo>
                  <a:lnTo>
                    <a:pt x="613757" y="1168981"/>
                  </a:lnTo>
                  <a:cubicBezTo>
                    <a:pt x="620656" y="1172457"/>
                    <a:pt x="623857" y="1174457"/>
                    <a:pt x="623362" y="1174981"/>
                  </a:cubicBezTo>
                  <a:cubicBezTo>
                    <a:pt x="623269" y="1173949"/>
                    <a:pt x="622659" y="1171309"/>
                    <a:pt x="621532" y="1167061"/>
                  </a:cubicBezTo>
                  <a:lnTo>
                    <a:pt x="623594" y="1163267"/>
                  </a:lnTo>
                  <a:lnTo>
                    <a:pt x="618196" y="1154748"/>
                  </a:lnTo>
                  <a:lnTo>
                    <a:pt x="618494" y="1149957"/>
                  </a:lnTo>
                  <a:lnTo>
                    <a:pt x="616246" y="1145389"/>
                  </a:lnTo>
                  <a:lnTo>
                    <a:pt x="616426" y="1142489"/>
                  </a:lnTo>
                  <a:lnTo>
                    <a:pt x="609235" y="1120019"/>
                  </a:lnTo>
                  <a:cubicBezTo>
                    <a:pt x="604596" y="1114992"/>
                    <a:pt x="599615" y="1109464"/>
                    <a:pt x="594292" y="1103437"/>
                  </a:cubicBezTo>
                  <a:cubicBezTo>
                    <a:pt x="589635" y="1097395"/>
                    <a:pt x="587134" y="1088426"/>
                    <a:pt x="586788" y="1076529"/>
                  </a:cubicBezTo>
                  <a:lnTo>
                    <a:pt x="601003" y="1075973"/>
                  </a:lnTo>
                  <a:cubicBezTo>
                    <a:pt x="603961" y="1078191"/>
                    <a:pt x="606998" y="1082784"/>
                    <a:pt x="610114" y="1089752"/>
                  </a:cubicBezTo>
                  <a:cubicBezTo>
                    <a:pt x="612008" y="1094303"/>
                    <a:pt x="613354" y="1097029"/>
                    <a:pt x="614152" y="1097932"/>
                  </a:cubicBezTo>
                  <a:cubicBezTo>
                    <a:pt x="622272" y="1107127"/>
                    <a:pt x="628332" y="1115065"/>
                    <a:pt x="632333" y="1121749"/>
                  </a:cubicBezTo>
                  <a:lnTo>
                    <a:pt x="632524" y="1124126"/>
                  </a:lnTo>
                  <a:lnTo>
                    <a:pt x="638558" y="1136480"/>
                  </a:lnTo>
                  <a:lnTo>
                    <a:pt x="638294" y="1140739"/>
                  </a:lnTo>
                  <a:lnTo>
                    <a:pt x="648013" y="1157082"/>
                  </a:lnTo>
                  <a:lnTo>
                    <a:pt x="646097" y="1158774"/>
                  </a:lnTo>
                  <a:cubicBezTo>
                    <a:pt x="647422" y="1162980"/>
                    <a:pt x="648434" y="1168441"/>
                    <a:pt x="649131" y="1175156"/>
                  </a:cubicBezTo>
                  <a:lnTo>
                    <a:pt x="644644" y="1179119"/>
                  </a:lnTo>
                  <a:lnTo>
                    <a:pt x="645284" y="1180797"/>
                  </a:lnTo>
                  <a:lnTo>
                    <a:pt x="644256" y="1188676"/>
                  </a:lnTo>
                  <a:lnTo>
                    <a:pt x="656323" y="1197616"/>
                  </a:lnTo>
                  <a:lnTo>
                    <a:pt x="656277" y="1202692"/>
                  </a:lnTo>
                  <a:lnTo>
                    <a:pt x="662300" y="1211804"/>
                  </a:lnTo>
                  <a:cubicBezTo>
                    <a:pt x="665441" y="1213196"/>
                    <a:pt x="669671" y="1213714"/>
                    <a:pt x="674990" y="1213357"/>
                  </a:cubicBezTo>
                  <a:cubicBezTo>
                    <a:pt x="677782" y="1216972"/>
                    <a:pt x="681093" y="1220188"/>
                    <a:pt x="684921" y="1223006"/>
                  </a:cubicBezTo>
                  <a:cubicBezTo>
                    <a:pt x="690633" y="1227390"/>
                    <a:pt x="694314" y="1230515"/>
                    <a:pt x="695962" y="1232382"/>
                  </a:cubicBezTo>
                  <a:cubicBezTo>
                    <a:pt x="699018" y="1235842"/>
                    <a:pt x="702676" y="1241515"/>
                    <a:pt x="706936" y="1249402"/>
                  </a:cubicBezTo>
                  <a:cubicBezTo>
                    <a:pt x="710290" y="1255757"/>
                    <a:pt x="713193" y="1259985"/>
                    <a:pt x="715644" y="1262086"/>
                  </a:cubicBezTo>
                  <a:lnTo>
                    <a:pt x="716765" y="1268077"/>
                  </a:lnTo>
                  <a:lnTo>
                    <a:pt x="720111" y="1271865"/>
                  </a:lnTo>
                  <a:lnTo>
                    <a:pt x="716839" y="1277878"/>
                  </a:lnTo>
                  <a:lnTo>
                    <a:pt x="718462" y="1287055"/>
                  </a:lnTo>
                  <a:lnTo>
                    <a:pt x="710794" y="1301785"/>
                  </a:lnTo>
                  <a:cubicBezTo>
                    <a:pt x="703028" y="1306857"/>
                    <a:pt x="696690" y="1310639"/>
                    <a:pt x="691781" y="1313132"/>
                  </a:cubicBezTo>
                  <a:lnTo>
                    <a:pt x="682563" y="1308112"/>
                  </a:lnTo>
                  <a:lnTo>
                    <a:pt x="675947" y="1311270"/>
                  </a:lnTo>
                  <a:cubicBezTo>
                    <a:pt x="669744" y="1305058"/>
                    <a:pt x="663681" y="1300791"/>
                    <a:pt x="657757" y="1298468"/>
                  </a:cubicBezTo>
                  <a:cubicBezTo>
                    <a:pt x="654283" y="1295830"/>
                    <a:pt x="649997" y="1287897"/>
                    <a:pt x="644900" y="1274668"/>
                  </a:cubicBezTo>
                  <a:lnTo>
                    <a:pt x="653087" y="1262207"/>
                  </a:lnTo>
                  <a:lnTo>
                    <a:pt x="660596" y="1258395"/>
                  </a:lnTo>
                  <a:lnTo>
                    <a:pt x="669308" y="1262521"/>
                  </a:lnTo>
                  <a:cubicBezTo>
                    <a:pt x="672650" y="1264987"/>
                    <a:pt x="675706" y="1270173"/>
                    <a:pt x="678478" y="1278078"/>
                  </a:cubicBezTo>
                  <a:lnTo>
                    <a:pt x="677019" y="1282428"/>
                  </a:lnTo>
                  <a:lnTo>
                    <a:pt x="682553" y="1286565"/>
                  </a:lnTo>
                  <a:lnTo>
                    <a:pt x="697614" y="1285428"/>
                  </a:lnTo>
                  <a:lnTo>
                    <a:pt x="699107" y="1284110"/>
                  </a:lnTo>
                  <a:lnTo>
                    <a:pt x="694667" y="1269360"/>
                  </a:lnTo>
                  <a:cubicBezTo>
                    <a:pt x="691629" y="1266595"/>
                    <a:pt x="689367" y="1263135"/>
                    <a:pt x="687882" y="1258980"/>
                  </a:cubicBezTo>
                  <a:cubicBezTo>
                    <a:pt x="685059" y="1257583"/>
                    <a:pt x="683988" y="1255020"/>
                    <a:pt x="684667" y="1251293"/>
                  </a:cubicBezTo>
                  <a:cubicBezTo>
                    <a:pt x="686208" y="1248542"/>
                    <a:pt x="682489" y="1245680"/>
                    <a:pt x="673510" y="1242708"/>
                  </a:cubicBezTo>
                  <a:lnTo>
                    <a:pt x="666968" y="1240021"/>
                  </a:lnTo>
                  <a:cubicBezTo>
                    <a:pt x="663862" y="1235380"/>
                    <a:pt x="660994" y="1232697"/>
                    <a:pt x="658365" y="1231972"/>
                  </a:cubicBezTo>
                  <a:lnTo>
                    <a:pt x="645581" y="1230186"/>
                  </a:lnTo>
                  <a:lnTo>
                    <a:pt x="634820" y="1222475"/>
                  </a:lnTo>
                  <a:lnTo>
                    <a:pt x="632933" y="1222225"/>
                  </a:lnTo>
                  <a:lnTo>
                    <a:pt x="632385" y="1224919"/>
                  </a:lnTo>
                  <a:cubicBezTo>
                    <a:pt x="633094" y="1227348"/>
                    <a:pt x="632604" y="1232198"/>
                    <a:pt x="630913" y="1239468"/>
                  </a:cubicBezTo>
                  <a:cubicBezTo>
                    <a:pt x="629222" y="1246739"/>
                    <a:pt x="628113" y="1250607"/>
                    <a:pt x="627585" y="1251073"/>
                  </a:cubicBezTo>
                  <a:lnTo>
                    <a:pt x="628079" y="1251633"/>
                  </a:lnTo>
                  <a:lnTo>
                    <a:pt x="617468" y="1266561"/>
                  </a:lnTo>
                  <a:lnTo>
                    <a:pt x="612460" y="1265622"/>
                  </a:lnTo>
                  <a:lnTo>
                    <a:pt x="609867" y="1270295"/>
                  </a:lnTo>
                  <a:lnTo>
                    <a:pt x="601053" y="1274701"/>
                  </a:lnTo>
                  <a:lnTo>
                    <a:pt x="597932" y="1272199"/>
                  </a:lnTo>
                  <a:lnTo>
                    <a:pt x="597845" y="1277339"/>
                  </a:lnTo>
                  <a:lnTo>
                    <a:pt x="589197" y="1281105"/>
                  </a:lnTo>
                  <a:cubicBezTo>
                    <a:pt x="587030" y="1285203"/>
                    <a:pt x="583676" y="1287966"/>
                    <a:pt x="579136" y="1289394"/>
                  </a:cubicBezTo>
                  <a:lnTo>
                    <a:pt x="579656" y="1291616"/>
                  </a:lnTo>
                  <a:lnTo>
                    <a:pt x="571764" y="1298586"/>
                  </a:lnTo>
                  <a:lnTo>
                    <a:pt x="579090" y="1311669"/>
                  </a:lnTo>
                  <a:cubicBezTo>
                    <a:pt x="581322" y="1314533"/>
                    <a:pt x="583291" y="1315807"/>
                    <a:pt x="584998" y="1315491"/>
                  </a:cubicBezTo>
                  <a:cubicBezTo>
                    <a:pt x="590135" y="1316811"/>
                    <a:pt x="594851" y="1321322"/>
                    <a:pt x="599144" y="1329021"/>
                  </a:cubicBezTo>
                  <a:cubicBezTo>
                    <a:pt x="604664" y="1339045"/>
                    <a:pt x="608128" y="1345059"/>
                    <a:pt x="609536" y="1347064"/>
                  </a:cubicBezTo>
                  <a:lnTo>
                    <a:pt x="607952" y="1355714"/>
                  </a:lnTo>
                  <a:lnTo>
                    <a:pt x="609903" y="1363056"/>
                  </a:lnTo>
                  <a:cubicBezTo>
                    <a:pt x="608800" y="1365379"/>
                    <a:pt x="607014" y="1368193"/>
                    <a:pt x="604546" y="1371496"/>
                  </a:cubicBezTo>
                  <a:lnTo>
                    <a:pt x="596135" y="1378924"/>
                  </a:lnTo>
                  <a:cubicBezTo>
                    <a:pt x="590099" y="1373505"/>
                    <a:pt x="586422" y="1368180"/>
                    <a:pt x="585106" y="1362948"/>
                  </a:cubicBezTo>
                  <a:lnTo>
                    <a:pt x="587127" y="1352959"/>
                  </a:lnTo>
                  <a:lnTo>
                    <a:pt x="583011" y="1340152"/>
                  </a:lnTo>
                  <a:lnTo>
                    <a:pt x="561723" y="1313661"/>
                  </a:lnTo>
                  <a:lnTo>
                    <a:pt x="559624" y="1317950"/>
                  </a:lnTo>
                  <a:cubicBezTo>
                    <a:pt x="560514" y="1319720"/>
                    <a:pt x="561341" y="1324052"/>
                    <a:pt x="562104" y="1330945"/>
                  </a:cubicBezTo>
                  <a:lnTo>
                    <a:pt x="559210" y="1333501"/>
                  </a:lnTo>
                  <a:lnTo>
                    <a:pt x="557664" y="1341419"/>
                  </a:lnTo>
                  <a:cubicBezTo>
                    <a:pt x="555388" y="1343230"/>
                    <a:pt x="553058" y="1345636"/>
                    <a:pt x="550674" y="1348635"/>
                  </a:cubicBezTo>
                  <a:cubicBezTo>
                    <a:pt x="548289" y="1351635"/>
                    <a:pt x="546309" y="1353830"/>
                    <a:pt x="544733" y="1355222"/>
                  </a:cubicBezTo>
                  <a:cubicBezTo>
                    <a:pt x="533613" y="1365043"/>
                    <a:pt x="526975" y="1372891"/>
                    <a:pt x="524820" y="1378766"/>
                  </a:cubicBezTo>
                  <a:lnTo>
                    <a:pt x="518454" y="1384388"/>
                  </a:lnTo>
                  <a:lnTo>
                    <a:pt x="511362" y="1386481"/>
                  </a:lnTo>
                  <a:lnTo>
                    <a:pt x="500902" y="1395720"/>
                  </a:lnTo>
                  <a:lnTo>
                    <a:pt x="497843" y="1405072"/>
                  </a:lnTo>
                  <a:lnTo>
                    <a:pt x="494575" y="1407958"/>
                  </a:lnTo>
                  <a:lnTo>
                    <a:pt x="494520" y="1408956"/>
                  </a:lnTo>
                  <a:lnTo>
                    <a:pt x="491333" y="1416038"/>
                  </a:lnTo>
                  <a:cubicBezTo>
                    <a:pt x="494207" y="1424772"/>
                    <a:pt x="497615" y="1430585"/>
                    <a:pt x="501560" y="1433477"/>
                  </a:cubicBezTo>
                  <a:lnTo>
                    <a:pt x="503951" y="1441580"/>
                  </a:lnTo>
                  <a:lnTo>
                    <a:pt x="515024" y="1448722"/>
                  </a:lnTo>
                  <a:lnTo>
                    <a:pt x="510911" y="1455547"/>
                  </a:lnTo>
                  <a:lnTo>
                    <a:pt x="513788" y="1461587"/>
                  </a:lnTo>
                  <a:lnTo>
                    <a:pt x="504770" y="1472722"/>
                  </a:lnTo>
                  <a:lnTo>
                    <a:pt x="490636" y="1473733"/>
                  </a:lnTo>
                  <a:lnTo>
                    <a:pt x="478174" y="1465002"/>
                  </a:lnTo>
                  <a:lnTo>
                    <a:pt x="472496" y="1458573"/>
                  </a:lnTo>
                  <a:lnTo>
                    <a:pt x="475698" y="1455745"/>
                  </a:lnTo>
                  <a:cubicBezTo>
                    <a:pt x="475609" y="1450041"/>
                    <a:pt x="475784" y="1445653"/>
                    <a:pt x="476223" y="1442581"/>
                  </a:cubicBezTo>
                  <a:cubicBezTo>
                    <a:pt x="472232" y="1435126"/>
                    <a:pt x="468681" y="1429749"/>
                    <a:pt x="465569" y="1426450"/>
                  </a:cubicBezTo>
                  <a:cubicBezTo>
                    <a:pt x="465094" y="1425582"/>
                    <a:pt x="464354" y="1423762"/>
                    <a:pt x="463349" y="1420991"/>
                  </a:cubicBezTo>
                  <a:cubicBezTo>
                    <a:pt x="462344" y="1418219"/>
                    <a:pt x="461958" y="1416965"/>
                    <a:pt x="462190" y="1417228"/>
                  </a:cubicBezTo>
                  <a:cubicBezTo>
                    <a:pt x="458552" y="1413109"/>
                    <a:pt x="452663" y="1407294"/>
                    <a:pt x="444520" y="1399782"/>
                  </a:cubicBezTo>
                  <a:lnTo>
                    <a:pt x="422541" y="1389871"/>
                  </a:lnTo>
                  <a:lnTo>
                    <a:pt x="422648" y="1375875"/>
                  </a:lnTo>
                  <a:lnTo>
                    <a:pt x="427456" y="1371629"/>
                  </a:lnTo>
                  <a:lnTo>
                    <a:pt x="441807" y="1371217"/>
                  </a:lnTo>
                  <a:lnTo>
                    <a:pt x="447236" y="1377363"/>
                  </a:lnTo>
                  <a:lnTo>
                    <a:pt x="459488" y="1383817"/>
                  </a:lnTo>
                  <a:lnTo>
                    <a:pt x="464637" y="1389647"/>
                  </a:lnTo>
                  <a:lnTo>
                    <a:pt x="465570" y="1390182"/>
                  </a:lnTo>
                  <a:lnTo>
                    <a:pt x="464990" y="1383677"/>
                  </a:lnTo>
                  <a:cubicBezTo>
                    <a:pt x="467168" y="1377925"/>
                    <a:pt x="468668" y="1373415"/>
                    <a:pt x="469492" y="1370147"/>
                  </a:cubicBezTo>
                  <a:cubicBezTo>
                    <a:pt x="476412" y="1361317"/>
                    <a:pt x="482258" y="1353868"/>
                    <a:pt x="487028" y="1347800"/>
                  </a:cubicBezTo>
                  <a:lnTo>
                    <a:pt x="487163" y="1347689"/>
                  </a:lnTo>
                  <a:lnTo>
                    <a:pt x="488536" y="1339585"/>
                  </a:lnTo>
                  <a:cubicBezTo>
                    <a:pt x="491932" y="1332456"/>
                    <a:pt x="495833" y="1326946"/>
                    <a:pt x="500240" y="1323054"/>
                  </a:cubicBezTo>
                  <a:lnTo>
                    <a:pt x="504925" y="1318916"/>
                  </a:lnTo>
                  <a:lnTo>
                    <a:pt x="506077" y="1320221"/>
                  </a:lnTo>
                  <a:lnTo>
                    <a:pt x="508521" y="1315740"/>
                  </a:lnTo>
                  <a:cubicBezTo>
                    <a:pt x="511306" y="1311307"/>
                    <a:pt x="513098" y="1308935"/>
                    <a:pt x="513896" y="1308624"/>
                  </a:cubicBezTo>
                  <a:lnTo>
                    <a:pt x="511913" y="1303865"/>
                  </a:lnTo>
                  <a:lnTo>
                    <a:pt x="517887" y="1298589"/>
                  </a:lnTo>
                  <a:lnTo>
                    <a:pt x="520401" y="1298737"/>
                  </a:lnTo>
                  <a:lnTo>
                    <a:pt x="523745" y="1295784"/>
                  </a:lnTo>
                  <a:lnTo>
                    <a:pt x="526256" y="1295930"/>
                  </a:lnTo>
                  <a:lnTo>
                    <a:pt x="528651" y="1293815"/>
                  </a:lnTo>
                  <a:lnTo>
                    <a:pt x="528532" y="1293036"/>
                  </a:lnTo>
                  <a:lnTo>
                    <a:pt x="521426" y="1287347"/>
                  </a:lnTo>
                  <a:cubicBezTo>
                    <a:pt x="510705" y="1286677"/>
                    <a:pt x="500095" y="1280398"/>
                    <a:pt x="489596" y="1268511"/>
                  </a:cubicBezTo>
                  <a:cubicBezTo>
                    <a:pt x="489596" y="1268511"/>
                    <a:pt x="486411" y="1264168"/>
                    <a:pt x="480040" y="1255483"/>
                  </a:cubicBezTo>
                  <a:lnTo>
                    <a:pt x="479483" y="1249641"/>
                  </a:lnTo>
                  <a:lnTo>
                    <a:pt x="479289" y="1249421"/>
                  </a:lnTo>
                  <a:lnTo>
                    <a:pt x="476052" y="1248701"/>
                  </a:lnTo>
                  <a:lnTo>
                    <a:pt x="469861" y="1250981"/>
                  </a:lnTo>
                  <a:lnTo>
                    <a:pt x="460480" y="1259266"/>
                  </a:lnTo>
                  <a:lnTo>
                    <a:pt x="450008" y="1256061"/>
                  </a:lnTo>
                  <a:lnTo>
                    <a:pt x="447114" y="1240054"/>
                  </a:lnTo>
                  <a:lnTo>
                    <a:pt x="455480" y="1227643"/>
                  </a:lnTo>
                  <a:cubicBezTo>
                    <a:pt x="461322" y="1225127"/>
                    <a:pt x="466076" y="1223113"/>
                    <a:pt x="469741" y="1221601"/>
                  </a:cubicBezTo>
                  <a:lnTo>
                    <a:pt x="477391" y="1214844"/>
                  </a:lnTo>
                  <a:lnTo>
                    <a:pt x="477551" y="1214382"/>
                  </a:lnTo>
                  <a:lnTo>
                    <a:pt x="474058" y="1207066"/>
                  </a:lnTo>
                  <a:lnTo>
                    <a:pt x="485964" y="1196550"/>
                  </a:lnTo>
                  <a:lnTo>
                    <a:pt x="491389" y="1196116"/>
                  </a:lnTo>
                  <a:cubicBezTo>
                    <a:pt x="500071" y="1202592"/>
                    <a:pt x="506515" y="1208076"/>
                    <a:pt x="510721" y="1212568"/>
                  </a:cubicBezTo>
                  <a:lnTo>
                    <a:pt x="515074" y="1225863"/>
                  </a:lnTo>
                  <a:cubicBezTo>
                    <a:pt x="515343" y="1232650"/>
                    <a:pt x="513481" y="1238193"/>
                    <a:pt x="509488" y="1242492"/>
                  </a:cubicBezTo>
                  <a:lnTo>
                    <a:pt x="501766" y="1246928"/>
                  </a:lnTo>
                  <a:lnTo>
                    <a:pt x="504494" y="1255028"/>
                  </a:lnTo>
                  <a:lnTo>
                    <a:pt x="514835" y="1264324"/>
                  </a:lnTo>
                  <a:cubicBezTo>
                    <a:pt x="531678" y="1269574"/>
                    <a:pt x="539484" y="1272237"/>
                    <a:pt x="538254" y="1272313"/>
                  </a:cubicBezTo>
                  <a:cubicBezTo>
                    <a:pt x="538614" y="1270019"/>
                    <a:pt x="538586" y="1266270"/>
                    <a:pt x="538170" y="1261068"/>
                  </a:cubicBezTo>
                  <a:lnTo>
                    <a:pt x="550114" y="1250520"/>
                  </a:lnTo>
                  <a:lnTo>
                    <a:pt x="552300" y="1250972"/>
                  </a:lnTo>
                  <a:lnTo>
                    <a:pt x="562224" y="1242207"/>
                  </a:lnTo>
                  <a:lnTo>
                    <a:pt x="573839" y="1238502"/>
                  </a:lnTo>
                  <a:lnTo>
                    <a:pt x="577700" y="1232709"/>
                  </a:lnTo>
                  <a:lnTo>
                    <a:pt x="593824" y="1230383"/>
                  </a:lnTo>
                  <a:lnTo>
                    <a:pt x="594138" y="1230738"/>
                  </a:lnTo>
                  <a:cubicBezTo>
                    <a:pt x="593215" y="1231302"/>
                    <a:pt x="594036" y="1229774"/>
                    <a:pt x="596602" y="1226154"/>
                  </a:cubicBezTo>
                  <a:cubicBezTo>
                    <a:pt x="599167" y="1222534"/>
                    <a:pt x="600312" y="1219717"/>
                    <a:pt x="600035" y="1217703"/>
                  </a:cubicBezTo>
                  <a:lnTo>
                    <a:pt x="603182" y="1214923"/>
                  </a:lnTo>
                  <a:cubicBezTo>
                    <a:pt x="604825" y="1209290"/>
                    <a:pt x="605847" y="1206205"/>
                    <a:pt x="606248" y="1205668"/>
                  </a:cubicBezTo>
                  <a:cubicBezTo>
                    <a:pt x="598034" y="1199066"/>
                    <a:pt x="591486" y="1194114"/>
                    <a:pt x="586603" y="1190813"/>
                  </a:cubicBezTo>
                  <a:cubicBezTo>
                    <a:pt x="574152" y="1178305"/>
                    <a:pt x="565106" y="1168968"/>
                    <a:pt x="559467" y="1162801"/>
                  </a:cubicBezTo>
                  <a:cubicBezTo>
                    <a:pt x="550588" y="1155400"/>
                    <a:pt x="543754" y="1150052"/>
                    <a:pt x="538965" y="1146758"/>
                  </a:cubicBezTo>
                  <a:cubicBezTo>
                    <a:pt x="538136" y="1146221"/>
                    <a:pt x="536402" y="1143445"/>
                    <a:pt x="533760" y="1138431"/>
                  </a:cubicBezTo>
                  <a:lnTo>
                    <a:pt x="524541" y="1130690"/>
                  </a:lnTo>
                  <a:lnTo>
                    <a:pt x="521574" y="1117213"/>
                  </a:lnTo>
                  <a:lnTo>
                    <a:pt x="519895" y="1115313"/>
                  </a:lnTo>
                  <a:lnTo>
                    <a:pt x="511708" y="1116339"/>
                  </a:lnTo>
                  <a:lnTo>
                    <a:pt x="505774" y="1121581"/>
                  </a:lnTo>
                  <a:lnTo>
                    <a:pt x="503571" y="1119087"/>
                  </a:lnTo>
                  <a:cubicBezTo>
                    <a:pt x="503346" y="1119155"/>
                    <a:pt x="501335" y="1119996"/>
                    <a:pt x="497538" y="1121609"/>
                  </a:cubicBezTo>
                  <a:lnTo>
                    <a:pt x="489750" y="1121311"/>
                  </a:lnTo>
                  <a:lnTo>
                    <a:pt x="482892" y="1110074"/>
                  </a:lnTo>
                  <a:cubicBezTo>
                    <a:pt x="485222" y="1102149"/>
                    <a:pt x="489950" y="1095040"/>
                    <a:pt x="497075" y="1088747"/>
                  </a:cubicBezTo>
                  <a:cubicBezTo>
                    <a:pt x="502809" y="1087223"/>
                    <a:pt x="506409" y="1086228"/>
                    <a:pt x="507874" y="1085762"/>
                  </a:cubicBezTo>
                  <a:lnTo>
                    <a:pt x="510257" y="1080335"/>
                  </a:lnTo>
                  <a:lnTo>
                    <a:pt x="508687" y="1071939"/>
                  </a:lnTo>
                  <a:cubicBezTo>
                    <a:pt x="517898" y="1068570"/>
                    <a:pt x="525716" y="1066066"/>
                    <a:pt x="532141" y="1064428"/>
                  </a:cubicBezTo>
                  <a:close/>
                  <a:moveTo>
                    <a:pt x="271002" y="1055075"/>
                  </a:moveTo>
                  <a:cubicBezTo>
                    <a:pt x="274757" y="1056596"/>
                    <a:pt x="278666" y="1057084"/>
                    <a:pt x="282729" y="1056539"/>
                  </a:cubicBezTo>
                  <a:lnTo>
                    <a:pt x="285070" y="1059190"/>
                  </a:lnTo>
                  <a:lnTo>
                    <a:pt x="289792" y="1061633"/>
                  </a:lnTo>
                  <a:lnTo>
                    <a:pt x="299928" y="1056711"/>
                  </a:lnTo>
                  <a:lnTo>
                    <a:pt x="310009" y="1060448"/>
                  </a:lnTo>
                  <a:lnTo>
                    <a:pt x="317442" y="1068864"/>
                  </a:lnTo>
                  <a:lnTo>
                    <a:pt x="316687" y="1074575"/>
                  </a:lnTo>
                  <a:lnTo>
                    <a:pt x="319181" y="1081394"/>
                  </a:lnTo>
                  <a:lnTo>
                    <a:pt x="328290" y="1078233"/>
                  </a:lnTo>
                  <a:lnTo>
                    <a:pt x="334271" y="1080500"/>
                  </a:lnTo>
                  <a:lnTo>
                    <a:pt x="339966" y="1090305"/>
                  </a:lnTo>
                  <a:lnTo>
                    <a:pt x="339425" y="1099151"/>
                  </a:lnTo>
                  <a:lnTo>
                    <a:pt x="341891" y="1101943"/>
                  </a:lnTo>
                  <a:lnTo>
                    <a:pt x="345852" y="1112398"/>
                  </a:lnTo>
                  <a:lnTo>
                    <a:pt x="342730" y="1126194"/>
                  </a:lnTo>
                  <a:lnTo>
                    <a:pt x="344480" y="1136022"/>
                  </a:lnTo>
                  <a:cubicBezTo>
                    <a:pt x="343304" y="1138509"/>
                    <a:pt x="342527" y="1140573"/>
                    <a:pt x="342149" y="1142213"/>
                  </a:cubicBezTo>
                  <a:cubicBezTo>
                    <a:pt x="343619" y="1147746"/>
                    <a:pt x="344193" y="1153117"/>
                    <a:pt x="343870" y="1158326"/>
                  </a:cubicBezTo>
                  <a:lnTo>
                    <a:pt x="337260" y="1171019"/>
                  </a:lnTo>
                  <a:cubicBezTo>
                    <a:pt x="327298" y="1179818"/>
                    <a:pt x="318172" y="1183560"/>
                    <a:pt x="309884" y="1182245"/>
                  </a:cubicBezTo>
                  <a:cubicBezTo>
                    <a:pt x="303423" y="1184161"/>
                    <a:pt x="298573" y="1185156"/>
                    <a:pt x="295334" y="1185230"/>
                  </a:cubicBezTo>
                  <a:cubicBezTo>
                    <a:pt x="290900" y="1188420"/>
                    <a:pt x="287349" y="1190708"/>
                    <a:pt x="284680" y="1192094"/>
                  </a:cubicBezTo>
                  <a:cubicBezTo>
                    <a:pt x="277088" y="1192628"/>
                    <a:pt x="271387" y="1192649"/>
                    <a:pt x="267577" y="1192157"/>
                  </a:cubicBezTo>
                  <a:cubicBezTo>
                    <a:pt x="264178" y="1189910"/>
                    <a:pt x="259020" y="1188360"/>
                    <a:pt x="252104" y="1187505"/>
                  </a:cubicBezTo>
                  <a:lnTo>
                    <a:pt x="242678" y="1180822"/>
                  </a:lnTo>
                  <a:cubicBezTo>
                    <a:pt x="241969" y="1178901"/>
                    <a:pt x="240740" y="1176386"/>
                    <a:pt x="238992" y="1173276"/>
                  </a:cubicBezTo>
                  <a:cubicBezTo>
                    <a:pt x="234334" y="1168002"/>
                    <a:pt x="230047" y="1164047"/>
                    <a:pt x="226132" y="1161412"/>
                  </a:cubicBezTo>
                  <a:cubicBezTo>
                    <a:pt x="224612" y="1157218"/>
                    <a:pt x="222336" y="1153742"/>
                    <a:pt x="219303" y="1150982"/>
                  </a:cubicBezTo>
                  <a:cubicBezTo>
                    <a:pt x="218821" y="1146558"/>
                    <a:pt x="219168" y="1140523"/>
                    <a:pt x="220345" y="1132876"/>
                  </a:cubicBezTo>
                  <a:cubicBezTo>
                    <a:pt x="221326" y="1127368"/>
                    <a:pt x="221463" y="1122793"/>
                    <a:pt x="220756" y="1119151"/>
                  </a:cubicBezTo>
                  <a:lnTo>
                    <a:pt x="223891" y="1115028"/>
                  </a:lnTo>
                  <a:cubicBezTo>
                    <a:pt x="224024" y="1112892"/>
                    <a:pt x="225384" y="1109124"/>
                    <a:pt x="227972" y="1103726"/>
                  </a:cubicBezTo>
                  <a:lnTo>
                    <a:pt x="229986" y="1104330"/>
                  </a:lnTo>
                  <a:lnTo>
                    <a:pt x="228482" y="1100609"/>
                  </a:lnTo>
                  <a:lnTo>
                    <a:pt x="231469" y="1091308"/>
                  </a:lnTo>
                  <a:lnTo>
                    <a:pt x="230772" y="1083979"/>
                  </a:lnTo>
                  <a:lnTo>
                    <a:pt x="232176" y="1082739"/>
                  </a:lnTo>
                  <a:lnTo>
                    <a:pt x="232781" y="1078034"/>
                  </a:lnTo>
                  <a:lnTo>
                    <a:pt x="233022" y="1077822"/>
                  </a:lnTo>
                  <a:lnTo>
                    <a:pt x="232592" y="1077336"/>
                  </a:lnTo>
                  <a:lnTo>
                    <a:pt x="243381" y="1064205"/>
                  </a:lnTo>
                  <a:cubicBezTo>
                    <a:pt x="254968" y="1059343"/>
                    <a:pt x="264175" y="1056299"/>
                    <a:pt x="271002" y="1055075"/>
                  </a:cubicBezTo>
                  <a:close/>
                  <a:moveTo>
                    <a:pt x="226427" y="998860"/>
                  </a:moveTo>
                  <a:cubicBezTo>
                    <a:pt x="226526" y="998972"/>
                    <a:pt x="224439" y="1000431"/>
                    <a:pt x="220168" y="1003239"/>
                  </a:cubicBezTo>
                  <a:lnTo>
                    <a:pt x="219999" y="1003048"/>
                  </a:lnTo>
                  <a:lnTo>
                    <a:pt x="220338" y="1005671"/>
                  </a:lnTo>
                  <a:lnTo>
                    <a:pt x="219732" y="1006561"/>
                  </a:lnTo>
                  <a:lnTo>
                    <a:pt x="221541" y="1004963"/>
                  </a:lnTo>
                  <a:close/>
                  <a:moveTo>
                    <a:pt x="436904" y="992342"/>
                  </a:moveTo>
                  <a:cubicBezTo>
                    <a:pt x="439155" y="995340"/>
                    <a:pt x="442589" y="998554"/>
                    <a:pt x="447207" y="1001984"/>
                  </a:cubicBezTo>
                  <a:cubicBezTo>
                    <a:pt x="448065" y="1005520"/>
                    <a:pt x="450662" y="1011348"/>
                    <a:pt x="454997" y="1019467"/>
                  </a:cubicBezTo>
                  <a:cubicBezTo>
                    <a:pt x="458675" y="1026646"/>
                    <a:pt x="460346" y="1032170"/>
                    <a:pt x="460008" y="1036039"/>
                  </a:cubicBezTo>
                  <a:lnTo>
                    <a:pt x="462186" y="1038504"/>
                  </a:lnTo>
                  <a:lnTo>
                    <a:pt x="461091" y="1044683"/>
                  </a:lnTo>
                  <a:lnTo>
                    <a:pt x="464681" y="1048074"/>
                  </a:lnTo>
                  <a:cubicBezTo>
                    <a:pt x="464598" y="1059758"/>
                    <a:pt x="464130" y="1068692"/>
                    <a:pt x="463278" y="1074877"/>
                  </a:cubicBezTo>
                  <a:lnTo>
                    <a:pt x="458150" y="1085563"/>
                  </a:lnTo>
                  <a:lnTo>
                    <a:pt x="459100" y="1090159"/>
                  </a:lnTo>
                  <a:lnTo>
                    <a:pt x="453385" y="1095207"/>
                  </a:lnTo>
                  <a:lnTo>
                    <a:pt x="453182" y="1095810"/>
                  </a:lnTo>
                  <a:lnTo>
                    <a:pt x="456346" y="1102448"/>
                  </a:lnTo>
                  <a:lnTo>
                    <a:pt x="449278" y="1111939"/>
                  </a:lnTo>
                  <a:lnTo>
                    <a:pt x="444169" y="1114665"/>
                  </a:lnTo>
                  <a:cubicBezTo>
                    <a:pt x="440635" y="1124012"/>
                    <a:pt x="438165" y="1131417"/>
                    <a:pt x="436758" y="1136879"/>
                  </a:cubicBezTo>
                  <a:cubicBezTo>
                    <a:pt x="433089" y="1142356"/>
                    <a:pt x="430262" y="1146165"/>
                    <a:pt x="428278" y="1148306"/>
                  </a:cubicBezTo>
                  <a:cubicBezTo>
                    <a:pt x="418384" y="1164986"/>
                    <a:pt x="412562" y="1174244"/>
                    <a:pt x="410813" y="1176082"/>
                  </a:cubicBezTo>
                  <a:cubicBezTo>
                    <a:pt x="410644" y="1183788"/>
                    <a:pt x="406065" y="1193531"/>
                    <a:pt x="397076" y="1205312"/>
                  </a:cubicBezTo>
                  <a:lnTo>
                    <a:pt x="395714" y="1213751"/>
                  </a:lnTo>
                  <a:lnTo>
                    <a:pt x="388993" y="1219687"/>
                  </a:lnTo>
                  <a:lnTo>
                    <a:pt x="386376" y="1226168"/>
                  </a:lnTo>
                  <a:lnTo>
                    <a:pt x="386209" y="1226316"/>
                  </a:lnTo>
                  <a:lnTo>
                    <a:pt x="386886" y="1227082"/>
                  </a:lnTo>
                  <a:cubicBezTo>
                    <a:pt x="378465" y="1237978"/>
                    <a:pt x="372078" y="1245348"/>
                    <a:pt x="367726" y="1249192"/>
                  </a:cubicBezTo>
                  <a:cubicBezTo>
                    <a:pt x="365149" y="1253230"/>
                    <a:pt x="363489" y="1255917"/>
                    <a:pt x="362746" y="1257253"/>
                  </a:cubicBezTo>
                  <a:cubicBezTo>
                    <a:pt x="363224" y="1258866"/>
                    <a:pt x="363292" y="1262060"/>
                    <a:pt x="362951" y="1266836"/>
                  </a:cubicBezTo>
                  <a:cubicBezTo>
                    <a:pt x="362609" y="1271611"/>
                    <a:pt x="362550" y="1274777"/>
                    <a:pt x="362773" y="1276333"/>
                  </a:cubicBezTo>
                  <a:lnTo>
                    <a:pt x="368240" y="1278429"/>
                  </a:lnTo>
                  <a:lnTo>
                    <a:pt x="373875" y="1278786"/>
                  </a:lnTo>
                  <a:lnTo>
                    <a:pt x="378186" y="1283667"/>
                  </a:lnTo>
                  <a:lnTo>
                    <a:pt x="379299" y="1295719"/>
                  </a:lnTo>
                  <a:lnTo>
                    <a:pt x="371524" y="1302586"/>
                  </a:lnTo>
                  <a:lnTo>
                    <a:pt x="357205" y="1302066"/>
                  </a:lnTo>
                  <a:lnTo>
                    <a:pt x="351917" y="1299114"/>
                  </a:lnTo>
                  <a:cubicBezTo>
                    <a:pt x="348551" y="1294178"/>
                    <a:pt x="345031" y="1291092"/>
                    <a:pt x="341356" y="1289854"/>
                  </a:cubicBezTo>
                  <a:cubicBezTo>
                    <a:pt x="337432" y="1284002"/>
                    <a:pt x="334107" y="1277458"/>
                    <a:pt x="331379" y="1270221"/>
                  </a:cubicBezTo>
                  <a:cubicBezTo>
                    <a:pt x="331001" y="1261155"/>
                    <a:pt x="330891" y="1254570"/>
                    <a:pt x="331050" y="1250468"/>
                  </a:cubicBezTo>
                  <a:lnTo>
                    <a:pt x="328133" y="1244625"/>
                  </a:lnTo>
                  <a:cubicBezTo>
                    <a:pt x="326854" y="1233482"/>
                    <a:pt x="330243" y="1224352"/>
                    <a:pt x="338299" y="1217237"/>
                  </a:cubicBezTo>
                  <a:lnTo>
                    <a:pt x="340678" y="1210594"/>
                  </a:lnTo>
                  <a:cubicBezTo>
                    <a:pt x="340678" y="1210594"/>
                    <a:pt x="343641" y="1207399"/>
                    <a:pt x="349566" y="1201008"/>
                  </a:cubicBezTo>
                  <a:lnTo>
                    <a:pt x="350591" y="1194365"/>
                  </a:lnTo>
                  <a:cubicBezTo>
                    <a:pt x="353847" y="1189631"/>
                    <a:pt x="355651" y="1186733"/>
                    <a:pt x="356004" y="1185670"/>
                  </a:cubicBezTo>
                  <a:lnTo>
                    <a:pt x="356584" y="1179066"/>
                  </a:lnTo>
                  <a:lnTo>
                    <a:pt x="361090" y="1178061"/>
                  </a:lnTo>
                  <a:cubicBezTo>
                    <a:pt x="360658" y="1177973"/>
                    <a:pt x="360352" y="1175069"/>
                    <a:pt x="360172" y="1169350"/>
                  </a:cubicBezTo>
                  <a:cubicBezTo>
                    <a:pt x="361963" y="1167966"/>
                    <a:pt x="364638" y="1164794"/>
                    <a:pt x="368198" y="1159831"/>
                  </a:cubicBezTo>
                  <a:cubicBezTo>
                    <a:pt x="374498" y="1151205"/>
                    <a:pt x="378464" y="1145993"/>
                    <a:pt x="380096" y="1144195"/>
                  </a:cubicBezTo>
                  <a:cubicBezTo>
                    <a:pt x="381297" y="1141627"/>
                    <a:pt x="382630" y="1137214"/>
                    <a:pt x="384096" y="1130955"/>
                  </a:cubicBezTo>
                  <a:cubicBezTo>
                    <a:pt x="386910" y="1129462"/>
                    <a:pt x="389539" y="1125951"/>
                    <a:pt x="391982" y="1120420"/>
                  </a:cubicBezTo>
                  <a:lnTo>
                    <a:pt x="397440" y="1116214"/>
                  </a:lnTo>
                  <a:cubicBezTo>
                    <a:pt x="398898" y="1113701"/>
                    <a:pt x="399591" y="1109314"/>
                    <a:pt x="399520" y="1103050"/>
                  </a:cubicBezTo>
                  <a:lnTo>
                    <a:pt x="408558" y="1095068"/>
                  </a:lnTo>
                  <a:lnTo>
                    <a:pt x="409534" y="1089086"/>
                  </a:lnTo>
                  <a:lnTo>
                    <a:pt x="421838" y="1076460"/>
                  </a:lnTo>
                  <a:cubicBezTo>
                    <a:pt x="422135" y="1071678"/>
                    <a:pt x="423773" y="1066373"/>
                    <a:pt x="426752" y="1060546"/>
                  </a:cubicBezTo>
                  <a:cubicBezTo>
                    <a:pt x="427542" y="1059849"/>
                    <a:pt x="428877" y="1058770"/>
                    <a:pt x="430757" y="1057308"/>
                  </a:cubicBezTo>
                  <a:cubicBezTo>
                    <a:pt x="432636" y="1055846"/>
                    <a:pt x="433848" y="1054876"/>
                    <a:pt x="434390" y="1054397"/>
                  </a:cubicBezTo>
                  <a:cubicBezTo>
                    <a:pt x="435120" y="1048739"/>
                    <a:pt x="436115" y="1044221"/>
                    <a:pt x="437375" y="1040842"/>
                  </a:cubicBezTo>
                  <a:cubicBezTo>
                    <a:pt x="436608" y="1039612"/>
                    <a:pt x="435192" y="1035783"/>
                    <a:pt x="433126" y="1029354"/>
                  </a:cubicBezTo>
                  <a:lnTo>
                    <a:pt x="431922" y="1016987"/>
                  </a:lnTo>
                  <a:lnTo>
                    <a:pt x="430457" y="1017122"/>
                  </a:lnTo>
                  <a:cubicBezTo>
                    <a:pt x="429072" y="1017211"/>
                    <a:pt x="427276" y="1017300"/>
                    <a:pt x="425070" y="1017388"/>
                  </a:cubicBezTo>
                  <a:lnTo>
                    <a:pt x="417224" y="1008504"/>
                  </a:lnTo>
                  <a:lnTo>
                    <a:pt x="415713" y="1001160"/>
                  </a:lnTo>
                  <a:lnTo>
                    <a:pt x="424586" y="993323"/>
                  </a:lnTo>
                  <a:close/>
                  <a:moveTo>
                    <a:pt x="124810" y="864326"/>
                  </a:moveTo>
                  <a:lnTo>
                    <a:pt x="124182" y="864881"/>
                  </a:lnTo>
                  <a:lnTo>
                    <a:pt x="124766" y="865924"/>
                  </a:lnTo>
                  <a:close/>
                  <a:moveTo>
                    <a:pt x="131239" y="824750"/>
                  </a:moveTo>
                  <a:lnTo>
                    <a:pt x="142005" y="826718"/>
                  </a:lnTo>
                  <a:lnTo>
                    <a:pt x="146727" y="832065"/>
                  </a:lnTo>
                  <a:cubicBezTo>
                    <a:pt x="151751" y="842039"/>
                    <a:pt x="152398" y="852801"/>
                    <a:pt x="148668" y="864351"/>
                  </a:cubicBezTo>
                  <a:cubicBezTo>
                    <a:pt x="145559" y="867097"/>
                    <a:pt x="143319" y="871852"/>
                    <a:pt x="141949" y="878616"/>
                  </a:cubicBezTo>
                  <a:lnTo>
                    <a:pt x="142124" y="878461"/>
                  </a:lnTo>
                  <a:lnTo>
                    <a:pt x="145641" y="887413"/>
                  </a:lnTo>
                  <a:lnTo>
                    <a:pt x="141875" y="893308"/>
                  </a:lnTo>
                  <a:lnTo>
                    <a:pt x="142558" y="896605"/>
                  </a:lnTo>
                  <a:lnTo>
                    <a:pt x="138682" y="904109"/>
                  </a:lnTo>
                  <a:lnTo>
                    <a:pt x="138987" y="905250"/>
                  </a:lnTo>
                  <a:lnTo>
                    <a:pt x="140781" y="907281"/>
                  </a:lnTo>
                  <a:cubicBezTo>
                    <a:pt x="140056" y="910012"/>
                    <a:pt x="138783" y="913849"/>
                    <a:pt x="136961" y="918790"/>
                  </a:cubicBezTo>
                  <a:cubicBezTo>
                    <a:pt x="135121" y="923567"/>
                    <a:pt x="134242" y="928747"/>
                    <a:pt x="134326" y="934329"/>
                  </a:cubicBezTo>
                  <a:lnTo>
                    <a:pt x="128942" y="945558"/>
                  </a:lnTo>
                  <a:lnTo>
                    <a:pt x="128711" y="950271"/>
                  </a:lnTo>
                  <a:lnTo>
                    <a:pt x="132082" y="951390"/>
                  </a:lnTo>
                  <a:lnTo>
                    <a:pt x="129552" y="952572"/>
                  </a:lnTo>
                  <a:cubicBezTo>
                    <a:pt x="128442" y="953156"/>
                    <a:pt x="132036" y="952013"/>
                    <a:pt x="140337" y="949144"/>
                  </a:cubicBezTo>
                  <a:lnTo>
                    <a:pt x="144127" y="942818"/>
                  </a:lnTo>
                  <a:lnTo>
                    <a:pt x="152371" y="939111"/>
                  </a:lnTo>
                  <a:cubicBezTo>
                    <a:pt x="154556" y="935791"/>
                    <a:pt x="156725" y="933479"/>
                    <a:pt x="158878" y="932172"/>
                  </a:cubicBezTo>
                  <a:lnTo>
                    <a:pt x="158567" y="930065"/>
                  </a:lnTo>
                  <a:lnTo>
                    <a:pt x="163168" y="926001"/>
                  </a:lnTo>
                  <a:cubicBezTo>
                    <a:pt x="165147" y="920843"/>
                    <a:pt x="164832" y="913986"/>
                    <a:pt x="162223" y="905428"/>
                  </a:cubicBezTo>
                  <a:lnTo>
                    <a:pt x="175071" y="895473"/>
                  </a:lnTo>
                  <a:lnTo>
                    <a:pt x="181518" y="894390"/>
                  </a:lnTo>
                  <a:lnTo>
                    <a:pt x="190968" y="898192"/>
                  </a:lnTo>
                  <a:lnTo>
                    <a:pt x="199699" y="907219"/>
                  </a:lnTo>
                  <a:lnTo>
                    <a:pt x="199182" y="912851"/>
                  </a:lnTo>
                  <a:cubicBezTo>
                    <a:pt x="201740" y="918280"/>
                    <a:pt x="202760" y="922607"/>
                    <a:pt x="202242" y="925832"/>
                  </a:cubicBezTo>
                  <a:lnTo>
                    <a:pt x="205744" y="933192"/>
                  </a:lnTo>
                  <a:lnTo>
                    <a:pt x="189811" y="949865"/>
                  </a:lnTo>
                  <a:lnTo>
                    <a:pt x="187143" y="958448"/>
                  </a:lnTo>
                  <a:cubicBezTo>
                    <a:pt x="180306" y="969103"/>
                    <a:pt x="173911" y="977059"/>
                    <a:pt x="167958" y="982316"/>
                  </a:cubicBezTo>
                  <a:lnTo>
                    <a:pt x="166502" y="985641"/>
                  </a:lnTo>
                  <a:lnTo>
                    <a:pt x="168732" y="988167"/>
                  </a:lnTo>
                  <a:lnTo>
                    <a:pt x="165558" y="990970"/>
                  </a:lnTo>
                  <a:cubicBezTo>
                    <a:pt x="164992" y="994231"/>
                    <a:pt x="165065" y="998214"/>
                    <a:pt x="165778" y="1002917"/>
                  </a:cubicBezTo>
                  <a:cubicBezTo>
                    <a:pt x="165949" y="1003690"/>
                    <a:pt x="166234" y="1005183"/>
                    <a:pt x="166632" y="1007396"/>
                  </a:cubicBezTo>
                  <a:lnTo>
                    <a:pt x="167949" y="1014920"/>
                  </a:lnTo>
                  <a:lnTo>
                    <a:pt x="170879" y="1012816"/>
                  </a:lnTo>
                  <a:cubicBezTo>
                    <a:pt x="172920" y="1011609"/>
                    <a:pt x="175800" y="1010058"/>
                    <a:pt x="179519" y="1008163"/>
                  </a:cubicBezTo>
                  <a:cubicBezTo>
                    <a:pt x="191524" y="993603"/>
                    <a:pt x="198050" y="984050"/>
                    <a:pt x="199100" y="979506"/>
                  </a:cubicBezTo>
                  <a:lnTo>
                    <a:pt x="200695" y="978097"/>
                  </a:lnTo>
                  <a:lnTo>
                    <a:pt x="203018" y="971285"/>
                  </a:lnTo>
                  <a:lnTo>
                    <a:pt x="203807" y="970587"/>
                  </a:lnTo>
                  <a:lnTo>
                    <a:pt x="203848" y="969923"/>
                  </a:lnTo>
                  <a:lnTo>
                    <a:pt x="201244" y="966974"/>
                  </a:lnTo>
                  <a:lnTo>
                    <a:pt x="202466" y="961101"/>
                  </a:lnTo>
                  <a:lnTo>
                    <a:pt x="203198" y="960454"/>
                  </a:lnTo>
                  <a:lnTo>
                    <a:pt x="203855" y="957505"/>
                  </a:lnTo>
                  <a:lnTo>
                    <a:pt x="218692" y="950982"/>
                  </a:lnTo>
                  <a:lnTo>
                    <a:pt x="220567" y="953105"/>
                  </a:lnTo>
                  <a:lnTo>
                    <a:pt x="229667" y="953966"/>
                  </a:lnTo>
                  <a:lnTo>
                    <a:pt x="233530" y="958340"/>
                  </a:lnTo>
                  <a:lnTo>
                    <a:pt x="235598" y="965403"/>
                  </a:lnTo>
                  <a:lnTo>
                    <a:pt x="243319" y="974146"/>
                  </a:lnTo>
                  <a:lnTo>
                    <a:pt x="239194" y="984313"/>
                  </a:lnTo>
                  <a:lnTo>
                    <a:pt x="242371" y="987911"/>
                  </a:lnTo>
                  <a:lnTo>
                    <a:pt x="239702" y="990268"/>
                  </a:lnTo>
                  <a:lnTo>
                    <a:pt x="240283" y="996322"/>
                  </a:lnTo>
                  <a:lnTo>
                    <a:pt x="240712" y="995943"/>
                  </a:lnTo>
                  <a:cubicBezTo>
                    <a:pt x="244282" y="1000488"/>
                    <a:pt x="246803" y="1007213"/>
                    <a:pt x="248275" y="1016121"/>
                  </a:cubicBezTo>
                  <a:lnTo>
                    <a:pt x="247598" y="1018110"/>
                  </a:lnTo>
                  <a:lnTo>
                    <a:pt x="248402" y="1019020"/>
                  </a:lnTo>
                  <a:lnTo>
                    <a:pt x="247600" y="1026396"/>
                  </a:lnTo>
                  <a:lnTo>
                    <a:pt x="252596" y="1037696"/>
                  </a:lnTo>
                  <a:lnTo>
                    <a:pt x="248350" y="1041446"/>
                  </a:lnTo>
                  <a:lnTo>
                    <a:pt x="246277" y="1045664"/>
                  </a:lnTo>
                  <a:lnTo>
                    <a:pt x="239045" y="1047783"/>
                  </a:lnTo>
                  <a:cubicBezTo>
                    <a:pt x="237293" y="1046765"/>
                    <a:pt x="236035" y="1045823"/>
                    <a:pt x="235272" y="1044959"/>
                  </a:cubicBezTo>
                  <a:cubicBezTo>
                    <a:pt x="233823" y="1043319"/>
                    <a:pt x="232168" y="1040096"/>
                    <a:pt x="230306" y="1035290"/>
                  </a:cubicBezTo>
                  <a:cubicBezTo>
                    <a:pt x="228444" y="1030484"/>
                    <a:pt x="226955" y="1027449"/>
                    <a:pt x="225839" y="1026185"/>
                  </a:cubicBezTo>
                  <a:cubicBezTo>
                    <a:pt x="225593" y="1025907"/>
                    <a:pt x="224636" y="1024935"/>
                    <a:pt x="222968" y="1023272"/>
                  </a:cubicBezTo>
                  <a:lnTo>
                    <a:pt x="218852" y="1007851"/>
                  </a:lnTo>
                  <a:lnTo>
                    <a:pt x="215314" y="1013040"/>
                  </a:lnTo>
                  <a:lnTo>
                    <a:pt x="213646" y="1013913"/>
                  </a:lnTo>
                  <a:lnTo>
                    <a:pt x="213240" y="1019834"/>
                  </a:lnTo>
                  <a:cubicBezTo>
                    <a:pt x="210722" y="1023032"/>
                    <a:pt x="207806" y="1027161"/>
                    <a:pt x="204492" y="1032223"/>
                  </a:cubicBezTo>
                  <a:lnTo>
                    <a:pt x="203193" y="1040406"/>
                  </a:lnTo>
                  <a:cubicBezTo>
                    <a:pt x="200314" y="1044401"/>
                    <a:pt x="198114" y="1048470"/>
                    <a:pt x="196591" y="1052612"/>
                  </a:cubicBezTo>
                  <a:cubicBezTo>
                    <a:pt x="192904" y="1054873"/>
                    <a:pt x="186837" y="1060177"/>
                    <a:pt x="178390" y="1068525"/>
                  </a:cubicBezTo>
                  <a:lnTo>
                    <a:pt x="179146" y="1073307"/>
                  </a:lnTo>
                  <a:lnTo>
                    <a:pt x="176856" y="1078977"/>
                  </a:lnTo>
                  <a:lnTo>
                    <a:pt x="168992" y="1085923"/>
                  </a:lnTo>
                  <a:lnTo>
                    <a:pt x="167246" y="1083946"/>
                  </a:lnTo>
                  <a:cubicBezTo>
                    <a:pt x="165737" y="1084770"/>
                    <a:pt x="160618" y="1085234"/>
                    <a:pt x="151888" y="1085336"/>
                  </a:cubicBezTo>
                  <a:lnTo>
                    <a:pt x="141063" y="1078581"/>
                  </a:lnTo>
                  <a:lnTo>
                    <a:pt x="133134" y="1066526"/>
                  </a:lnTo>
                  <a:lnTo>
                    <a:pt x="133227" y="1064987"/>
                  </a:lnTo>
                  <a:lnTo>
                    <a:pt x="130600" y="1062012"/>
                  </a:lnTo>
                  <a:lnTo>
                    <a:pt x="131814" y="1056136"/>
                  </a:lnTo>
                  <a:lnTo>
                    <a:pt x="133030" y="1055063"/>
                  </a:lnTo>
                  <a:lnTo>
                    <a:pt x="134613" y="1044715"/>
                  </a:lnTo>
                  <a:lnTo>
                    <a:pt x="136158" y="1043350"/>
                  </a:lnTo>
                  <a:lnTo>
                    <a:pt x="137184" y="1044511"/>
                  </a:lnTo>
                  <a:lnTo>
                    <a:pt x="137292" y="1036024"/>
                  </a:lnTo>
                  <a:lnTo>
                    <a:pt x="140150" y="1033500"/>
                  </a:lnTo>
                  <a:cubicBezTo>
                    <a:pt x="141980" y="1027029"/>
                    <a:pt x="143236" y="1022215"/>
                    <a:pt x="143920" y="1019058"/>
                  </a:cubicBezTo>
                  <a:lnTo>
                    <a:pt x="141686" y="1010564"/>
                  </a:lnTo>
                  <a:lnTo>
                    <a:pt x="143185" y="1009241"/>
                  </a:lnTo>
                  <a:lnTo>
                    <a:pt x="142745" y="1007083"/>
                  </a:lnTo>
                  <a:lnTo>
                    <a:pt x="143857" y="1003853"/>
                  </a:lnTo>
                  <a:lnTo>
                    <a:pt x="142979" y="1000845"/>
                  </a:lnTo>
                  <a:lnTo>
                    <a:pt x="133398" y="1005616"/>
                  </a:lnTo>
                  <a:lnTo>
                    <a:pt x="129730" y="1004798"/>
                  </a:lnTo>
                  <a:cubicBezTo>
                    <a:pt x="127991" y="1007519"/>
                    <a:pt x="121060" y="1010873"/>
                    <a:pt x="108936" y="1014861"/>
                  </a:cubicBezTo>
                  <a:lnTo>
                    <a:pt x="102517" y="1020530"/>
                  </a:lnTo>
                  <a:lnTo>
                    <a:pt x="87681" y="1013416"/>
                  </a:lnTo>
                  <a:lnTo>
                    <a:pt x="85471" y="1010914"/>
                  </a:lnTo>
                  <a:lnTo>
                    <a:pt x="81106" y="998337"/>
                  </a:lnTo>
                  <a:lnTo>
                    <a:pt x="84322" y="995497"/>
                  </a:lnTo>
                  <a:lnTo>
                    <a:pt x="84544" y="991917"/>
                  </a:lnTo>
                  <a:cubicBezTo>
                    <a:pt x="87107" y="987144"/>
                    <a:pt x="89986" y="983346"/>
                    <a:pt x="93181" y="980524"/>
                  </a:cubicBezTo>
                  <a:cubicBezTo>
                    <a:pt x="95201" y="978740"/>
                    <a:pt x="97469" y="977177"/>
                    <a:pt x="99984" y="975833"/>
                  </a:cubicBezTo>
                  <a:lnTo>
                    <a:pt x="97065" y="968787"/>
                  </a:lnTo>
                  <a:cubicBezTo>
                    <a:pt x="98518" y="964839"/>
                    <a:pt x="101434" y="960332"/>
                    <a:pt x="105814" y="955266"/>
                  </a:cubicBezTo>
                  <a:lnTo>
                    <a:pt x="107011" y="951347"/>
                  </a:lnTo>
                  <a:lnTo>
                    <a:pt x="106025" y="945098"/>
                  </a:lnTo>
                  <a:lnTo>
                    <a:pt x="107707" y="942002"/>
                  </a:lnTo>
                  <a:lnTo>
                    <a:pt x="105922" y="939981"/>
                  </a:lnTo>
                  <a:lnTo>
                    <a:pt x="108999" y="937263"/>
                  </a:lnTo>
                  <a:cubicBezTo>
                    <a:pt x="109582" y="931965"/>
                    <a:pt x="110400" y="926873"/>
                    <a:pt x="111454" y="921990"/>
                  </a:cubicBezTo>
                  <a:lnTo>
                    <a:pt x="113023" y="920604"/>
                  </a:lnTo>
                  <a:cubicBezTo>
                    <a:pt x="114307" y="916979"/>
                    <a:pt x="115386" y="914165"/>
                    <a:pt x="116258" y="912163"/>
                  </a:cubicBezTo>
                  <a:cubicBezTo>
                    <a:pt x="118011" y="900888"/>
                    <a:pt x="119267" y="892480"/>
                    <a:pt x="120024" y="886940"/>
                  </a:cubicBezTo>
                  <a:cubicBezTo>
                    <a:pt x="121941" y="881245"/>
                    <a:pt x="123442" y="877134"/>
                    <a:pt x="124526" y="874606"/>
                  </a:cubicBezTo>
                  <a:lnTo>
                    <a:pt x="124736" y="867004"/>
                  </a:lnTo>
                  <a:lnTo>
                    <a:pt x="117825" y="871725"/>
                  </a:lnTo>
                  <a:lnTo>
                    <a:pt x="110149" y="871248"/>
                  </a:lnTo>
                  <a:lnTo>
                    <a:pt x="103418" y="863627"/>
                  </a:lnTo>
                  <a:lnTo>
                    <a:pt x="102180" y="857656"/>
                  </a:lnTo>
                  <a:lnTo>
                    <a:pt x="102883" y="855602"/>
                  </a:lnTo>
                  <a:lnTo>
                    <a:pt x="99532" y="851808"/>
                  </a:lnTo>
                  <a:cubicBezTo>
                    <a:pt x="102409" y="849466"/>
                    <a:pt x="105098" y="846665"/>
                    <a:pt x="107598" y="843405"/>
                  </a:cubicBezTo>
                  <a:lnTo>
                    <a:pt x="106774" y="842471"/>
                  </a:lnTo>
                  <a:lnTo>
                    <a:pt x="114446" y="832084"/>
                  </a:lnTo>
                  <a:close/>
                  <a:moveTo>
                    <a:pt x="0" y="0"/>
                  </a:moveTo>
                  <a:lnTo>
                    <a:pt x="0" y="1840682"/>
                  </a:lnTo>
                  <a:lnTo>
                    <a:pt x="33863" y="1837268"/>
                  </a:lnTo>
                  <a:cubicBezTo>
                    <a:pt x="253636" y="1837268"/>
                    <a:pt x="431797" y="2015429"/>
                    <a:pt x="431797" y="2235202"/>
                  </a:cubicBezTo>
                  <a:lnTo>
                    <a:pt x="428179" y="2271091"/>
                  </a:lnTo>
                  <a:lnTo>
                    <a:pt x="2048933" y="22710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>
              <a:extLst>
                <a:ext uri="{FF2B5EF4-FFF2-40B4-BE49-F238E27FC236}">
                  <a16:creationId xmlns:a16="http://schemas.microsoft.com/office/drawing/2014/main" id="{4C9FE250-50DE-4AE2-97F8-B0930DDF8584}"/>
                </a:ext>
              </a:extLst>
            </p:cNvPr>
            <p:cNvSpPr/>
            <p:nvPr/>
          </p:nvSpPr>
          <p:spPr>
            <a:xfrm>
              <a:off x="6871512" y="2540000"/>
              <a:ext cx="2336800" cy="2248346"/>
            </a:xfrm>
            <a:custGeom>
              <a:avLst/>
              <a:gdLst/>
              <a:ahLst/>
              <a:cxnLst/>
              <a:rect l="l" t="t" r="r" b="b"/>
              <a:pathLst>
                <a:path w="2336800" h="2248346">
                  <a:moveTo>
                    <a:pt x="1231013" y="966806"/>
                  </a:moveTo>
                  <a:lnTo>
                    <a:pt x="1232018" y="967966"/>
                  </a:lnTo>
                  <a:lnTo>
                    <a:pt x="1232516" y="968804"/>
                  </a:lnTo>
                  <a:lnTo>
                    <a:pt x="1229111" y="971319"/>
                  </a:lnTo>
                  <a:close/>
                  <a:moveTo>
                    <a:pt x="1155784" y="946524"/>
                  </a:moveTo>
                  <a:lnTo>
                    <a:pt x="1153725" y="957095"/>
                  </a:lnTo>
                  <a:lnTo>
                    <a:pt x="1156949" y="961935"/>
                  </a:lnTo>
                  <a:lnTo>
                    <a:pt x="1155385" y="961558"/>
                  </a:lnTo>
                  <a:lnTo>
                    <a:pt x="1145074" y="958588"/>
                  </a:lnTo>
                  <a:close/>
                  <a:moveTo>
                    <a:pt x="1996127" y="0"/>
                  </a:moveTo>
                  <a:lnTo>
                    <a:pt x="2336800" y="0"/>
                  </a:lnTo>
                  <a:lnTo>
                    <a:pt x="340673" y="2248346"/>
                  </a:lnTo>
                  <a:lnTo>
                    <a:pt x="0" y="2248346"/>
                  </a:lnTo>
                  <a:lnTo>
                    <a:pt x="232519" y="1986448"/>
                  </a:lnTo>
                  <a:lnTo>
                    <a:pt x="233991" y="2004055"/>
                  </a:lnTo>
                  <a:lnTo>
                    <a:pt x="231477" y="2017806"/>
                  </a:lnTo>
                  <a:lnTo>
                    <a:pt x="234830" y="2026175"/>
                  </a:lnTo>
                  <a:lnTo>
                    <a:pt x="234830" y="2049318"/>
                  </a:lnTo>
                  <a:lnTo>
                    <a:pt x="274500" y="2064484"/>
                  </a:lnTo>
                  <a:lnTo>
                    <a:pt x="302148" y="2051570"/>
                  </a:lnTo>
                  <a:lnTo>
                    <a:pt x="314026" y="2042664"/>
                  </a:lnTo>
                  <a:lnTo>
                    <a:pt x="327032" y="2016720"/>
                  </a:lnTo>
                  <a:lnTo>
                    <a:pt x="312140" y="1999196"/>
                  </a:lnTo>
                  <a:lnTo>
                    <a:pt x="311106" y="1994560"/>
                  </a:lnTo>
                  <a:cubicBezTo>
                    <a:pt x="311106" y="1994455"/>
                    <a:pt x="311385" y="1993569"/>
                    <a:pt x="311944" y="1991901"/>
                  </a:cubicBezTo>
                  <a:cubicBezTo>
                    <a:pt x="311944" y="1989439"/>
                    <a:pt x="311944" y="1987928"/>
                    <a:pt x="311944" y="1987369"/>
                  </a:cubicBezTo>
                  <a:cubicBezTo>
                    <a:pt x="311944" y="1985047"/>
                    <a:pt x="311385" y="1981812"/>
                    <a:pt x="310268" y="1977665"/>
                  </a:cubicBezTo>
                  <a:lnTo>
                    <a:pt x="321164" y="1961621"/>
                  </a:lnTo>
                  <a:lnTo>
                    <a:pt x="316135" y="1950358"/>
                  </a:lnTo>
                  <a:lnTo>
                    <a:pt x="324137" y="1938361"/>
                  </a:lnTo>
                  <a:lnTo>
                    <a:pt x="325329" y="1930555"/>
                  </a:lnTo>
                  <a:lnTo>
                    <a:pt x="338766" y="1923574"/>
                  </a:lnTo>
                  <a:cubicBezTo>
                    <a:pt x="336911" y="1918768"/>
                    <a:pt x="335494" y="1915389"/>
                    <a:pt x="334516" y="1913438"/>
                  </a:cubicBezTo>
                  <a:lnTo>
                    <a:pt x="333471" y="1911732"/>
                  </a:lnTo>
                  <a:lnTo>
                    <a:pt x="335414" y="1911277"/>
                  </a:lnTo>
                  <a:lnTo>
                    <a:pt x="335414" y="1900969"/>
                  </a:lnTo>
                  <a:lnTo>
                    <a:pt x="341373" y="1898743"/>
                  </a:lnTo>
                  <a:lnTo>
                    <a:pt x="343363" y="1883367"/>
                  </a:lnTo>
                  <a:lnTo>
                    <a:pt x="349375" y="1875849"/>
                  </a:lnTo>
                  <a:lnTo>
                    <a:pt x="353055" y="1868476"/>
                  </a:lnTo>
                  <a:lnTo>
                    <a:pt x="365851" y="1863905"/>
                  </a:lnTo>
                  <a:cubicBezTo>
                    <a:pt x="368889" y="1851777"/>
                    <a:pt x="370644" y="1845085"/>
                    <a:pt x="371116" y="1843828"/>
                  </a:cubicBezTo>
                  <a:lnTo>
                    <a:pt x="374534" y="1842466"/>
                  </a:lnTo>
                  <a:lnTo>
                    <a:pt x="386609" y="1822598"/>
                  </a:lnTo>
                  <a:cubicBezTo>
                    <a:pt x="389918" y="1820703"/>
                    <a:pt x="395524" y="1815556"/>
                    <a:pt x="403426" y="1807156"/>
                  </a:cubicBezTo>
                  <a:lnTo>
                    <a:pt x="409765" y="1807156"/>
                  </a:lnTo>
                  <a:lnTo>
                    <a:pt x="422691" y="1790301"/>
                  </a:lnTo>
                  <a:lnTo>
                    <a:pt x="442729" y="1780269"/>
                  </a:lnTo>
                  <a:lnTo>
                    <a:pt x="443070" y="1776261"/>
                  </a:lnTo>
                  <a:lnTo>
                    <a:pt x="447405" y="1773301"/>
                  </a:lnTo>
                  <a:lnTo>
                    <a:pt x="459519" y="1768586"/>
                  </a:lnTo>
                  <a:lnTo>
                    <a:pt x="468085" y="1762732"/>
                  </a:lnTo>
                  <a:lnTo>
                    <a:pt x="479296" y="1767761"/>
                  </a:lnTo>
                  <a:lnTo>
                    <a:pt x="498313" y="1756629"/>
                  </a:lnTo>
                  <a:lnTo>
                    <a:pt x="533307" y="1751901"/>
                  </a:lnTo>
                  <a:lnTo>
                    <a:pt x="541611" y="1717325"/>
                  </a:lnTo>
                  <a:cubicBezTo>
                    <a:pt x="539306" y="1699243"/>
                    <a:pt x="528793" y="1689843"/>
                    <a:pt x="510074" y="1689127"/>
                  </a:cubicBezTo>
                  <a:lnTo>
                    <a:pt x="498010" y="1687411"/>
                  </a:lnTo>
                  <a:lnTo>
                    <a:pt x="1068525" y="1044809"/>
                  </a:lnTo>
                  <a:lnTo>
                    <a:pt x="1073402" y="1042978"/>
                  </a:lnTo>
                  <a:lnTo>
                    <a:pt x="1076045" y="1041059"/>
                  </a:lnTo>
                  <a:lnTo>
                    <a:pt x="1086460" y="1043404"/>
                  </a:lnTo>
                  <a:cubicBezTo>
                    <a:pt x="1091541" y="1043404"/>
                    <a:pt x="1094086" y="1042566"/>
                    <a:pt x="1094095" y="1040889"/>
                  </a:cubicBezTo>
                  <a:lnTo>
                    <a:pt x="1095366" y="1045918"/>
                  </a:lnTo>
                  <a:lnTo>
                    <a:pt x="1106511" y="1045918"/>
                  </a:lnTo>
                  <a:cubicBezTo>
                    <a:pt x="1113968" y="1045918"/>
                    <a:pt x="1118386" y="1044521"/>
                    <a:pt x="1119765" y="1041727"/>
                  </a:cubicBezTo>
                  <a:lnTo>
                    <a:pt x="1123144" y="1045918"/>
                  </a:lnTo>
                  <a:lnTo>
                    <a:pt x="1143942" y="1037418"/>
                  </a:lnTo>
                  <a:lnTo>
                    <a:pt x="1156738" y="1036672"/>
                  </a:lnTo>
                  <a:lnTo>
                    <a:pt x="1159685" y="1035022"/>
                  </a:lnTo>
                  <a:lnTo>
                    <a:pt x="1161374" y="1039213"/>
                  </a:lnTo>
                  <a:lnTo>
                    <a:pt x="1188432" y="1035022"/>
                  </a:lnTo>
                  <a:cubicBezTo>
                    <a:pt x="1196744" y="1036698"/>
                    <a:pt x="1203978" y="1037536"/>
                    <a:pt x="1210134" y="1037536"/>
                  </a:cubicBezTo>
                  <a:cubicBezTo>
                    <a:pt x="1211810" y="1037536"/>
                    <a:pt x="1215019" y="1037536"/>
                    <a:pt x="1219760" y="1037536"/>
                  </a:cubicBezTo>
                  <a:cubicBezTo>
                    <a:pt x="1223104" y="1035860"/>
                    <a:pt x="1224841" y="1035022"/>
                    <a:pt x="1224972" y="1035022"/>
                  </a:cubicBezTo>
                  <a:lnTo>
                    <a:pt x="1245089" y="1038375"/>
                  </a:lnTo>
                  <a:lnTo>
                    <a:pt x="1251520" y="1025802"/>
                  </a:lnTo>
                  <a:cubicBezTo>
                    <a:pt x="1251092" y="1028683"/>
                    <a:pt x="1253069" y="1032315"/>
                    <a:pt x="1257453" y="1036698"/>
                  </a:cubicBezTo>
                  <a:cubicBezTo>
                    <a:pt x="1263494" y="1036698"/>
                    <a:pt x="1271222" y="1037257"/>
                    <a:pt x="1280634" y="1038375"/>
                  </a:cubicBezTo>
                  <a:lnTo>
                    <a:pt x="1284160" y="1034096"/>
                  </a:lnTo>
                  <a:lnTo>
                    <a:pt x="1302532" y="1037536"/>
                  </a:lnTo>
                  <a:lnTo>
                    <a:pt x="1327992" y="1042566"/>
                  </a:lnTo>
                  <a:lnTo>
                    <a:pt x="1363406" y="1035847"/>
                  </a:lnTo>
                  <a:lnTo>
                    <a:pt x="1401374" y="1034982"/>
                  </a:lnTo>
                  <a:cubicBezTo>
                    <a:pt x="1416767" y="1028050"/>
                    <a:pt x="1424464" y="1018284"/>
                    <a:pt x="1424464" y="1005685"/>
                  </a:cubicBezTo>
                  <a:cubicBezTo>
                    <a:pt x="1424464" y="992020"/>
                    <a:pt x="1413423" y="980565"/>
                    <a:pt x="1391342" y="971319"/>
                  </a:cubicBezTo>
                  <a:lnTo>
                    <a:pt x="1385593" y="976348"/>
                  </a:lnTo>
                  <a:cubicBezTo>
                    <a:pt x="1374748" y="973554"/>
                    <a:pt x="1365912" y="972157"/>
                    <a:pt x="1359084" y="972157"/>
                  </a:cubicBezTo>
                  <a:cubicBezTo>
                    <a:pt x="1352588" y="972157"/>
                    <a:pt x="1342355" y="973554"/>
                    <a:pt x="1328385" y="976348"/>
                  </a:cubicBezTo>
                  <a:lnTo>
                    <a:pt x="1328123" y="976348"/>
                  </a:lnTo>
                  <a:cubicBezTo>
                    <a:pt x="1321418" y="973554"/>
                    <a:pt x="1314415" y="972157"/>
                    <a:pt x="1307116" y="972157"/>
                  </a:cubicBezTo>
                  <a:cubicBezTo>
                    <a:pt x="1303763" y="972157"/>
                    <a:pt x="1303484" y="972157"/>
                    <a:pt x="1306278" y="972157"/>
                  </a:cubicBezTo>
                  <a:lnTo>
                    <a:pt x="1312983" y="954555"/>
                  </a:lnTo>
                  <a:lnTo>
                    <a:pt x="1275120" y="964613"/>
                  </a:lnTo>
                  <a:lnTo>
                    <a:pt x="1274570" y="961260"/>
                  </a:lnTo>
                  <a:lnTo>
                    <a:pt x="1244460" y="964613"/>
                  </a:lnTo>
                  <a:lnTo>
                    <a:pt x="1232838" y="962478"/>
                  </a:lnTo>
                  <a:lnTo>
                    <a:pt x="1234900" y="957587"/>
                  </a:lnTo>
                  <a:cubicBezTo>
                    <a:pt x="1236585" y="953465"/>
                    <a:pt x="1238025" y="949800"/>
                    <a:pt x="1239222" y="946592"/>
                  </a:cubicBezTo>
                  <a:lnTo>
                    <a:pt x="1232516" y="938851"/>
                  </a:lnTo>
                  <a:cubicBezTo>
                    <a:pt x="1232516" y="937585"/>
                    <a:pt x="1232516" y="933879"/>
                    <a:pt x="1232516" y="927732"/>
                  </a:cubicBezTo>
                  <a:cubicBezTo>
                    <a:pt x="1232516" y="924659"/>
                    <a:pt x="1232516" y="922004"/>
                    <a:pt x="1232516" y="919769"/>
                  </a:cubicBezTo>
                  <a:lnTo>
                    <a:pt x="1232516" y="917307"/>
                  </a:lnTo>
                  <a:lnTo>
                    <a:pt x="1239222" y="912239"/>
                  </a:lnTo>
                  <a:cubicBezTo>
                    <a:pt x="1236462" y="900128"/>
                    <a:pt x="1234227" y="892816"/>
                    <a:pt x="1232516" y="890301"/>
                  </a:cubicBezTo>
                  <a:cubicBezTo>
                    <a:pt x="1233634" y="889577"/>
                    <a:pt x="1234192" y="887245"/>
                    <a:pt x="1234192" y="883308"/>
                  </a:cubicBezTo>
                  <a:cubicBezTo>
                    <a:pt x="1234192" y="878750"/>
                    <a:pt x="1233634" y="873939"/>
                    <a:pt x="1232516" y="868875"/>
                  </a:cubicBezTo>
                  <a:lnTo>
                    <a:pt x="1235850" y="856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2B96569-7103-784A-AB08-147360858A8D}"/>
                </a:ext>
              </a:extLst>
            </p:cNvPr>
            <p:cNvSpPr txBox="1"/>
            <p:nvPr/>
          </p:nvSpPr>
          <p:spPr>
            <a:xfrm>
              <a:off x="4815922" y="2844401"/>
              <a:ext cx="3616696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Chapter 1</a:t>
              </a:r>
            </a:p>
            <a:p>
              <a:pPr algn="l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Tensor</a:t>
              </a:r>
              <a:endParaRPr kumimoji="1" lang="zh-CN" altLang="en-US" sz="6600" b="1" dirty="0">
                <a:solidFill>
                  <a:schemeClr val="bg1"/>
                </a:solidFill>
                <a:latin typeface="Bradley Hand" pitchFamily="2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53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CEE1-F419-87BA-D8EA-763113EE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 2: Datasets</a:t>
            </a:r>
            <a:endParaRPr kumimoji="1"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90B52DA-7924-58CC-E310-27B6B38373FE}"/>
              </a:ext>
            </a:extLst>
          </p:cNvPr>
          <p:cNvGrpSpPr/>
          <p:nvPr/>
        </p:nvGrpSpPr>
        <p:grpSpPr>
          <a:xfrm>
            <a:off x="1931275" y="1895752"/>
            <a:ext cx="8330476" cy="3050312"/>
            <a:chOff x="1931275" y="1895752"/>
            <a:chExt cx="8330476" cy="305031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DBB780E-13CE-3697-B35D-0311338654DF}"/>
                </a:ext>
              </a:extLst>
            </p:cNvPr>
            <p:cNvSpPr txBox="1"/>
            <p:nvPr/>
          </p:nvSpPr>
          <p:spPr>
            <a:xfrm>
              <a:off x="4613089" y="1895752"/>
              <a:ext cx="56486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4800" b="1" dirty="0">
                  <a:solidFill>
                    <a:srgbClr val="EB821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Tensor</a:t>
              </a:r>
              <a:r>
                <a:rPr kumimoji="1" lang="en-US" altLang="zh-CN" sz="4800" b="1" dirty="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Flow 2 Tutorial</a:t>
              </a:r>
              <a:endParaRPr kumimoji="1" lang="zh-CN" alt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5" name="任意形状 24">
              <a:extLst>
                <a:ext uri="{FF2B5EF4-FFF2-40B4-BE49-F238E27FC236}">
                  <a16:creationId xmlns:a16="http://schemas.microsoft.com/office/drawing/2014/main" id="{DBB04475-D815-0295-36C4-46C528C38BFD}"/>
                </a:ext>
              </a:extLst>
            </p:cNvPr>
            <p:cNvSpPr/>
            <p:nvPr/>
          </p:nvSpPr>
          <p:spPr>
            <a:xfrm flipH="1">
              <a:off x="8101353" y="2534188"/>
              <a:ext cx="2048933" cy="2271091"/>
            </a:xfrm>
            <a:custGeom>
              <a:avLst/>
              <a:gdLst/>
              <a:ahLst/>
              <a:cxnLst/>
              <a:rect l="l" t="t" r="r" b="b"/>
              <a:pathLst>
                <a:path w="2048933" h="2271091">
                  <a:moveTo>
                    <a:pt x="1057274" y="1943693"/>
                  </a:moveTo>
                  <a:cubicBezTo>
                    <a:pt x="1055514" y="1944932"/>
                    <a:pt x="1052277" y="1947632"/>
                    <a:pt x="1047564" y="1951795"/>
                  </a:cubicBezTo>
                  <a:lnTo>
                    <a:pt x="1045318" y="1951396"/>
                  </a:lnTo>
                  <a:lnTo>
                    <a:pt x="1041284" y="1956862"/>
                  </a:lnTo>
                  <a:cubicBezTo>
                    <a:pt x="1041825" y="1958890"/>
                    <a:pt x="1041020" y="1961479"/>
                    <a:pt x="1038867" y="1964627"/>
                  </a:cubicBezTo>
                  <a:cubicBezTo>
                    <a:pt x="1053388" y="1979393"/>
                    <a:pt x="1064511" y="1988279"/>
                    <a:pt x="1072234" y="1991283"/>
                  </a:cubicBezTo>
                  <a:lnTo>
                    <a:pt x="1074088" y="1990342"/>
                  </a:lnTo>
                  <a:lnTo>
                    <a:pt x="1073151" y="1989282"/>
                  </a:lnTo>
                  <a:cubicBezTo>
                    <a:pt x="1077254" y="1984467"/>
                    <a:pt x="1079478" y="1981630"/>
                    <a:pt x="1079823" y="1980770"/>
                  </a:cubicBezTo>
                  <a:lnTo>
                    <a:pt x="1079692" y="1976138"/>
                  </a:lnTo>
                  <a:lnTo>
                    <a:pt x="1082524" y="1973637"/>
                  </a:lnTo>
                  <a:lnTo>
                    <a:pt x="1082572" y="1972869"/>
                  </a:lnTo>
                  <a:lnTo>
                    <a:pt x="1084227" y="1969248"/>
                  </a:lnTo>
                  <a:lnTo>
                    <a:pt x="1083619" y="1964786"/>
                  </a:lnTo>
                  <a:lnTo>
                    <a:pt x="1084681" y="1961210"/>
                  </a:lnTo>
                  <a:cubicBezTo>
                    <a:pt x="1081982" y="1953647"/>
                    <a:pt x="1079338" y="1948399"/>
                    <a:pt x="1076749" y="1945467"/>
                  </a:cubicBezTo>
                  <a:cubicBezTo>
                    <a:pt x="1066498" y="1943560"/>
                    <a:pt x="1060006" y="1942968"/>
                    <a:pt x="1057274" y="1943693"/>
                  </a:cubicBezTo>
                  <a:close/>
                  <a:moveTo>
                    <a:pt x="1044382" y="1912856"/>
                  </a:moveTo>
                  <a:lnTo>
                    <a:pt x="1051602" y="1912879"/>
                  </a:lnTo>
                  <a:lnTo>
                    <a:pt x="1057411" y="1915631"/>
                  </a:lnTo>
                  <a:lnTo>
                    <a:pt x="1061314" y="1915228"/>
                  </a:lnTo>
                  <a:lnTo>
                    <a:pt x="1065872" y="1917523"/>
                  </a:lnTo>
                  <a:lnTo>
                    <a:pt x="1073338" y="1917630"/>
                  </a:lnTo>
                  <a:cubicBezTo>
                    <a:pt x="1075545" y="1919816"/>
                    <a:pt x="1078636" y="1922035"/>
                    <a:pt x="1082610" y="1924287"/>
                  </a:cubicBezTo>
                  <a:cubicBezTo>
                    <a:pt x="1086584" y="1926538"/>
                    <a:pt x="1089782" y="1928865"/>
                    <a:pt x="1092205" y="1931268"/>
                  </a:cubicBezTo>
                  <a:cubicBezTo>
                    <a:pt x="1093573" y="1934745"/>
                    <a:pt x="1094396" y="1936801"/>
                    <a:pt x="1094674" y="1937436"/>
                  </a:cubicBezTo>
                  <a:lnTo>
                    <a:pt x="1090470" y="1942792"/>
                  </a:lnTo>
                  <a:cubicBezTo>
                    <a:pt x="1094410" y="1947254"/>
                    <a:pt x="1098718" y="1948535"/>
                    <a:pt x="1103393" y="1946633"/>
                  </a:cubicBezTo>
                  <a:cubicBezTo>
                    <a:pt x="1103775" y="1947066"/>
                    <a:pt x="1104516" y="1947792"/>
                    <a:pt x="1105616" y="1948813"/>
                  </a:cubicBezTo>
                  <a:cubicBezTo>
                    <a:pt x="1106715" y="1949833"/>
                    <a:pt x="1107596" y="1950717"/>
                    <a:pt x="1108256" y="1951465"/>
                  </a:cubicBezTo>
                  <a:cubicBezTo>
                    <a:pt x="1114094" y="1964279"/>
                    <a:pt x="1115762" y="1979713"/>
                    <a:pt x="1113260" y="1997768"/>
                  </a:cubicBezTo>
                  <a:lnTo>
                    <a:pt x="1107314" y="2006760"/>
                  </a:lnTo>
                  <a:lnTo>
                    <a:pt x="1108951" y="2011057"/>
                  </a:lnTo>
                  <a:lnTo>
                    <a:pt x="1096200" y="2022319"/>
                  </a:lnTo>
                  <a:cubicBezTo>
                    <a:pt x="1094333" y="2025537"/>
                    <a:pt x="1093630" y="2028682"/>
                    <a:pt x="1094092" y="2031752"/>
                  </a:cubicBezTo>
                  <a:lnTo>
                    <a:pt x="1090018" y="2037872"/>
                  </a:lnTo>
                  <a:lnTo>
                    <a:pt x="1088699" y="2043835"/>
                  </a:lnTo>
                  <a:lnTo>
                    <a:pt x="1087104" y="2044053"/>
                  </a:lnTo>
                  <a:lnTo>
                    <a:pt x="1087973" y="2045352"/>
                  </a:lnTo>
                  <a:cubicBezTo>
                    <a:pt x="1081909" y="2052689"/>
                    <a:pt x="1077944" y="2057687"/>
                    <a:pt x="1076078" y="2060344"/>
                  </a:cubicBezTo>
                  <a:cubicBezTo>
                    <a:pt x="1071001" y="2063202"/>
                    <a:pt x="1066893" y="2065799"/>
                    <a:pt x="1063755" y="2068137"/>
                  </a:cubicBezTo>
                  <a:cubicBezTo>
                    <a:pt x="1048891" y="2071485"/>
                    <a:pt x="1036445" y="2071829"/>
                    <a:pt x="1026417" y="2069169"/>
                  </a:cubicBezTo>
                  <a:lnTo>
                    <a:pt x="1020134" y="2064601"/>
                  </a:lnTo>
                  <a:lnTo>
                    <a:pt x="1018066" y="2064472"/>
                  </a:lnTo>
                  <a:lnTo>
                    <a:pt x="1008151" y="2056313"/>
                  </a:lnTo>
                  <a:cubicBezTo>
                    <a:pt x="1006286" y="2051879"/>
                    <a:pt x="1002387" y="2045743"/>
                    <a:pt x="996455" y="2037905"/>
                  </a:cubicBezTo>
                  <a:cubicBezTo>
                    <a:pt x="991080" y="2030689"/>
                    <a:pt x="987496" y="2023866"/>
                    <a:pt x="985702" y="2017436"/>
                  </a:cubicBezTo>
                  <a:cubicBezTo>
                    <a:pt x="987072" y="1995356"/>
                    <a:pt x="989461" y="1982131"/>
                    <a:pt x="992871" y="1977760"/>
                  </a:cubicBezTo>
                  <a:lnTo>
                    <a:pt x="1001963" y="1974440"/>
                  </a:lnTo>
                  <a:lnTo>
                    <a:pt x="1009606" y="1988246"/>
                  </a:lnTo>
                  <a:cubicBezTo>
                    <a:pt x="1007903" y="1992666"/>
                    <a:pt x="1007177" y="1996311"/>
                    <a:pt x="1007427" y="1999180"/>
                  </a:cubicBezTo>
                  <a:lnTo>
                    <a:pt x="1008865" y="2001372"/>
                  </a:lnTo>
                  <a:cubicBezTo>
                    <a:pt x="1009629" y="2003610"/>
                    <a:pt x="1010390" y="2007542"/>
                    <a:pt x="1011149" y="2013168"/>
                  </a:cubicBezTo>
                  <a:cubicBezTo>
                    <a:pt x="1012229" y="2018831"/>
                    <a:pt x="1013327" y="2022773"/>
                    <a:pt x="1014443" y="2024992"/>
                  </a:cubicBezTo>
                  <a:lnTo>
                    <a:pt x="1024256" y="2034080"/>
                  </a:lnTo>
                  <a:cubicBezTo>
                    <a:pt x="1024715" y="2034599"/>
                    <a:pt x="1025036" y="2035075"/>
                    <a:pt x="1025220" y="2035508"/>
                  </a:cubicBezTo>
                  <a:cubicBezTo>
                    <a:pt x="1025404" y="2035942"/>
                    <a:pt x="1025506" y="2036169"/>
                    <a:pt x="1025524" y="2036190"/>
                  </a:cubicBezTo>
                  <a:cubicBezTo>
                    <a:pt x="1025684" y="2036371"/>
                    <a:pt x="1026887" y="2037081"/>
                    <a:pt x="1029134" y="2038321"/>
                  </a:cubicBezTo>
                  <a:lnTo>
                    <a:pt x="1041049" y="2034988"/>
                  </a:lnTo>
                  <a:cubicBezTo>
                    <a:pt x="1041140" y="2034908"/>
                    <a:pt x="1042179" y="2034090"/>
                    <a:pt x="1044166" y="2032533"/>
                  </a:cubicBezTo>
                  <a:cubicBezTo>
                    <a:pt x="1046153" y="2030977"/>
                    <a:pt x="1047907" y="2029527"/>
                    <a:pt x="1049429" y="2028183"/>
                  </a:cubicBezTo>
                  <a:cubicBezTo>
                    <a:pt x="1049570" y="2028058"/>
                    <a:pt x="1051409" y="2024879"/>
                    <a:pt x="1054947" y="2018646"/>
                  </a:cubicBezTo>
                  <a:cubicBezTo>
                    <a:pt x="1058484" y="2012413"/>
                    <a:pt x="1060183" y="2009517"/>
                    <a:pt x="1060044" y="2009956"/>
                  </a:cubicBezTo>
                  <a:lnTo>
                    <a:pt x="1059683" y="2007082"/>
                  </a:lnTo>
                  <a:cubicBezTo>
                    <a:pt x="1056320" y="2005768"/>
                    <a:pt x="1049471" y="2001054"/>
                    <a:pt x="1039137" y="1992940"/>
                  </a:cubicBezTo>
                  <a:cubicBezTo>
                    <a:pt x="1028804" y="1984826"/>
                    <a:pt x="1022812" y="1979498"/>
                    <a:pt x="1021164" y="1976958"/>
                  </a:cubicBezTo>
                  <a:lnTo>
                    <a:pt x="1018173" y="1976105"/>
                  </a:lnTo>
                  <a:cubicBezTo>
                    <a:pt x="1012982" y="1971686"/>
                    <a:pt x="1010134" y="1969190"/>
                    <a:pt x="1009630" y="1968618"/>
                  </a:cubicBezTo>
                  <a:cubicBezTo>
                    <a:pt x="1009117" y="1968038"/>
                    <a:pt x="1008387" y="1966874"/>
                    <a:pt x="1007439" y="1965127"/>
                  </a:cubicBezTo>
                  <a:cubicBezTo>
                    <a:pt x="1006491" y="1963379"/>
                    <a:pt x="1005737" y="1962187"/>
                    <a:pt x="1005175" y="1961551"/>
                  </a:cubicBezTo>
                  <a:cubicBezTo>
                    <a:pt x="1004536" y="1955141"/>
                    <a:pt x="1006331" y="1947196"/>
                    <a:pt x="1010558" y="1937716"/>
                  </a:cubicBezTo>
                  <a:lnTo>
                    <a:pt x="1016402" y="1933747"/>
                  </a:lnTo>
                  <a:lnTo>
                    <a:pt x="1019630" y="1928513"/>
                  </a:lnTo>
                  <a:lnTo>
                    <a:pt x="1024548" y="1926552"/>
                  </a:lnTo>
                  <a:lnTo>
                    <a:pt x="1026079" y="1924897"/>
                  </a:lnTo>
                  <a:lnTo>
                    <a:pt x="1026880" y="1921514"/>
                  </a:lnTo>
                  <a:cubicBezTo>
                    <a:pt x="1029894" y="1920065"/>
                    <a:pt x="1032986" y="1918437"/>
                    <a:pt x="1036156" y="1916631"/>
                  </a:cubicBezTo>
                  <a:cubicBezTo>
                    <a:pt x="1039326" y="1914824"/>
                    <a:pt x="1042068" y="1913566"/>
                    <a:pt x="1044382" y="1912856"/>
                  </a:cubicBezTo>
                  <a:close/>
                  <a:moveTo>
                    <a:pt x="875410" y="1845550"/>
                  </a:moveTo>
                  <a:lnTo>
                    <a:pt x="873795" y="1850902"/>
                  </a:lnTo>
                  <a:lnTo>
                    <a:pt x="874353" y="1850116"/>
                  </a:lnTo>
                  <a:close/>
                  <a:moveTo>
                    <a:pt x="1192422" y="1828723"/>
                  </a:moveTo>
                  <a:lnTo>
                    <a:pt x="1195550" y="1832923"/>
                  </a:lnTo>
                  <a:cubicBezTo>
                    <a:pt x="1197474" y="1841081"/>
                    <a:pt x="1201194" y="1848282"/>
                    <a:pt x="1206709" y="1854527"/>
                  </a:cubicBezTo>
                  <a:cubicBezTo>
                    <a:pt x="1210076" y="1858339"/>
                    <a:pt x="1214110" y="1862605"/>
                    <a:pt x="1218813" y="1867325"/>
                  </a:cubicBezTo>
                  <a:cubicBezTo>
                    <a:pt x="1225100" y="1873590"/>
                    <a:pt x="1228222" y="1876804"/>
                    <a:pt x="1228179" y="1876966"/>
                  </a:cubicBezTo>
                  <a:cubicBezTo>
                    <a:pt x="1227728" y="1870470"/>
                    <a:pt x="1225698" y="1863848"/>
                    <a:pt x="1222087" y="1857100"/>
                  </a:cubicBezTo>
                  <a:cubicBezTo>
                    <a:pt x="1204770" y="1840816"/>
                    <a:pt x="1194882" y="1831357"/>
                    <a:pt x="1192422" y="1828723"/>
                  </a:cubicBezTo>
                  <a:close/>
                  <a:moveTo>
                    <a:pt x="1175923" y="1800108"/>
                  </a:moveTo>
                  <a:lnTo>
                    <a:pt x="1193140" y="1800223"/>
                  </a:lnTo>
                  <a:cubicBezTo>
                    <a:pt x="1206734" y="1805153"/>
                    <a:pt x="1220391" y="1815386"/>
                    <a:pt x="1234112" y="1830922"/>
                  </a:cubicBezTo>
                  <a:cubicBezTo>
                    <a:pt x="1238584" y="1835985"/>
                    <a:pt x="1244161" y="1844844"/>
                    <a:pt x="1250844" y="1857497"/>
                  </a:cubicBezTo>
                  <a:cubicBezTo>
                    <a:pt x="1255016" y="1865382"/>
                    <a:pt x="1257311" y="1873349"/>
                    <a:pt x="1257730" y="1881396"/>
                  </a:cubicBezTo>
                  <a:cubicBezTo>
                    <a:pt x="1258390" y="1892584"/>
                    <a:pt x="1258845" y="1899353"/>
                    <a:pt x="1259097" y="1901703"/>
                  </a:cubicBezTo>
                  <a:cubicBezTo>
                    <a:pt x="1271780" y="1908354"/>
                    <a:pt x="1280482" y="1913761"/>
                    <a:pt x="1285202" y="1917925"/>
                  </a:cubicBezTo>
                  <a:cubicBezTo>
                    <a:pt x="1303408" y="1930017"/>
                    <a:pt x="1318664" y="1938697"/>
                    <a:pt x="1330971" y="1943964"/>
                  </a:cubicBezTo>
                  <a:cubicBezTo>
                    <a:pt x="1339280" y="1953373"/>
                    <a:pt x="1344204" y="1958723"/>
                    <a:pt x="1345742" y="1960015"/>
                  </a:cubicBezTo>
                  <a:cubicBezTo>
                    <a:pt x="1345407" y="1959752"/>
                    <a:pt x="1347046" y="1960850"/>
                    <a:pt x="1350659" y="1963309"/>
                  </a:cubicBezTo>
                  <a:cubicBezTo>
                    <a:pt x="1354272" y="1965768"/>
                    <a:pt x="1356348" y="1967302"/>
                    <a:pt x="1356886" y="1967912"/>
                  </a:cubicBezTo>
                  <a:cubicBezTo>
                    <a:pt x="1363436" y="1975329"/>
                    <a:pt x="1366711" y="1979037"/>
                    <a:pt x="1366711" y="1979037"/>
                  </a:cubicBezTo>
                  <a:cubicBezTo>
                    <a:pt x="1368689" y="1982372"/>
                    <a:pt x="1372079" y="1989481"/>
                    <a:pt x="1376882" y="2000364"/>
                  </a:cubicBezTo>
                  <a:cubicBezTo>
                    <a:pt x="1380619" y="2008748"/>
                    <a:pt x="1384381" y="2015440"/>
                    <a:pt x="1388168" y="2020441"/>
                  </a:cubicBezTo>
                  <a:cubicBezTo>
                    <a:pt x="1390857" y="2036806"/>
                    <a:pt x="1392137" y="2045145"/>
                    <a:pt x="1392009" y="2045456"/>
                  </a:cubicBezTo>
                  <a:lnTo>
                    <a:pt x="1393795" y="2050008"/>
                  </a:lnTo>
                  <a:cubicBezTo>
                    <a:pt x="1392603" y="2054265"/>
                    <a:pt x="1390223" y="2059338"/>
                    <a:pt x="1386656" y="2065225"/>
                  </a:cubicBezTo>
                  <a:lnTo>
                    <a:pt x="1372943" y="2074655"/>
                  </a:lnTo>
                  <a:lnTo>
                    <a:pt x="1359173" y="2072348"/>
                  </a:lnTo>
                  <a:lnTo>
                    <a:pt x="1358843" y="2071974"/>
                  </a:lnTo>
                  <a:lnTo>
                    <a:pt x="1349520" y="2074823"/>
                  </a:lnTo>
                  <a:lnTo>
                    <a:pt x="1339090" y="2069506"/>
                  </a:lnTo>
                  <a:lnTo>
                    <a:pt x="1336098" y="2066117"/>
                  </a:lnTo>
                  <a:cubicBezTo>
                    <a:pt x="1332724" y="2065101"/>
                    <a:pt x="1325603" y="2059847"/>
                    <a:pt x="1314733" y="2050357"/>
                  </a:cubicBezTo>
                  <a:cubicBezTo>
                    <a:pt x="1306032" y="2042771"/>
                    <a:pt x="1299325" y="2038886"/>
                    <a:pt x="1294611" y="2038703"/>
                  </a:cubicBezTo>
                  <a:lnTo>
                    <a:pt x="1277254" y="2019050"/>
                  </a:lnTo>
                  <a:cubicBezTo>
                    <a:pt x="1274887" y="2010145"/>
                    <a:pt x="1271288" y="2000004"/>
                    <a:pt x="1266456" y="1988629"/>
                  </a:cubicBezTo>
                  <a:lnTo>
                    <a:pt x="1271076" y="1978768"/>
                  </a:lnTo>
                  <a:cubicBezTo>
                    <a:pt x="1281576" y="1973286"/>
                    <a:pt x="1290582" y="1970244"/>
                    <a:pt x="1298092" y="1969642"/>
                  </a:cubicBezTo>
                  <a:lnTo>
                    <a:pt x="1304384" y="1970796"/>
                  </a:lnTo>
                  <a:lnTo>
                    <a:pt x="1307184" y="1968323"/>
                  </a:lnTo>
                  <a:lnTo>
                    <a:pt x="1309431" y="1971104"/>
                  </a:lnTo>
                  <a:lnTo>
                    <a:pt x="1308335" y="1969690"/>
                  </a:lnTo>
                  <a:lnTo>
                    <a:pt x="1312547" y="1968352"/>
                  </a:lnTo>
                  <a:lnTo>
                    <a:pt x="1315421" y="1965814"/>
                  </a:lnTo>
                  <a:lnTo>
                    <a:pt x="1322407" y="1968193"/>
                  </a:lnTo>
                  <a:cubicBezTo>
                    <a:pt x="1329087" y="1974976"/>
                    <a:pt x="1334390" y="1982057"/>
                    <a:pt x="1338314" y="1989434"/>
                  </a:cubicBezTo>
                  <a:cubicBezTo>
                    <a:pt x="1336942" y="1998352"/>
                    <a:pt x="1336256" y="2002811"/>
                    <a:pt x="1336256" y="2002811"/>
                  </a:cubicBezTo>
                  <a:lnTo>
                    <a:pt x="1328230" y="2009900"/>
                  </a:lnTo>
                  <a:lnTo>
                    <a:pt x="1319359" y="2012518"/>
                  </a:lnTo>
                  <a:cubicBezTo>
                    <a:pt x="1315303" y="2012266"/>
                    <a:pt x="1311486" y="2011599"/>
                    <a:pt x="1307907" y="2010517"/>
                  </a:cubicBezTo>
                  <a:lnTo>
                    <a:pt x="1301649" y="2007711"/>
                  </a:lnTo>
                  <a:lnTo>
                    <a:pt x="1302274" y="2009513"/>
                  </a:lnTo>
                  <a:cubicBezTo>
                    <a:pt x="1302954" y="2010572"/>
                    <a:pt x="1303930" y="2011821"/>
                    <a:pt x="1305202" y="2013261"/>
                  </a:cubicBezTo>
                  <a:cubicBezTo>
                    <a:pt x="1307639" y="2016020"/>
                    <a:pt x="1311848" y="2019325"/>
                    <a:pt x="1317830" y="2023176"/>
                  </a:cubicBezTo>
                  <a:cubicBezTo>
                    <a:pt x="1323812" y="2027026"/>
                    <a:pt x="1327949" y="2030249"/>
                    <a:pt x="1330242" y="2032844"/>
                  </a:cubicBezTo>
                  <a:cubicBezTo>
                    <a:pt x="1331418" y="2034176"/>
                    <a:pt x="1331808" y="2034843"/>
                    <a:pt x="1331412" y="2034845"/>
                  </a:cubicBezTo>
                  <a:lnTo>
                    <a:pt x="1333264" y="2034196"/>
                  </a:lnTo>
                  <a:lnTo>
                    <a:pt x="1339365" y="2036430"/>
                  </a:lnTo>
                  <a:lnTo>
                    <a:pt x="1345979" y="2046617"/>
                  </a:lnTo>
                  <a:lnTo>
                    <a:pt x="1353194" y="2050428"/>
                  </a:lnTo>
                  <a:cubicBezTo>
                    <a:pt x="1360510" y="2050881"/>
                    <a:pt x="1364083" y="2051191"/>
                    <a:pt x="1363913" y="2051357"/>
                  </a:cubicBezTo>
                  <a:lnTo>
                    <a:pt x="1366024" y="2047999"/>
                  </a:lnTo>
                  <a:lnTo>
                    <a:pt x="1364546" y="2039638"/>
                  </a:lnTo>
                  <a:lnTo>
                    <a:pt x="1365853" y="2032518"/>
                  </a:lnTo>
                  <a:lnTo>
                    <a:pt x="1360099" y="2020734"/>
                  </a:lnTo>
                  <a:cubicBezTo>
                    <a:pt x="1360282" y="2016090"/>
                    <a:pt x="1357717" y="2008979"/>
                    <a:pt x="1352405" y="1999402"/>
                  </a:cubicBezTo>
                  <a:cubicBezTo>
                    <a:pt x="1349069" y="1993282"/>
                    <a:pt x="1345491" y="1988059"/>
                    <a:pt x="1341671" y="1983733"/>
                  </a:cubicBezTo>
                  <a:cubicBezTo>
                    <a:pt x="1341634" y="1983691"/>
                    <a:pt x="1336543" y="1978570"/>
                    <a:pt x="1326397" y="1968368"/>
                  </a:cubicBezTo>
                  <a:lnTo>
                    <a:pt x="1319159" y="1965663"/>
                  </a:lnTo>
                  <a:lnTo>
                    <a:pt x="1315391" y="1961396"/>
                  </a:lnTo>
                  <a:lnTo>
                    <a:pt x="1311488" y="1960892"/>
                  </a:lnTo>
                  <a:cubicBezTo>
                    <a:pt x="1297825" y="1953137"/>
                    <a:pt x="1287978" y="1947271"/>
                    <a:pt x="1281948" y="1943296"/>
                  </a:cubicBezTo>
                  <a:cubicBezTo>
                    <a:pt x="1266505" y="1934441"/>
                    <a:pt x="1256907" y="1928906"/>
                    <a:pt x="1253153" y="1926690"/>
                  </a:cubicBezTo>
                  <a:lnTo>
                    <a:pt x="1251248" y="1940309"/>
                  </a:lnTo>
                  <a:cubicBezTo>
                    <a:pt x="1242812" y="1952386"/>
                    <a:pt x="1237226" y="1961216"/>
                    <a:pt x="1234490" y="1966799"/>
                  </a:cubicBezTo>
                  <a:lnTo>
                    <a:pt x="1235642" y="1973419"/>
                  </a:lnTo>
                  <a:cubicBezTo>
                    <a:pt x="1233339" y="1978534"/>
                    <a:pt x="1231873" y="1983207"/>
                    <a:pt x="1231243" y="1987440"/>
                  </a:cubicBezTo>
                  <a:lnTo>
                    <a:pt x="1227907" y="1990386"/>
                  </a:lnTo>
                  <a:lnTo>
                    <a:pt x="1228185" y="1996097"/>
                  </a:lnTo>
                  <a:lnTo>
                    <a:pt x="1217285" y="2005724"/>
                  </a:lnTo>
                  <a:cubicBezTo>
                    <a:pt x="1216578" y="2013894"/>
                    <a:pt x="1212064" y="2024235"/>
                    <a:pt x="1203744" y="2036746"/>
                  </a:cubicBezTo>
                  <a:lnTo>
                    <a:pt x="1200530" y="2035414"/>
                  </a:lnTo>
                  <a:lnTo>
                    <a:pt x="1200003" y="2037141"/>
                  </a:lnTo>
                  <a:lnTo>
                    <a:pt x="1200602" y="2045766"/>
                  </a:lnTo>
                  <a:cubicBezTo>
                    <a:pt x="1191647" y="2056005"/>
                    <a:pt x="1185096" y="2064870"/>
                    <a:pt x="1180949" y="2072361"/>
                  </a:cubicBezTo>
                  <a:cubicBezTo>
                    <a:pt x="1178643" y="2086134"/>
                    <a:pt x="1175935" y="2096248"/>
                    <a:pt x="1172824" y="2102703"/>
                  </a:cubicBezTo>
                  <a:cubicBezTo>
                    <a:pt x="1169839" y="2107589"/>
                    <a:pt x="1167329" y="2111344"/>
                    <a:pt x="1165295" y="2113969"/>
                  </a:cubicBezTo>
                  <a:cubicBezTo>
                    <a:pt x="1159945" y="2123456"/>
                    <a:pt x="1157114" y="2136851"/>
                    <a:pt x="1156802" y="2154154"/>
                  </a:cubicBezTo>
                  <a:lnTo>
                    <a:pt x="1155385" y="2155405"/>
                  </a:lnTo>
                  <a:cubicBezTo>
                    <a:pt x="1155103" y="2164248"/>
                    <a:pt x="1155303" y="2171437"/>
                    <a:pt x="1155985" y="2176972"/>
                  </a:cubicBezTo>
                  <a:cubicBezTo>
                    <a:pt x="1158871" y="2192057"/>
                    <a:pt x="1160297" y="2197332"/>
                    <a:pt x="1160262" y="2192796"/>
                  </a:cubicBezTo>
                  <a:lnTo>
                    <a:pt x="1169092" y="2196050"/>
                  </a:lnTo>
                  <a:lnTo>
                    <a:pt x="1176250" y="2197705"/>
                  </a:lnTo>
                  <a:cubicBezTo>
                    <a:pt x="1180018" y="2201296"/>
                    <a:pt x="1186267" y="2203926"/>
                    <a:pt x="1194997" y="2205594"/>
                  </a:cubicBezTo>
                  <a:cubicBezTo>
                    <a:pt x="1207892" y="2205725"/>
                    <a:pt x="1218680" y="2202754"/>
                    <a:pt x="1227360" y="2196679"/>
                  </a:cubicBezTo>
                  <a:cubicBezTo>
                    <a:pt x="1228358" y="2192406"/>
                    <a:pt x="1230290" y="2188646"/>
                    <a:pt x="1233155" y="2185399"/>
                  </a:cubicBezTo>
                  <a:cubicBezTo>
                    <a:pt x="1233220" y="2185490"/>
                    <a:pt x="1233004" y="2182009"/>
                    <a:pt x="1232506" y="2174955"/>
                  </a:cubicBezTo>
                  <a:cubicBezTo>
                    <a:pt x="1232257" y="2171428"/>
                    <a:pt x="1232093" y="2168677"/>
                    <a:pt x="1232015" y="2166704"/>
                  </a:cubicBezTo>
                  <a:lnTo>
                    <a:pt x="1232031" y="2164090"/>
                  </a:lnTo>
                  <a:lnTo>
                    <a:pt x="1228282" y="2165880"/>
                  </a:lnTo>
                  <a:lnTo>
                    <a:pt x="1219391" y="2162959"/>
                  </a:lnTo>
                  <a:lnTo>
                    <a:pt x="1212572" y="2149757"/>
                  </a:lnTo>
                  <a:lnTo>
                    <a:pt x="1213307" y="2137906"/>
                  </a:lnTo>
                  <a:lnTo>
                    <a:pt x="1220201" y="2131817"/>
                  </a:lnTo>
                  <a:cubicBezTo>
                    <a:pt x="1228540" y="2130573"/>
                    <a:pt x="1236413" y="2131738"/>
                    <a:pt x="1243819" y="2135311"/>
                  </a:cubicBezTo>
                  <a:lnTo>
                    <a:pt x="1256008" y="2152162"/>
                  </a:lnTo>
                  <a:lnTo>
                    <a:pt x="1255415" y="2161719"/>
                  </a:lnTo>
                  <a:lnTo>
                    <a:pt x="1260174" y="2169336"/>
                  </a:lnTo>
                  <a:lnTo>
                    <a:pt x="1256974" y="2177258"/>
                  </a:lnTo>
                  <a:lnTo>
                    <a:pt x="1259444" y="2191817"/>
                  </a:lnTo>
                  <a:lnTo>
                    <a:pt x="1257266" y="2201791"/>
                  </a:lnTo>
                  <a:lnTo>
                    <a:pt x="1251357" y="2209291"/>
                  </a:lnTo>
                  <a:lnTo>
                    <a:pt x="1251054" y="2214175"/>
                  </a:lnTo>
                  <a:lnTo>
                    <a:pt x="1245409" y="2219160"/>
                  </a:lnTo>
                  <a:cubicBezTo>
                    <a:pt x="1238253" y="2222316"/>
                    <a:pt x="1229408" y="2224394"/>
                    <a:pt x="1218874" y="2225395"/>
                  </a:cubicBezTo>
                  <a:cubicBezTo>
                    <a:pt x="1206051" y="2226568"/>
                    <a:pt x="1197558" y="2227667"/>
                    <a:pt x="1193394" y="2228692"/>
                  </a:cubicBezTo>
                  <a:cubicBezTo>
                    <a:pt x="1182192" y="2224019"/>
                    <a:pt x="1173922" y="2221131"/>
                    <a:pt x="1168584" y="2220029"/>
                  </a:cubicBezTo>
                  <a:lnTo>
                    <a:pt x="1161782" y="2220674"/>
                  </a:lnTo>
                  <a:lnTo>
                    <a:pt x="1150181" y="2213082"/>
                  </a:lnTo>
                  <a:cubicBezTo>
                    <a:pt x="1144427" y="2205397"/>
                    <a:pt x="1138639" y="2195558"/>
                    <a:pt x="1132818" y="2183564"/>
                  </a:cubicBezTo>
                  <a:cubicBezTo>
                    <a:pt x="1128488" y="2173858"/>
                    <a:pt x="1124214" y="2164449"/>
                    <a:pt x="1119996" y="2155335"/>
                  </a:cubicBezTo>
                  <a:lnTo>
                    <a:pt x="1119619" y="2136155"/>
                  </a:lnTo>
                  <a:lnTo>
                    <a:pt x="1114430" y="2126869"/>
                  </a:lnTo>
                  <a:cubicBezTo>
                    <a:pt x="1114371" y="2117701"/>
                    <a:pt x="1115356" y="2111063"/>
                    <a:pt x="1117385" y="2106957"/>
                  </a:cubicBezTo>
                  <a:lnTo>
                    <a:pt x="1123727" y="2099731"/>
                  </a:lnTo>
                  <a:cubicBezTo>
                    <a:pt x="1123726" y="2093304"/>
                    <a:pt x="1126553" y="2085215"/>
                    <a:pt x="1132209" y="2075463"/>
                  </a:cubicBezTo>
                  <a:lnTo>
                    <a:pt x="1132128" y="2066777"/>
                  </a:lnTo>
                  <a:cubicBezTo>
                    <a:pt x="1134993" y="2060473"/>
                    <a:pt x="1136963" y="2056362"/>
                    <a:pt x="1138038" y="2054441"/>
                  </a:cubicBezTo>
                  <a:lnTo>
                    <a:pt x="1137372" y="2051227"/>
                  </a:lnTo>
                  <a:cubicBezTo>
                    <a:pt x="1144072" y="2035617"/>
                    <a:pt x="1147825" y="2027490"/>
                    <a:pt x="1148629" y="2026845"/>
                  </a:cubicBezTo>
                  <a:lnTo>
                    <a:pt x="1155700" y="2022884"/>
                  </a:lnTo>
                  <a:cubicBezTo>
                    <a:pt x="1156313" y="2021885"/>
                    <a:pt x="1157709" y="2018430"/>
                    <a:pt x="1159889" y="2012520"/>
                  </a:cubicBezTo>
                  <a:cubicBezTo>
                    <a:pt x="1162018" y="2006654"/>
                    <a:pt x="1164102" y="2002735"/>
                    <a:pt x="1166142" y="2000762"/>
                  </a:cubicBezTo>
                  <a:cubicBezTo>
                    <a:pt x="1166428" y="1996157"/>
                    <a:pt x="1170132" y="1987357"/>
                    <a:pt x="1177254" y="1974362"/>
                  </a:cubicBezTo>
                  <a:lnTo>
                    <a:pt x="1184180" y="1968245"/>
                  </a:lnTo>
                  <a:lnTo>
                    <a:pt x="1186631" y="1960123"/>
                  </a:lnTo>
                  <a:lnTo>
                    <a:pt x="1189743" y="1959758"/>
                  </a:lnTo>
                  <a:lnTo>
                    <a:pt x="1188432" y="1958273"/>
                  </a:lnTo>
                  <a:lnTo>
                    <a:pt x="1188039" y="1944597"/>
                  </a:lnTo>
                  <a:lnTo>
                    <a:pt x="1198468" y="1930607"/>
                  </a:lnTo>
                  <a:lnTo>
                    <a:pt x="1201302" y="1930865"/>
                  </a:lnTo>
                  <a:cubicBezTo>
                    <a:pt x="1204898" y="1928430"/>
                    <a:pt x="1206980" y="1926247"/>
                    <a:pt x="1207548" y="1924315"/>
                  </a:cubicBezTo>
                  <a:lnTo>
                    <a:pt x="1204426" y="1912566"/>
                  </a:lnTo>
                  <a:cubicBezTo>
                    <a:pt x="1209754" y="1907172"/>
                    <a:pt x="1213427" y="1901914"/>
                    <a:pt x="1215445" y="1896794"/>
                  </a:cubicBezTo>
                  <a:cubicBezTo>
                    <a:pt x="1207564" y="1889669"/>
                    <a:pt x="1197866" y="1879587"/>
                    <a:pt x="1186352" y="1866550"/>
                  </a:cubicBezTo>
                  <a:cubicBezTo>
                    <a:pt x="1183304" y="1863099"/>
                    <a:pt x="1179023" y="1855793"/>
                    <a:pt x="1173509" y="1844631"/>
                  </a:cubicBezTo>
                  <a:cubicBezTo>
                    <a:pt x="1167996" y="1833470"/>
                    <a:pt x="1164974" y="1825551"/>
                    <a:pt x="1164446" y="1820874"/>
                  </a:cubicBezTo>
                  <a:lnTo>
                    <a:pt x="1166999" y="1810661"/>
                  </a:lnTo>
                  <a:close/>
                  <a:moveTo>
                    <a:pt x="944678" y="1763215"/>
                  </a:moveTo>
                  <a:lnTo>
                    <a:pt x="951353" y="1770774"/>
                  </a:lnTo>
                  <a:cubicBezTo>
                    <a:pt x="950853" y="1774771"/>
                    <a:pt x="951189" y="1778411"/>
                    <a:pt x="952361" y="1781695"/>
                  </a:cubicBezTo>
                  <a:lnTo>
                    <a:pt x="955843" y="1785637"/>
                  </a:lnTo>
                  <a:lnTo>
                    <a:pt x="955229" y="1788609"/>
                  </a:lnTo>
                  <a:cubicBezTo>
                    <a:pt x="956425" y="1791232"/>
                    <a:pt x="957846" y="1796003"/>
                    <a:pt x="959491" y="1802920"/>
                  </a:cubicBezTo>
                  <a:lnTo>
                    <a:pt x="958835" y="1803500"/>
                  </a:lnTo>
                  <a:lnTo>
                    <a:pt x="961327" y="1807860"/>
                  </a:lnTo>
                  <a:lnTo>
                    <a:pt x="959826" y="1812267"/>
                  </a:lnTo>
                  <a:lnTo>
                    <a:pt x="960075" y="1816059"/>
                  </a:lnTo>
                  <a:lnTo>
                    <a:pt x="961310" y="1817458"/>
                  </a:lnTo>
                  <a:lnTo>
                    <a:pt x="961923" y="1822873"/>
                  </a:lnTo>
                  <a:lnTo>
                    <a:pt x="965144" y="1826520"/>
                  </a:lnTo>
                  <a:lnTo>
                    <a:pt x="962138" y="1829176"/>
                  </a:lnTo>
                  <a:cubicBezTo>
                    <a:pt x="962717" y="1835273"/>
                    <a:pt x="963718" y="1840345"/>
                    <a:pt x="965143" y="1844392"/>
                  </a:cubicBezTo>
                  <a:lnTo>
                    <a:pt x="965126" y="1844030"/>
                  </a:lnTo>
                  <a:lnTo>
                    <a:pt x="965778" y="1843831"/>
                  </a:lnTo>
                  <a:cubicBezTo>
                    <a:pt x="967530" y="1841093"/>
                    <a:pt x="968756" y="1839613"/>
                    <a:pt x="969457" y="1839391"/>
                  </a:cubicBezTo>
                  <a:lnTo>
                    <a:pt x="970571" y="1833940"/>
                  </a:lnTo>
                  <a:lnTo>
                    <a:pt x="972155" y="1832540"/>
                  </a:lnTo>
                  <a:lnTo>
                    <a:pt x="971556" y="1829649"/>
                  </a:lnTo>
                  <a:cubicBezTo>
                    <a:pt x="975884" y="1823937"/>
                    <a:pt x="983784" y="1821272"/>
                    <a:pt x="995257" y="1821654"/>
                  </a:cubicBezTo>
                  <a:lnTo>
                    <a:pt x="1002120" y="1824882"/>
                  </a:lnTo>
                  <a:lnTo>
                    <a:pt x="1006588" y="1831649"/>
                  </a:lnTo>
                  <a:lnTo>
                    <a:pt x="1007931" y="1844615"/>
                  </a:lnTo>
                  <a:lnTo>
                    <a:pt x="1010143" y="1847120"/>
                  </a:lnTo>
                  <a:cubicBezTo>
                    <a:pt x="1013968" y="1867231"/>
                    <a:pt x="1021503" y="1883417"/>
                    <a:pt x="1032748" y="1895678"/>
                  </a:cubicBezTo>
                  <a:lnTo>
                    <a:pt x="1029754" y="1903190"/>
                  </a:lnTo>
                  <a:lnTo>
                    <a:pt x="1021562" y="1906893"/>
                  </a:lnTo>
                  <a:lnTo>
                    <a:pt x="1010245" y="1901530"/>
                  </a:lnTo>
                  <a:cubicBezTo>
                    <a:pt x="1007800" y="1896486"/>
                    <a:pt x="1004578" y="1890838"/>
                    <a:pt x="1000578" y="1884588"/>
                  </a:cubicBezTo>
                  <a:lnTo>
                    <a:pt x="999766" y="1878632"/>
                  </a:lnTo>
                  <a:lnTo>
                    <a:pt x="996436" y="1871954"/>
                  </a:lnTo>
                  <a:lnTo>
                    <a:pt x="992232" y="1874079"/>
                  </a:lnTo>
                  <a:cubicBezTo>
                    <a:pt x="985694" y="1886707"/>
                    <a:pt x="980297" y="1895869"/>
                    <a:pt x="976041" y="1901563"/>
                  </a:cubicBezTo>
                  <a:cubicBezTo>
                    <a:pt x="972708" y="1909502"/>
                    <a:pt x="970124" y="1915945"/>
                    <a:pt x="968288" y="1920892"/>
                  </a:cubicBezTo>
                  <a:cubicBezTo>
                    <a:pt x="965562" y="1925450"/>
                    <a:pt x="962540" y="1929094"/>
                    <a:pt x="959222" y="1931826"/>
                  </a:cubicBezTo>
                  <a:lnTo>
                    <a:pt x="959411" y="1933693"/>
                  </a:lnTo>
                  <a:lnTo>
                    <a:pt x="953193" y="1940944"/>
                  </a:lnTo>
                  <a:lnTo>
                    <a:pt x="953729" y="1944407"/>
                  </a:lnTo>
                  <a:lnTo>
                    <a:pt x="956666" y="1949455"/>
                  </a:lnTo>
                  <a:cubicBezTo>
                    <a:pt x="959181" y="1950030"/>
                    <a:pt x="963414" y="1951675"/>
                    <a:pt x="969366" y="1954392"/>
                  </a:cubicBezTo>
                  <a:lnTo>
                    <a:pt x="973333" y="1963216"/>
                  </a:lnTo>
                  <a:lnTo>
                    <a:pt x="966205" y="1972718"/>
                  </a:lnTo>
                  <a:lnTo>
                    <a:pt x="954673" y="1976686"/>
                  </a:lnTo>
                  <a:lnTo>
                    <a:pt x="941761" y="1973048"/>
                  </a:lnTo>
                  <a:lnTo>
                    <a:pt x="937895" y="1965298"/>
                  </a:lnTo>
                  <a:lnTo>
                    <a:pt x="932631" y="1962710"/>
                  </a:lnTo>
                  <a:cubicBezTo>
                    <a:pt x="926559" y="1952167"/>
                    <a:pt x="921965" y="1944076"/>
                    <a:pt x="918850" y="1938438"/>
                  </a:cubicBezTo>
                  <a:cubicBezTo>
                    <a:pt x="918914" y="1934956"/>
                    <a:pt x="919884" y="1929942"/>
                    <a:pt x="921757" y="1923398"/>
                  </a:cubicBezTo>
                  <a:cubicBezTo>
                    <a:pt x="923057" y="1918778"/>
                    <a:pt x="923431" y="1914763"/>
                    <a:pt x="922880" y="1911353"/>
                  </a:cubicBezTo>
                  <a:cubicBezTo>
                    <a:pt x="924102" y="1907165"/>
                    <a:pt x="926547" y="1902357"/>
                    <a:pt x="930215" y="1896929"/>
                  </a:cubicBezTo>
                  <a:cubicBezTo>
                    <a:pt x="933883" y="1891501"/>
                    <a:pt x="936174" y="1886979"/>
                    <a:pt x="937089" y="1883363"/>
                  </a:cubicBezTo>
                  <a:lnTo>
                    <a:pt x="942908" y="1877596"/>
                  </a:lnTo>
                  <a:lnTo>
                    <a:pt x="945244" y="1872094"/>
                  </a:lnTo>
                  <a:lnTo>
                    <a:pt x="945725" y="1871669"/>
                  </a:lnTo>
                  <a:lnTo>
                    <a:pt x="943478" y="1867101"/>
                  </a:lnTo>
                  <a:lnTo>
                    <a:pt x="947841" y="1863247"/>
                  </a:lnTo>
                  <a:lnTo>
                    <a:pt x="947102" y="1862410"/>
                  </a:lnTo>
                  <a:lnTo>
                    <a:pt x="947406" y="1860057"/>
                  </a:lnTo>
                  <a:lnTo>
                    <a:pt x="943712" y="1855874"/>
                  </a:lnTo>
                  <a:lnTo>
                    <a:pt x="946507" y="1853405"/>
                  </a:lnTo>
                  <a:cubicBezTo>
                    <a:pt x="944304" y="1850002"/>
                    <a:pt x="942926" y="1845957"/>
                    <a:pt x="942371" y="1841272"/>
                  </a:cubicBezTo>
                  <a:lnTo>
                    <a:pt x="945780" y="1838261"/>
                  </a:lnTo>
                  <a:cubicBezTo>
                    <a:pt x="946110" y="1837021"/>
                    <a:pt x="945041" y="1833498"/>
                    <a:pt x="942574" y="1827690"/>
                  </a:cubicBezTo>
                  <a:lnTo>
                    <a:pt x="943593" y="1826790"/>
                  </a:lnTo>
                  <a:lnTo>
                    <a:pt x="940312" y="1821051"/>
                  </a:lnTo>
                  <a:lnTo>
                    <a:pt x="942641" y="1818993"/>
                  </a:lnTo>
                  <a:lnTo>
                    <a:pt x="941786" y="1811914"/>
                  </a:lnTo>
                  <a:lnTo>
                    <a:pt x="936005" y="1823663"/>
                  </a:lnTo>
                  <a:cubicBezTo>
                    <a:pt x="929130" y="1829139"/>
                    <a:pt x="923534" y="1838003"/>
                    <a:pt x="919217" y="1850255"/>
                  </a:cubicBezTo>
                  <a:cubicBezTo>
                    <a:pt x="914900" y="1862506"/>
                    <a:pt x="910004" y="1871049"/>
                    <a:pt x="904530" y="1875885"/>
                  </a:cubicBezTo>
                  <a:cubicBezTo>
                    <a:pt x="904530" y="1875885"/>
                    <a:pt x="903462" y="1876629"/>
                    <a:pt x="901327" y="1878118"/>
                  </a:cubicBezTo>
                  <a:lnTo>
                    <a:pt x="898579" y="1882331"/>
                  </a:lnTo>
                  <a:lnTo>
                    <a:pt x="894445" y="1883599"/>
                  </a:lnTo>
                  <a:lnTo>
                    <a:pt x="890704" y="1886904"/>
                  </a:lnTo>
                  <a:lnTo>
                    <a:pt x="883693" y="1889051"/>
                  </a:lnTo>
                  <a:cubicBezTo>
                    <a:pt x="880187" y="1888391"/>
                    <a:pt x="877692" y="1888223"/>
                    <a:pt x="876207" y="1888547"/>
                  </a:cubicBezTo>
                  <a:cubicBezTo>
                    <a:pt x="866785" y="1886851"/>
                    <a:pt x="859574" y="1883572"/>
                    <a:pt x="854573" y="1878712"/>
                  </a:cubicBezTo>
                  <a:lnTo>
                    <a:pt x="851763" y="1862025"/>
                  </a:lnTo>
                  <a:lnTo>
                    <a:pt x="852835" y="1861078"/>
                  </a:lnTo>
                  <a:lnTo>
                    <a:pt x="852454" y="1858580"/>
                  </a:lnTo>
                  <a:cubicBezTo>
                    <a:pt x="854008" y="1854729"/>
                    <a:pt x="855385" y="1848724"/>
                    <a:pt x="856586" y="1840564"/>
                  </a:cubicBezTo>
                  <a:cubicBezTo>
                    <a:pt x="857806" y="1832215"/>
                    <a:pt x="860596" y="1825556"/>
                    <a:pt x="864955" y="1820590"/>
                  </a:cubicBezTo>
                  <a:lnTo>
                    <a:pt x="875188" y="1827524"/>
                  </a:lnTo>
                  <a:lnTo>
                    <a:pt x="878244" y="1836157"/>
                  </a:lnTo>
                  <a:lnTo>
                    <a:pt x="875772" y="1844349"/>
                  </a:lnTo>
                  <a:lnTo>
                    <a:pt x="880065" y="1838906"/>
                  </a:lnTo>
                  <a:cubicBezTo>
                    <a:pt x="881565" y="1836451"/>
                    <a:pt x="883093" y="1833405"/>
                    <a:pt x="884650" y="1829769"/>
                  </a:cubicBezTo>
                  <a:cubicBezTo>
                    <a:pt x="888288" y="1820757"/>
                    <a:pt x="890892" y="1813273"/>
                    <a:pt x="892460" y="1807318"/>
                  </a:cubicBezTo>
                  <a:lnTo>
                    <a:pt x="895381" y="1805930"/>
                  </a:lnTo>
                  <a:cubicBezTo>
                    <a:pt x="898301" y="1801058"/>
                    <a:pt x="900624" y="1797633"/>
                    <a:pt x="902350" y="1795656"/>
                  </a:cubicBezTo>
                  <a:lnTo>
                    <a:pt x="903101" y="1792261"/>
                  </a:lnTo>
                  <a:lnTo>
                    <a:pt x="907089" y="1790526"/>
                  </a:lnTo>
                  <a:lnTo>
                    <a:pt x="909517" y="1784654"/>
                  </a:lnTo>
                  <a:lnTo>
                    <a:pt x="909741" y="1781035"/>
                  </a:lnTo>
                  <a:lnTo>
                    <a:pt x="916207" y="1775325"/>
                  </a:lnTo>
                  <a:lnTo>
                    <a:pt x="916659" y="1773139"/>
                  </a:lnTo>
                  <a:lnTo>
                    <a:pt x="921911" y="1768500"/>
                  </a:lnTo>
                  <a:cubicBezTo>
                    <a:pt x="928218" y="1765517"/>
                    <a:pt x="934440" y="1763894"/>
                    <a:pt x="940577" y="1763630"/>
                  </a:cubicBezTo>
                  <a:lnTo>
                    <a:pt x="941281" y="1764428"/>
                  </a:lnTo>
                  <a:close/>
                  <a:moveTo>
                    <a:pt x="829369" y="1645817"/>
                  </a:moveTo>
                  <a:cubicBezTo>
                    <a:pt x="835676" y="1648440"/>
                    <a:pt x="840654" y="1650362"/>
                    <a:pt x="844303" y="1651582"/>
                  </a:cubicBezTo>
                  <a:cubicBezTo>
                    <a:pt x="851061" y="1657214"/>
                    <a:pt x="855865" y="1661643"/>
                    <a:pt x="858714" y="1664869"/>
                  </a:cubicBezTo>
                  <a:cubicBezTo>
                    <a:pt x="860250" y="1666609"/>
                    <a:pt x="863560" y="1671546"/>
                    <a:pt x="868641" y="1679682"/>
                  </a:cubicBezTo>
                  <a:cubicBezTo>
                    <a:pt x="871177" y="1687380"/>
                    <a:pt x="873554" y="1693138"/>
                    <a:pt x="875772" y="1696956"/>
                  </a:cubicBezTo>
                  <a:lnTo>
                    <a:pt x="875535" y="1700777"/>
                  </a:lnTo>
                  <a:lnTo>
                    <a:pt x="877729" y="1703261"/>
                  </a:lnTo>
                  <a:lnTo>
                    <a:pt x="873881" y="1709121"/>
                  </a:lnTo>
                  <a:lnTo>
                    <a:pt x="874228" y="1714710"/>
                  </a:lnTo>
                  <a:lnTo>
                    <a:pt x="869152" y="1719887"/>
                  </a:lnTo>
                  <a:cubicBezTo>
                    <a:pt x="867515" y="1724689"/>
                    <a:pt x="866398" y="1729106"/>
                    <a:pt x="865800" y="1733137"/>
                  </a:cubicBezTo>
                  <a:cubicBezTo>
                    <a:pt x="863529" y="1736688"/>
                    <a:pt x="860803" y="1739868"/>
                    <a:pt x="857624" y="1742675"/>
                  </a:cubicBezTo>
                  <a:cubicBezTo>
                    <a:pt x="852480" y="1744513"/>
                    <a:pt x="846561" y="1746907"/>
                    <a:pt x="839865" y="1749857"/>
                  </a:cubicBezTo>
                  <a:lnTo>
                    <a:pt x="835232" y="1749570"/>
                  </a:lnTo>
                  <a:lnTo>
                    <a:pt x="834389" y="1748616"/>
                  </a:lnTo>
                  <a:cubicBezTo>
                    <a:pt x="833671" y="1748713"/>
                    <a:pt x="831608" y="1749077"/>
                    <a:pt x="828200" y="1749707"/>
                  </a:cubicBezTo>
                  <a:cubicBezTo>
                    <a:pt x="824792" y="1750337"/>
                    <a:pt x="822078" y="1750791"/>
                    <a:pt x="820057" y="1751068"/>
                  </a:cubicBezTo>
                  <a:lnTo>
                    <a:pt x="813708" y="1746846"/>
                  </a:lnTo>
                  <a:lnTo>
                    <a:pt x="813126" y="1746234"/>
                  </a:lnTo>
                  <a:lnTo>
                    <a:pt x="812044" y="1748977"/>
                  </a:lnTo>
                  <a:lnTo>
                    <a:pt x="807884" y="1749672"/>
                  </a:lnTo>
                  <a:lnTo>
                    <a:pt x="808408" y="1754571"/>
                  </a:lnTo>
                  <a:lnTo>
                    <a:pt x="803411" y="1758388"/>
                  </a:lnTo>
                  <a:cubicBezTo>
                    <a:pt x="801970" y="1762134"/>
                    <a:pt x="801285" y="1763944"/>
                    <a:pt x="801357" y="1763818"/>
                  </a:cubicBezTo>
                  <a:cubicBezTo>
                    <a:pt x="801996" y="1765674"/>
                    <a:pt x="802073" y="1769252"/>
                    <a:pt x="801587" y="1774554"/>
                  </a:cubicBezTo>
                  <a:cubicBezTo>
                    <a:pt x="801101" y="1779856"/>
                    <a:pt x="801135" y="1783262"/>
                    <a:pt x="801691" y="1784773"/>
                  </a:cubicBezTo>
                  <a:cubicBezTo>
                    <a:pt x="801741" y="1784830"/>
                    <a:pt x="802547" y="1785855"/>
                    <a:pt x="804107" y="1787846"/>
                  </a:cubicBezTo>
                  <a:cubicBezTo>
                    <a:pt x="805667" y="1789838"/>
                    <a:pt x="807091" y="1791562"/>
                    <a:pt x="808378" y="1793019"/>
                  </a:cubicBezTo>
                  <a:cubicBezTo>
                    <a:pt x="811403" y="1796444"/>
                    <a:pt x="816477" y="1800434"/>
                    <a:pt x="823600" y="1804990"/>
                  </a:cubicBezTo>
                  <a:lnTo>
                    <a:pt x="831131" y="1805687"/>
                  </a:lnTo>
                  <a:cubicBezTo>
                    <a:pt x="833745" y="1803775"/>
                    <a:pt x="836153" y="1801051"/>
                    <a:pt x="838354" y="1797515"/>
                  </a:cubicBezTo>
                  <a:lnTo>
                    <a:pt x="837986" y="1795518"/>
                  </a:lnTo>
                  <a:lnTo>
                    <a:pt x="837372" y="1794823"/>
                  </a:lnTo>
                  <a:lnTo>
                    <a:pt x="835656" y="1794919"/>
                  </a:lnTo>
                  <a:lnTo>
                    <a:pt x="830423" y="1798415"/>
                  </a:lnTo>
                  <a:lnTo>
                    <a:pt x="819789" y="1800881"/>
                  </a:lnTo>
                  <a:lnTo>
                    <a:pt x="813128" y="1793338"/>
                  </a:lnTo>
                  <a:lnTo>
                    <a:pt x="816006" y="1780442"/>
                  </a:lnTo>
                  <a:lnTo>
                    <a:pt x="820727" y="1773773"/>
                  </a:lnTo>
                  <a:lnTo>
                    <a:pt x="826559" y="1770707"/>
                  </a:lnTo>
                  <a:lnTo>
                    <a:pt x="829895" y="1766570"/>
                  </a:lnTo>
                  <a:cubicBezTo>
                    <a:pt x="840603" y="1761183"/>
                    <a:pt x="850118" y="1760576"/>
                    <a:pt x="858439" y="1764750"/>
                  </a:cubicBezTo>
                  <a:cubicBezTo>
                    <a:pt x="862745" y="1768030"/>
                    <a:pt x="865134" y="1769938"/>
                    <a:pt x="865607" y="1770473"/>
                  </a:cubicBezTo>
                  <a:lnTo>
                    <a:pt x="869793" y="1775213"/>
                  </a:lnTo>
                  <a:lnTo>
                    <a:pt x="870862" y="1786946"/>
                  </a:lnTo>
                  <a:lnTo>
                    <a:pt x="867793" y="1790485"/>
                  </a:lnTo>
                  <a:lnTo>
                    <a:pt x="868707" y="1791520"/>
                  </a:lnTo>
                  <a:lnTo>
                    <a:pt x="863082" y="1799699"/>
                  </a:lnTo>
                  <a:lnTo>
                    <a:pt x="862339" y="1804702"/>
                  </a:lnTo>
                  <a:cubicBezTo>
                    <a:pt x="861607" y="1806515"/>
                    <a:pt x="859228" y="1810281"/>
                    <a:pt x="855201" y="1816000"/>
                  </a:cubicBezTo>
                  <a:cubicBezTo>
                    <a:pt x="849909" y="1820674"/>
                    <a:pt x="845176" y="1823756"/>
                    <a:pt x="841001" y="1825246"/>
                  </a:cubicBezTo>
                  <a:cubicBezTo>
                    <a:pt x="834935" y="1824417"/>
                    <a:pt x="829057" y="1824368"/>
                    <a:pt x="823368" y="1825099"/>
                  </a:cubicBezTo>
                  <a:cubicBezTo>
                    <a:pt x="817009" y="1823309"/>
                    <a:pt x="812227" y="1821402"/>
                    <a:pt x="809021" y="1819378"/>
                  </a:cubicBezTo>
                  <a:cubicBezTo>
                    <a:pt x="807568" y="1818713"/>
                    <a:pt x="804412" y="1816471"/>
                    <a:pt x="799554" y="1812652"/>
                  </a:cubicBezTo>
                  <a:cubicBezTo>
                    <a:pt x="798966" y="1805277"/>
                    <a:pt x="797114" y="1802074"/>
                    <a:pt x="793996" y="1803040"/>
                  </a:cubicBezTo>
                  <a:cubicBezTo>
                    <a:pt x="789232" y="1802141"/>
                    <a:pt x="784590" y="1798610"/>
                    <a:pt x="780071" y="1792447"/>
                  </a:cubicBezTo>
                  <a:cubicBezTo>
                    <a:pt x="780074" y="1787101"/>
                    <a:pt x="778555" y="1781899"/>
                    <a:pt x="775513" y="1776842"/>
                  </a:cubicBezTo>
                  <a:cubicBezTo>
                    <a:pt x="775996" y="1769057"/>
                    <a:pt x="775668" y="1763697"/>
                    <a:pt x="774528" y="1760763"/>
                  </a:cubicBezTo>
                  <a:lnTo>
                    <a:pt x="768939" y="1755782"/>
                  </a:lnTo>
                  <a:cubicBezTo>
                    <a:pt x="768942" y="1751002"/>
                    <a:pt x="768799" y="1747327"/>
                    <a:pt x="768510" y="1744759"/>
                  </a:cubicBezTo>
                  <a:lnTo>
                    <a:pt x="770560" y="1740687"/>
                  </a:lnTo>
                  <a:lnTo>
                    <a:pt x="769222" y="1733925"/>
                  </a:lnTo>
                  <a:cubicBezTo>
                    <a:pt x="773554" y="1729071"/>
                    <a:pt x="775501" y="1724428"/>
                    <a:pt x="775061" y="1719996"/>
                  </a:cubicBezTo>
                  <a:lnTo>
                    <a:pt x="778185" y="1716035"/>
                  </a:lnTo>
                  <a:lnTo>
                    <a:pt x="777891" y="1711376"/>
                  </a:lnTo>
                  <a:lnTo>
                    <a:pt x="781752" y="1703480"/>
                  </a:lnTo>
                  <a:cubicBezTo>
                    <a:pt x="787398" y="1698245"/>
                    <a:pt x="796848" y="1694906"/>
                    <a:pt x="810103" y="1693463"/>
                  </a:cubicBezTo>
                  <a:cubicBezTo>
                    <a:pt x="818605" y="1692492"/>
                    <a:pt x="826175" y="1692992"/>
                    <a:pt x="832812" y="1694964"/>
                  </a:cubicBezTo>
                  <a:lnTo>
                    <a:pt x="834952" y="1694493"/>
                  </a:lnTo>
                  <a:cubicBezTo>
                    <a:pt x="836902" y="1692771"/>
                    <a:pt x="839567" y="1691211"/>
                    <a:pt x="842947" y="1689814"/>
                  </a:cubicBezTo>
                  <a:lnTo>
                    <a:pt x="843704" y="1686688"/>
                  </a:lnTo>
                  <a:cubicBezTo>
                    <a:pt x="843396" y="1685524"/>
                    <a:pt x="843156" y="1683181"/>
                    <a:pt x="842984" y="1679660"/>
                  </a:cubicBezTo>
                  <a:cubicBezTo>
                    <a:pt x="842229" y="1678204"/>
                    <a:pt x="841540" y="1677124"/>
                    <a:pt x="840916" y="1676418"/>
                  </a:cubicBezTo>
                  <a:cubicBezTo>
                    <a:pt x="835750" y="1670568"/>
                    <a:pt x="832438" y="1667450"/>
                    <a:pt x="830979" y="1667063"/>
                  </a:cubicBezTo>
                  <a:lnTo>
                    <a:pt x="826467" y="1666544"/>
                  </a:lnTo>
                  <a:lnTo>
                    <a:pt x="821583" y="1672644"/>
                  </a:lnTo>
                  <a:lnTo>
                    <a:pt x="813121" y="1676394"/>
                  </a:lnTo>
                  <a:lnTo>
                    <a:pt x="804948" y="1675887"/>
                  </a:lnTo>
                  <a:lnTo>
                    <a:pt x="796108" y="1667500"/>
                  </a:lnTo>
                  <a:lnTo>
                    <a:pt x="797924" y="1657774"/>
                  </a:lnTo>
                  <a:lnTo>
                    <a:pt x="801355" y="1652385"/>
                  </a:lnTo>
                  <a:lnTo>
                    <a:pt x="810622" y="1646300"/>
                  </a:lnTo>
                  <a:cubicBezTo>
                    <a:pt x="818226" y="1645794"/>
                    <a:pt x="824476" y="1645633"/>
                    <a:pt x="829369" y="1645817"/>
                  </a:cubicBezTo>
                  <a:close/>
                  <a:moveTo>
                    <a:pt x="723389" y="1582038"/>
                  </a:moveTo>
                  <a:lnTo>
                    <a:pt x="720480" y="1583160"/>
                  </a:lnTo>
                  <a:lnTo>
                    <a:pt x="716672" y="1582684"/>
                  </a:lnTo>
                  <a:lnTo>
                    <a:pt x="716484" y="1582850"/>
                  </a:lnTo>
                  <a:lnTo>
                    <a:pt x="707943" y="1586196"/>
                  </a:lnTo>
                  <a:cubicBezTo>
                    <a:pt x="702049" y="1590650"/>
                    <a:pt x="697938" y="1595282"/>
                    <a:pt x="695610" y="1600090"/>
                  </a:cubicBezTo>
                  <a:lnTo>
                    <a:pt x="697591" y="1606838"/>
                  </a:lnTo>
                  <a:cubicBezTo>
                    <a:pt x="695888" y="1612003"/>
                    <a:pt x="695081" y="1616597"/>
                    <a:pt x="695169" y="1620621"/>
                  </a:cubicBezTo>
                  <a:lnTo>
                    <a:pt x="692789" y="1624454"/>
                  </a:lnTo>
                  <a:cubicBezTo>
                    <a:pt x="693249" y="1629654"/>
                    <a:pt x="693651" y="1634691"/>
                    <a:pt x="693996" y="1639564"/>
                  </a:cubicBezTo>
                  <a:lnTo>
                    <a:pt x="691526" y="1641151"/>
                  </a:lnTo>
                  <a:cubicBezTo>
                    <a:pt x="693303" y="1646627"/>
                    <a:pt x="694333" y="1650940"/>
                    <a:pt x="694615" y="1654091"/>
                  </a:cubicBezTo>
                  <a:lnTo>
                    <a:pt x="701297" y="1659402"/>
                  </a:lnTo>
                  <a:lnTo>
                    <a:pt x="709481" y="1660648"/>
                  </a:lnTo>
                  <a:lnTo>
                    <a:pt x="716230" y="1658848"/>
                  </a:lnTo>
                  <a:lnTo>
                    <a:pt x="723624" y="1660448"/>
                  </a:lnTo>
                  <a:cubicBezTo>
                    <a:pt x="727153" y="1658191"/>
                    <a:pt x="730020" y="1656892"/>
                    <a:pt x="732226" y="1656551"/>
                  </a:cubicBezTo>
                  <a:cubicBezTo>
                    <a:pt x="732004" y="1656746"/>
                    <a:pt x="732362" y="1656530"/>
                    <a:pt x="733299" y="1655901"/>
                  </a:cubicBezTo>
                  <a:cubicBezTo>
                    <a:pt x="734236" y="1655272"/>
                    <a:pt x="734870" y="1654811"/>
                    <a:pt x="735201" y="1654519"/>
                  </a:cubicBezTo>
                  <a:cubicBezTo>
                    <a:pt x="735551" y="1654209"/>
                    <a:pt x="736068" y="1653653"/>
                    <a:pt x="736753" y="1652850"/>
                  </a:cubicBezTo>
                  <a:cubicBezTo>
                    <a:pt x="737437" y="1652048"/>
                    <a:pt x="738280" y="1651204"/>
                    <a:pt x="739282" y="1650318"/>
                  </a:cubicBezTo>
                  <a:cubicBezTo>
                    <a:pt x="743036" y="1649321"/>
                    <a:pt x="745158" y="1648837"/>
                    <a:pt x="745647" y="1648867"/>
                  </a:cubicBezTo>
                  <a:lnTo>
                    <a:pt x="748431" y="1646408"/>
                  </a:lnTo>
                  <a:lnTo>
                    <a:pt x="753332" y="1636718"/>
                  </a:lnTo>
                  <a:lnTo>
                    <a:pt x="756169" y="1635404"/>
                  </a:lnTo>
                  <a:lnTo>
                    <a:pt x="759306" y="1632633"/>
                  </a:lnTo>
                  <a:lnTo>
                    <a:pt x="761311" y="1632758"/>
                  </a:lnTo>
                  <a:lnTo>
                    <a:pt x="761997" y="1622807"/>
                  </a:lnTo>
                  <a:lnTo>
                    <a:pt x="762682" y="1623583"/>
                  </a:lnTo>
                  <a:lnTo>
                    <a:pt x="760072" y="1612760"/>
                  </a:lnTo>
                  <a:lnTo>
                    <a:pt x="761406" y="1608990"/>
                  </a:lnTo>
                  <a:lnTo>
                    <a:pt x="760590" y="1606779"/>
                  </a:lnTo>
                  <a:lnTo>
                    <a:pt x="759823" y="1607456"/>
                  </a:lnTo>
                  <a:lnTo>
                    <a:pt x="756415" y="1606296"/>
                  </a:lnTo>
                  <a:lnTo>
                    <a:pt x="756279" y="1606416"/>
                  </a:lnTo>
                  <a:lnTo>
                    <a:pt x="747889" y="1609061"/>
                  </a:lnTo>
                  <a:lnTo>
                    <a:pt x="737752" y="1618013"/>
                  </a:lnTo>
                  <a:lnTo>
                    <a:pt x="733332" y="1618367"/>
                  </a:lnTo>
                  <a:lnTo>
                    <a:pt x="721272" y="1613791"/>
                  </a:lnTo>
                  <a:lnTo>
                    <a:pt x="719454" y="1602901"/>
                  </a:lnTo>
                  <a:lnTo>
                    <a:pt x="720055" y="1602370"/>
                  </a:lnTo>
                  <a:lnTo>
                    <a:pt x="719273" y="1599435"/>
                  </a:lnTo>
                  <a:cubicBezTo>
                    <a:pt x="722155" y="1594541"/>
                    <a:pt x="723807" y="1592106"/>
                    <a:pt x="724229" y="1592131"/>
                  </a:cubicBezTo>
                  <a:cubicBezTo>
                    <a:pt x="724150" y="1589790"/>
                    <a:pt x="724867" y="1587324"/>
                    <a:pt x="726380" y="1584735"/>
                  </a:cubicBezTo>
                  <a:lnTo>
                    <a:pt x="726650" y="1582784"/>
                  </a:lnTo>
                  <a:close/>
                  <a:moveTo>
                    <a:pt x="718677" y="1561964"/>
                  </a:moveTo>
                  <a:cubicBezTo>
                    <a:pt x="722431" y="1563485"/>
                    <a:pt x="726340" y="1563973"/>
                    <a:pt x="730403" y="1563427"/>
                  </a:cubicBezTo>
                  <a:lnTo>
                    <a:pt x="732745" y="1566079"/>
                  </a:lnTo>
                  <a:lnTo>
                    <a:pt x="737466" y="1568521"/>
                  </a:lnTo>
                  <a:lnTo>
                    <a:pt x="747602" y="1563600"/>
                  </a:lnTo>
                  <a:lnTo>
                    <a:pt x="757683" y="1567336"/>
                  </a:lnTo>
                  <a:lnTo>
                    <a:pt x="765116" y="1575752"/>
                  </a:lnTo>
                  <a:lnTo>
                    <a:pt x="764361" y="1581464"/>
                  </a:lnTo>
                  <a:lnTo>
                    <a:pt x="766855" y="1588283"/>
                  </a:lnTo>
                  <a:lnTo>
                    <a:pt x="775964" y="1585122"/>
                  </a:lnTo>
                  <a:lnTo>
                    <a:pt x="781945" y="1587388"/>
                  </a:lnTo>
                  <a:lnTo>
                    <a:pt x="787641" y="1597194"/>
                  </a:lnTo>
                  <a:lnTo>
                    <a:pt x="787099" y="1606039"/>
                  </a:lnTo>
                  <a:lnTo>
                    <a:pt x="789565" y="1608832"/>
                  </a:lnTo>
                  <a:lnTo>
                    <a:pt x="793526" y="1619286"/>
                  </a:lnTo>
                  <a:lnTo>
                    <a:pt x="790404" y="1633082"/>
                  </a:lnTo>
                  <a:lnTo>
                    <a:pt x="792154" y="1642910"/>
                  </a:lnTo>
                  <a:cubicBezTo>
                    <a:pt x="790978" y="1645397"/>
                    <a:pt x="790201" y="1647461"/>
                    <a:pt x="789823" y="1649102"/>
                  </a:cubicBezTo>
                  <a:cubicBezTo>
                    <a:pt x="791294" y="1654635"/>
                    <a:pt x="791867" y="1660006"/>
                    <a:pt x="791544" y="1665215"/>
                  </a:cubicBezTo>
                  <a:lnTo>
                    <a:pt x="784934" y="1677907"/>
                  </a:lnTo>
                  <a:cubicBezTo>
                    <a:pt x="774972" y="1686706"/>
                    <a:pt x="765846" y="1690449"/>
                    <a:pt x="757559" y="1689134"/>
                  </a:cubicBezTo>
                  <a:cubicBezTo>
                    <a:pt x="751097" y="1691049"/>
                    <a:pt x="746247" y="1692044"/>
                    <a:pt x="743008" y="1692118"/>
                  </a:cubicBezTo>
                  <a:cubicBezTo>
                    <a:pt x="738574" y="1695308"/>
                    <a:pt x="735023" y="1697596"/>
                    <a:pt x="732354" y="1698983"/>
                  </a:cubicBezTo>
                  <a:cubicBezTo>
                    <a:pt x="724762" y="1699517"/>
                    <a:pt x="719061" y="1699538"/>
                    <a:pt x="715251" y="1699046"/>
                  </a:cubicBezTo>
                  <a:cubicBezTo>
                    <a:pt x="711852" y="1696799"/>
                    <a:pt x="706694" y="1695248"/>
                    <a:pt x="699778" y="1694394"/>
                  </a:cubicBezTo>
                  <a:lnTo>
                    <a:pt x="690352" y="1687710"/>
                  </a:lnTo>
                  <a:cubicBezTo>
                    <a:pt x="689643" y="1685790"/>
                    <a:pt x="688414" y="1683275"/>
                    <a:pt x="686666" y="1680164"/>
                  </a:cubicBezTo>
                  <a:cubicBezTo>
                    <a:pt x="682008" y="1674890"/>
                    <a:pt x="677721" y="1670935"/>
                    <a:pt x="673806" y="1668300"/>
                  </a:cubicBezTo>
                  <a:cubicBezTo>
                    <a:pt x="672286" y="1664107"/>
                    <a:pt x="670010" y="1660631"/>
                    <a:pt x="666977" y="1657871"/>
                  </a:cubicBezTo>
                  <a:cubicBezTo>
                    <a:pt x="666495" y="1653447"/>
                    <a:pt x="666842" y="1647411"/>
                    <a:pt x="668019" y="1639764"/>
                  </a:cubicBezTo>
                  <a:cubicBezTo>
                    <a:pt x="669000" y="1634256"/>
                    <a:pt x="669137" y="1629682"/>
                    <a:pt x="668430" y="1626040"/>
                  </a:cubicBezTo>
                  <a:lnTo>
                    <a:pt x="671565" y="1621917"/>
                  </a:lnTo>
                  <a:cubicBezTo>
                    <a:pt x="671698" y="1619780"/>
                    <a:pt x="673058" y="1616013"/>
                    <a:pt x="675647" y="1610615"/>
                  </a:cubicBezTo>
                  <a:lnTo>
                    <a:pt x="677660" y="1611219"/>
                  </a:lnTo>
                  <a:lnTo>
                    <a:pt x="676156" y="1607498"/>
                  </a:lnTo>
                  <a:lnTo>
                    <a:pt x="679143" y="1598196"/>
                  </a:lnTo>
                  <a:lnTo>
                    <a:pt x="678446" y="1590868"/>
                  </a:lnTo>
                  <a:lnTo>
                    <a:pt x="679850" y="1589628"/>
                  </a:lnTo>
                  <a:lnTo>
                    <a:pt x="680456" y="1584923"/>
                  </a:lnTo>
                  <a:lnTo>
                    <a:pt x="680696" y="1584710"/>
                  </a:lnTo>
                  <a:lnTo>
                    <a:pt x="680267" y="1584224"/>
                  </a:lnTo>
                  <a:lnTo>
                    <a:pt x="691055" y="1571094"/>
                  </a:lnTo>
                  <a:cubicBezTo>
                    <a:pt x="702642" y="1566231"/>
                    <a:pt x="711849" y="1563188"/>
                    <a:pt x="718677" y="1561964"/>
                  </a:cubicBezTo>
                  <a:close/>
                  <a:moveTo>
                    <a:pt x="615136" y="1438088"/>
                  </a:moveTo>
                  <a:lnTo>
                    <a:pt x="622479" y="1442782"/>
                  </a:lnTo>
                  <a:lnTo>
                    <a:pt x="627654" y="1443098"/>
                  </a:lnTo>
                  <a:lnTo>
                    <a:pt x="629944" y="1441075"/>
                  </a:lnTo>
                  <a:cubicBezTo>
                    <a:pt x="635402" y="1440328"/>
                    <a:pt x="640050" y="1440873"/>
                    <a:pt x="643889" y="1442711"/>
                  </a:cubicBezTo>
                  <a:lnTo>
                    <a:pt x="649534" y="1442068"/>
                  </a:lnTo>
                  <a:lnTo>
                    <a:pt x="656532" y="1446061"/>
                  </a:lnTo>
                  <a:cubicBezTo>
                    <a:pt x="659657" y="1451630"/>
                    <a:pt x="660806" y="1459132"/>
                    <a:pt x="659979" y="1468565"/>
                  </a:cubicBezTo>
                  <a:lnTo>
                    <a:pt x="657483" y="1480817"/>
                  </a:lnTo>
                  <a:lnTo>
                    <a:pt x="657822" y="1480718"/>
                  </a:lnTo>
                  <a:lnTo>
                    <a:pt x="658909" y="1479758"/>
                  </a:lnTo>
                  <a:cubicBezTo>
                    <a:pt x="661835" y="1478241"/>
                    <a:pt x="666247" y="1477134"/>
                    <a:pt x="672144" y="1476437"/>
                  </a:cubicBezTo>
                  <a:cubicBezTo>
                    <a:pt x="676482" y="1477749"/>
                    <a:pt x="681511" y="1480109"/>
                    <a:pt x="687229" y="1483516"/>
                  </a:cubicBezTo>
                  <a:cubicBezTo>
                    <a:pt x="687864" y="1490531"/>
                    <a:pt x="688583" y="1494492"/>
                    <a:pt x="689383" y="1495398"/>
                  </a:cubicBezTo>
                  <a:lnTo>
                    <a:pt x="695525" y="1501003"/>
                  </a:lnTo>
                  <a:lnTo>
                    <a:pt x="695853" y="1503399"/>
                  </a:lnTo>
                  <a:lnTo>
                    <a:pt x="699273" y="1507271"/>
                  </a:lnTo>
                  <a:cubicBezTo>
                    <a:pt x="702895" y="1513863"/>
                    <a:pt x="704404" y="1519168"/>
                    <a:pt x="703799" y="1523187"/>
                  </a:cubicBezTo>
                  <a:lnTo>
                    <a:pt x="706080" y="1525095"/>
                  </a:lnTo>
                  <a:cubicBezTo>
                    <a:pt x="708916" y="1530431"/>
                    <a:pt x="709680" y="1535934"/>
                    <a:pt x="708373" y="1541602"/>
                  </a:cubicBezTo>
                  <a:lnTo>
                    <a:pt x="701219" y="1547920"/>
                  </a:lnTo>
                  <a:lnTo>
                    <a:pt x="695188" y="1541091"/>
                  </a:lnTo>
                  <a:lnTo>
                    <a:pt x="692739" y="1540341"/>
                  </a:lnTo>
                  <a:lnTo>
                    <a:pt x="689917" y="1535797"/>
                  </a:lnTo>
                  <a:lnTo>
                    <a:pt x="683988" y="1533131"/>
                  </a:lnTo>
                  <a:lnTo>
                    <a:pt x="682267" y="1526460"/>
                  </a:lnTo>
                  <a:cubicBezTo>
                    <a:pt x="679998" y="1523891"/>
                    <a:pt x="678610" y="1522095"/>
                    <a:pt x="678103" y="1521072"/>
                  </a:cubicBezTo>
                  <a:lnTo>
                    <a:pt x="676509" y="1520273"/>
                  </a:lnTo>
                  <a:lnTo>
                    <a:pt x="672188" y="1521293"/>
                  </a:lnTo>
                  <a:cubicBezTo>
                    <a:pt x="668875" y="1523124"/>
                    <a:pt x="665449" y="1528283"/>
                    <a:pt x="661909" y="1536770"/>
                  </a:cubicBezTo>
                  <a:lnTo>
                    <a:pt x="658168" y="1540074"/>
                  </a:lnTo>
                  <a:cubicBezTo>
                    <a:pt x="657022" y="1546646"/>
                    <a:pt x="655411" y="1550848"/>
                    <a:pt x="653335" y="1552682"/>
                  </a:cubicBezTo>
                  <a:cubicBezTo>
                    <a:pt x="653398" y="1556979"/>
                    <a:pt x="653102" y="1561007"/>
                    <a:pt x="652447" y="1564766"/>
                  </a:cubicBezTo>
                  <a:lnTo>
                    <a:pt x="649667" y="1570148"/>
                  </a:lnTo>
                  <a:lnTo>
                    <a:pt x="650955" y="1571607"/>
                  </a:lnTo>
                  <a:lnTo>
                    <a:pt x="648238" y="1576292"/>
                  </a:lnTo>
                  <a:lnTo>
                    <a:pt x="649143" y="1578835"/>
                  </a:lnTo>
                  <a:lnTo>
                    <a:pt x="647463" y="1581142"/>
                  </a:lnTo>
                  <a:lnTo>
                    <a:pt x="647973" y="1581720"/>
                  </a:lnTo>
                  <a:cubicBezTo>
                    <a:pt x="645859" y="1587838"/>
                    <a:pt x="642710" y="1592247"/>
                    <a:pt x="638528" y="1594948"/>
                  </a:cubicBezTo>
                  <a:cubicBezTo>
                    <a:pt x="638344" y="1600242"/>
                    <a:pt x="638394" y="1604892"/>
                    <a:pt x="638678" y="1608898"/>
                  </a:cubicBezTo>
                  <a:lnTo>
                    <a:pt x="632630" y="1615049"/>
                  </a:lnTo>
                  <a:lnTo>
                    <a:pt x="624641" y="1617270"/>
                  </a:lnTo>
                  <a:cubicBezTo>
                    <a:pt x="621679" y="1614872"/>
                    <a:pt x="619336" y="1611685"/>
                    <a:pt x="617612" y="1607709"/>
                  </a:cubicBezTo>
                  <a:cubicBezTo>
                    <a:pt x="615887" y="1603732"/>
                    <a:pt x="614768" y="1601453"/>
                    <a:pt x="614254" y="1600871"/>
                  </a:cubicBezTo>
                  <a:cubicBezTo>
                    <a:pt x="611082" y="1597281"/>
                    <a:pt x="607395" y="1594904"/>
                    <a:pt x="603192" y="1593742"/>
                  </a:cubicBezTo>
                  <a:cubicBezTo>
                    <a:pt x="601304" y="1590073"/>
                    <a:pt x="598835" y="1585479"/>
                    <a:pt x="595786" y="1579960"/>
                  </a:cubicBezTo>
                  <a:lnTo>
                    <a:pt x="597734" y="1568234"/>
                  </a:lnTo>
                  <a:lnTo>
                    <a:pt x="601634" y="1562960"/>
                  </a:lnTo>
                  <a:lnTo>
                    <a:pt x="602877" y="1557828"/>
                  </a:lnTo>
                  <a:lnTo>
                    <a:pt x="607817" y="1550543"/>
                  </a:lnTo>
                  <a:lnTo>
                    <a:pt x="611525" y="1548455"/>
                  </a:lnTo>
                  <a:lnTo>
                    <a:pt x="613094" y="1546506"/>
                  </a:lnTo>
                  <a:lnTo>
                    <a:pt x="611704" y="1542967"/>
                  </a:lnTo>
                  <a:cubicBezTo>
                    <a:pt x="612493" y="1537716"/>
                    <a:pt x="614394" y="1533370"/>
                    <a:pt x="617409" y="1529930"/>
                  </a:cubicBezTo>
                  <a:lnTo>
                    <a:pt x="618095" y="1522450"/>
                  </a:lnTo>
                  <a:lnTo>
                    <a:pt x="622234" y="1519390"/>
                  </a:lnTo>
                  <a:lnTo>
                    <a:pt x="621136" y="1516092"/>
                  </a:lnTo>
                  <a:lnTo>
                    <a:pt x="625732" y="1508580"/>
                  </a:lnTo>
                  <a:lnTo>
                    <a:pt x="630009" y="1505393"/>
                  </a:lnTo>
                  <a:lnTo>
                    <a:pt x="632072" y="1498629"/>
                  </a:lnTo>
                  <a:lnTo>
                    <a:pt x="631013" y="1491886"/>
                  </a:lnTo>
                  <a:lnTo>
                    <a:pt x="635985" y="1486061"/>
                  </a:lnTo>
                  <a:cubicBezTo>
                    <a:pt x="637578" y="1482517"/>
                    <a:pt x="638440" y="1479267"/>
                    <a:pt x="638572" y="1476312"/>
                  </a:cubicBezTo>
                  <a:lnTo>
                    <a:pt x="634911" y="1475180"/>
                  </a:lnTo>
                  <a:cubicBezTo>
                    <a:pt x="633179" y="1475208"/>
                    <a:pt x="629210" y="1475737"/>
                    <a:pt x="623002" y="1476767"/>
                  </a:cubicBezTo>
                  <a:cubicBezTo>
                    <a:pt x="617329" y="1474474"/>
                    <a:pt x="613343" y="1472027"/>
                    <a:pt x="611045" y="1469424"/>
                  </a:cubicBezTo>
                  <a:cubicBezTo>
                    <a:pt x="606571" y="1464359"/>
                    <a:pt x="603636" y="1461485"/>
                    <a:pt x="602238" y="1460802"/>
                  </a:cubicBezTo>
                  <a:lnTo>
                    <a:pt x="596876" y="1451395"/>
                  </a:lnTo>
                  <a:lnTo>
                    <a:pt x="607912" y="1440005"/>
                  </a:lnTo>
                  <a:lnTo>
                    <a:pt x="612872" y="1440088"/>
                  </a:lnTo>
                  <a:close/>
                  <a:moveTo>
                    <a:pt x="275715" y="1075150"/>
                  </a:moveTo>
                  <a:lnTo>
                    <a:pt x="272806" y="1076272"/>
                  </a:lnTo>
                  <a:lnTo>
                    <a:pt x="268998" y="1075796"/>
                  </a:lnTo>
                  <a:lnTo>
                    <a:pt x="268810" y="1075962"/>
                  </a:lnTo>
                  <a:lnTo>
                    <a:pt x="260269" y="1079307"/>
                  </a:lnTo>
                  <a:cubicBezTo>
                    <a:pt x="254375" y="1083762"/>
                    <a:pt x="250264" y="1088393"/>
                    <a:pt x="247936" y="1093201"/>
                  </a:cubicBezTo>
                  <a:lnTo>
                    <a:pt x="249917" y="1099950"/>
                  </a:lnTo>
                  <a:cubicBezTo>
                    <a:pt x="248214" y="1105114"/>
                    <a:pt x="247407" y="1109709"/>
                    <a:pt x="247495" y="1113732"/>
                  </a:cubicBezTo>
                  <a:lnTo>
                    <a:pt x="245115" y="1117566"/>
                  </a:lnTo>
                  <a:cubicBezTo>
                    <a:pt x="245575" y="1122766"/>
                    <a:pt x="245977" y="1127803"/>
                    <a:pt x="246322" y="1132676"/>
                  </a:cubicBezTo>
                  <a:lnTo>
                    <a:pt x="243852" y="1134262"/>
                  </a:lnTo>
                  <a:cubicBezTo>
                    <a:pt x="245629" y="1139738"/>
                    <a:pt x="246659" y="1144052"/>
                    <a:pt x="246941" y="1147203"/>
                  </a:cubicBezTo>
                  <a:lnTo>
                    <a:pt x="253622" y="1152513"/>
                  </a:lnTo>
                  <a:lnTo>
                    <a:pt x="261806" y="1153760"/>
                  </a:lnTo>
                  <a:lnTo>
                    <a:pt x="268556" y="1151959"/>
                  </a:lnTo>
                  <a:lnTo>
                    <a:pt x="275950" y="1153559"/>
                  </a:lnTo>
                  <a:cubicBezTo>
                    <a:pt x="279478" y="1151302"/>
                    <a:pt x="282346" y="1150003"/>
                    <a:pt x="284552" y="1149662"/>
                  </a:cubicBezTo>
                  <a:cubicBezTo>
                    <a:pt x="284330" y="1149858"/>
                    <a:pt x="284688" y="1149641"/>
                    <a:pt x="285625" y="1149012"/>
                  </a:cubicBezTo>
                  <a:cubicBezTo>
                    <a:pt x="286562" y="1148383"/>
                    <a:pt x="287196" y="1147923"/>
                    <a:pt x="287527" y="1147630"/>
                  </a:cubicBezTo>
                  <a:cubicBezTo>
                    <a:pt x="287877" y="1147321"/>
                    <a:pt x="288394" y="1146765"/>
                    <a:pt x="289078" y="1145962"/>
                  </a:cubicBezTo>
                  <a:cubicBezTo>
                    <a:pt x="289763" y="1145159"/>
                    <a:pt x="290606" y="1144315"/>
                    <a:pt x="291608" y="1143430"/>
                  </a:cubicBezTo>
                  <a:cubicBezTo>
                    <a:pt x="295362" y="1142432"/>
                    <a:pt x="297484" y="1141948"/>
                    <a:pt x="297972" y="1141979"/>
                  </a:cubicBezTo>
                  <a:lnTo>
                    <a:pt x="300757" y="1139520"/>
                  </a:lnTo>
                  <a:lnTo>
                    <a:pt x="305658" y="1129830"/>
                  </a:lnTo>
                  <a:lnTo>
                    <a:pt x="308495" y="1128516"/>
                  </a:lnTo>
                  <a:lnTo>
                    <a:pt x="311632" y="1125745"/>
                  </a:lnTo>
                  <a:lnTo>
                    <a:pt x="313637" y="1125869"/>
                  </a:lnTo>
                  <a:lnTo>
                    <a:pt x="314323" y="1115918"/>
                  </a:lnTo>
                  <a:lnTo>
                    <a:pt x="315008" y="1116695"/>
                  </a:lnTo>
                  <a:lnTo>
                    <a:pt x="312398" y="1105872"/>
                  </a:lnTo>
                  <a:lnTo>
                    <a:pt x="313732" y="1102102"/>
                  </a:lnTo>
                  <a:lnTo>
                    <a:pt x="312916" y="1099890"/>
                  </a:lnTo>
                  <a:lnTo>
                    <a:pt x="312149" y="1100568"/>
                  </a:lnTo>
                  <a:lnTo>
                    <a:pt x="308741" y="1099407"/>
                  </a:lnTo>
                  <a:lnTo>
                    <a:pt x="308605" y="1099527"/>
                  </a:lnTo>
                  <a:lnTo>
                    <a:pt x="300214" y="1102173"/>
                  </a:lnTo>
                  <a:lnTo>
                    <a:pt x="290078" y="1111125"/>
                  </a:lnTo>
                  <a:lnTo>
                    <a:pt x="285657" y="1111478"/>
                  </a:lnTo>
                  <a:lnTo>
                    <a:pt x="273597" y="1106902"/>
                  </a:lnTo>
                  <a:lnTo>
                    <a:pt x="271779" y="1096012"/>
                  </a:lnTo>
                  <a:lnTo>
                    <a:pt x="272381" y="1095481"/>
                  </a:lnTo>
                  <a:lnTo>
                    <a:pt x="271599" y="1092546"/>
                  </a:lnTo>
                  <a:cubicBezTo>
                    <a:pt x="274481" y="1087653"/>
                    <a:pt x="276133" y="1085218"/>
                    <a:pt x="276555" y="1085242"/>
                  </a:cubicBezTo>
                  <a:cubicBezTo>
                    <a:pt x="276476" y="1082902"/>
                    <a:pt x="277193" y="1080436"/>
                    <a:pt x="278706" y="1077846"/>
                  </a:cubicBezTo>
                  <a:lnTo>
                    <a:pt x="278976" y="1075896"/>
                  </a:lnTo>
                  <a:close/>
                  <a:moveTo>
                    <a:pt x="532141" y="1064428"/>
                  </a:moveTo>
                  <a:lnTo>
                    <a:pt x="538823" y="1071995"/>
                  </a:lnTo>
                  <a:cubicBezTo>
                    <a:pt x="537164" y="1078631"/>
                    <a:pt x="536622" y="1084538"/>
                    <a:pt x="537198" y="1089714"/>
                  </a:cubicBezTo>
                  <a:lnTo>
                    <a:pt x="540416" y="1093358"/>
                  </a:lnTo>
                  <a:lnTo>
                    <a:pt x="537365" y="1096053"/>
                  </a:lnTo>
                  <a:lnTo>
                    <a:pt x="537104" y="1098071"/>
                  </a:lnTo>
                  <a:cubicBezTo>
                    <a:pt x="541162" y="1108265"/>
                    <a:pt x="544601" y="1114958"/>
                    <a:pt x="547419" y="1118149"/>
                  </a:cubicBezTo>
                  <a:cubicBezTo>
                    <a:pt x="554306" y="1125947"/>
                    <a:pt x="560580" y="1130121"/>
                    <a:pt x="566240" y="1130670"/>
                  </a:cubicBezTo>
                  <a:cubicBezTo>
                    <a:pt x="575308" y="1136905"/>
                    <a:pt x="580454" y="1140715"/>
                    <a:pt x="581678" y="1142100"/>
                  </a:cubicBezTo>
                  <a:cubicBezTo>
                    <a:pt x="583402" y="1144053"/>
                    <a:pt x="585829" y="1147174"/>
                    <a:pt x="588960" y="1151464"/>
                  </a:cubicBezTo>
                  <a:cubicBezTo>
                    <a:pt x="592992" y="1157033"/>
                    <a:pt x="594963" y="1159792"/>
                    <a:pt x="594872" y="1159738"/>
                  </a:cubicBezTo>
                  <a:lnTo>
                    <a:pt x="603046" y="1162544"/>
                  </a:lnTo>
                  <a:lnTo>
                    <a:pt x="605870" y="1160050"/>
                  </a:lnTo>
                  <a:lnTo>
                    <a:pt x="613757" y="1168981"/>
                  </a:lnTo>
                  <a:cubicBezTo>
                    <a:pt x="620656" y="1172457"/>
                    <a:pt x="623857" y="1174457"/>
                    <a:pt x="623362" y="1174981"/>
                  </a:cubicBezTo>
                  <a:cubicBezTo>
                    <a:pt x="623269" y="1173949"/>
                    <a:pt x="622659" y="1171309"/>
                    <a:pt x="621532" y="1167061"/>
                  </a:cubicBezTo>
                  <a:lnTo>
                    <a:pt x="623594" y="1163267"/>
                  </a:lnTo>
                  <a:lnTo>
                    <a:pt x="618196" y="1154748"/>
                  </a:lnTo>
                  <a:lnTo>
                    <a:pt x="618494" y="1149957"/>
                  </a:lnTo>
                  <a:lnTo>
                    <a:pt x="616246" y="1145389"/>
                  </a:lnTo>
                  <a:lnTo>
                    <a:pt x="616426" y="1142489"/>
                  </a:lnTo>
                  <a:lnTo>
                    <a:pt x="609235" y="1120019"/>
                  </a:lnTo>
                  <a:cubicBezTo>
                    <a:pt x="604596" y="1114992"/>
                    <a:pt x="599615" y="1109464"/>
                    <a:pt x="594292" y="1103437"/>
                  </a:cubicBezTo>
                  <a:cubicBezTo>
                    <a:pt x="589635" y="1097395"/>
                    <a:pt x="587134" y="1088426"/>
                    <a:pt x="586788" y="1076529"/>
                  </a:cubicBezTo>
                  <a:lnTo>
                    <a:pt x="601003" y="1075973"/>
                  </a:lnTo>
                  <a:cubicBezTo>
                    <a:pt x="603961" y="1078191"/>
                    <a:pt x="606998" y="1082784"/>
                    <a:pt x="610114" y="1089752"/>
                  </a:cubicBezTo>
                  <a:cubicBezTo>
                    <a:pt x="612008" y="1094303"/>
                    <a:pt x="613354" y="1097029"/>
                    <a:pt x="614152" y="1097932"/>
                  </a:cubicBezTo>
                  <a:cubicBezTo>
                    <a:pt x="622272" y="1107127"/>
                    <a:pt x="628332" y="1115065"/>
                    <a:pt x="632333" y="1121749"/>
                  </a:cubicBezTo>
                  <a:lnTo>
                    <a:pt x="632524" y="1124126"/>
                  </a:lnTo>
                  <a:lnTo>
                    <a:pt x="638558" y="1136480"/>
                  </a:lnTo>
                  <a:lnTo>
                    <a:pt x="638294" y="1140739"/>
                  </a:lnTo>
                  <a:lnTo>
                    <a:pt x="648013" y="1157082"/>
                  </a:lnTo>
                  <a:lnTo>
                    <a:pt x="646097" y="1158774"/>
                  </a:lnTo>
                  <a:cubicBezTo>
                    <a:pt x="647422" y="1162980"/>
                    <a:pt x="648434" y="1168441"/>
                    <a:pt x="649131" y="1175156"/>
                  </a:cubicBezTo>
                  <a:lnTo>
                    <a:pt x="644644" y="1179119"/>
                  </a:lnTo>
                  <a:lnTo>
                    <a:pt x="645284" y="1180797"/>
                  </a:lnTo>
                  <a:lnTo>
                    <a:pt x="644256" y="1188676"/>
                  </a:lnTo>
                  <a:lnTo>
                    <a:pt x="656323" y="1197616"/>
                  </a:lnTo>
                  <a:lnTo>
                    <a:pt x="656277" y="1202692"/>
                  </a:lnTo>
                  <a:lnTo>
                    <a:pt x="662300" y="1211804"/>
                  </a:lnTo>
                  <a:cubicBezTo>
                    <a:pt x="665441" y="1213196"/>
                    <a:pt x="669671" y="1213714"/>
                    <a:pt x="674990" y="1213357"/>
                  </a:cubicBezTo>
                  <a:cubicBezTo>
                    <a:pt x="677782" y="1216972"/>
                    <a:pt x="681093" y="1220188"/>
                    <a:pt x="684921" y="1223006"/>
                  </a:cubicBezTo>
                  <a:cubicBezTo>
                    <a:pt x="690633" y="1227390"/>
                    <a:pt x="694314" y="1230515"/>
                    <a:pt x="695962" y="1232382"/>
                  </a:cubicBezTo>
                  <a:cubicBezTo>
                    <a:pt x="699018" y="1235842"/>
                    <a:pt x="702676" y="1241515"/>
                    <a:pt x="706936" y="1249402"/>
                  </a:cubicBezTo>
                  <a:cubicBezTo>
                    <a:pt x="710290" y="1255757"/>
                    <a:pt x="713193" y="1259985"/>
                    <a:pt x="715644" y="1262086"/>
                  </a:cubicBezTo>
                  <a:lnTo>
                    <a:pt x="716765" y="1268077"/>
                  </a:lnTo>
                  <a:lnTo>
                    <a:pt x="720111" y="1271865"/>
                  </a:lnTo>
                  <a:lnTo>
                    <a:pt x="716839" y="1277878"/>
                  </a:lnTo>
                  <a:lnTo>
                    <a:pt x="718462" y="1287055"/>
                  </a:lnTo>
                  <a:lnTo>
                    <a:pt x="710794" y="1301785"/>
                  </a:lnTo>
                  <a:cubicBezTo>
                    <a:pt x="703028" y="1306857"/>
                    <a:pt x="696690" y="1310639"/>
                    <a:pt x="691781" y="1313132"/>
                  </a:cubicBezTo>
                  <a:lnTo>
                    <a:pt x="682563" y="1308112"/>
                  </a:lnTo>
                  <a:lnTo>
                    <a:pt x="675947" y="1311270"/>
                  </a:lnTo>
                  <a:cubicBezTo>
                    <a:pt x="669744" y="1305058"/>
                    <a:pt x="663681" y="1300791"/>
                    <a:pt x="657757" y="1298468"/>
                  </a:cubicBezTo>
                  <a:cubicBezTo>
                    <a:pt x="654283" y="1295830"/>
                    <a:pt x="649997" y="1287897"/>
                    <a:pt x="644900" y="1274668"/>
                  </a:cubicBezTo>
                  <a:lnTo>
                    <a:pt x="653087" y="1262207"/>
                  </a:lnTo>
                  <a:lnTo>
                    <a:pt x="660596" y="1258395"/>
                  </a:lnTo>
                  <a:lnTo>
                    <a:pt x="669308" y="1262521"/>
                  </a:lnTo>
                  <a:cubicBezTo>
                    <a:pt x="672650" y="1264987"/>
                    <a:pt x="675706" y="1270173"/>
                    <a:pt x="678478" y="1278078"/>
                  </a:cubicBezTo>
                  <a:lnTo>
                    <a:pt x="677019" y="1282428"/>
                  </a:lnTo>
                  <a:lnTo>
                    <a:pt x="682553" y="1286565"/>
                  </a:lnTo>
                  <a:lnTo>
                    <a:pt x="697614" y="1285428"/>
                  </a:lnTo>
                  <a:lnTo>
                    <a:pt x="699107" y="1284110"/>
                  </a:lnTo>
                  <a:lnTo>
                    <a:pt x="694667" y="1269360"/>
                  </a:lnTo>
                  <a:cubicBezTo>
                    <a:pt x="691629" y="1266595"/>
                    <a:pt x="689367" y="1263135"/>
                    <a:pt x="687882" y="1258980"/>
                  </a:cubicBezTo>
                  <a:cubicBezTo>
                    <a:pt x="685059" y="1257583"/>
                    <a:pt x="683988" y="1255020"/>
                    <a:pt x="684667" y="1251293"/>
                  </a:cubicBezTo>
                  <a:cubicBezTo>
                    <a:pt x="686208" y="1248542"/>
                    <a:pt x="682489" y="1245680"/>
                    <a:pt x="673510" y="1242708"/>
                  </a:cubicBezTo>
                  <a:lnTo>
                    <a:pt x="666968" y="1240021"/>
                  </a:lnTo>
                  <a:cubicBezTo>
                    <a:pt x="663862" y="1235380"/>
                    <a:pt x="660994" y="1232697"/>
                    <a:pt x="658365" y="1231972"/>
                  </a:cubicBezTo>
                  <a:lnTo>
                    <a:pt x="645581" y="1230186"/>
                  </a:lnTo>
                  <a:lnTo>
                    <a:pt x="634820" y="1222475"/>
                  </a:lnTo>
                  <a:lnTo>
                    <a:pt x="632933" y="1222225"/>
                  </a:lnTo>
                  <a:lnTo>
                    <a:pt x="632385" y="1224919"/>
                  </a:lnTo>
                  <a:cubicBezTo>
                    <a:pt x="633094" y="1227348"/>
                    <a:pt x="632604" y="1232198"/>
                    <a:pt x="630913" y="1239468"/>
                  </a:cubicBezTo>
                  <a:cubicBezTo>
                    <a:pt x="629222" y="1246739"/>
                    <a:pt x="628113" y="1250607"/>
                    <a:pt x="627585" y="1251073"/>
                  </a:cubicBezTo>
                  <a:lnTo>
                    <a:pt x="628079" y="1251633"/>
                  </a:lnTo>
                  <a:lnTo>
                    <a:pt x="617468" y="1266561"/>
                  </a:lnTo>
                  <a:lnTo>
                    <a:pt x="612460" y="1265622"/>
                  </a:lnTo>
                  <a:lnTo>
                    <a:pt x="609867" y="1270295"/>
                  </a:lnTo>
                  <a:lnTo>
                    <a:pt x="601053" y="1274701"/>
                  </a:lnTo>
                  <a:lnTo>
                    <a:pt x="597932" y="1272199"/>
                  </a:lnTo>
                  <a:lnTo>
                    <a:pt x="597845" y="1277339"/>
                  </a:lnTo>
                  <a:lnTo>
                    <a:pt x="589197" y="1281105"/>
                  </a:lnTo>
                  <a:cubicBezTo>
                    <a:pt x="587030" y="1285203"/>
                    <a:pt x="583676" y="1287966"/>
                    <a:pt x="579136" y="1289394"/>
                  </a:cubicBezTo>
                  <a:lnTo>
                    <a:pt x="579656" y="1291616"/>
                  </a:lnTo>
                  <a:lnTo>
                    <a:pt x="571764" y="1298586"/>
                  </a:lnTo>
                  <a:lnTo>
                    <a:pt x="579090" y="1311669"/>
                  </a:lnTo>
                  <a:cubicBezTo>
                    <a:pt x="581322" y="1314533"/>
                    <a:pt x="583291" y="1315807"/>
                    <a:pt x="584998" y="1315491"/>
                  </a:cubicBezTo>
                  <a:cubicBezTo>
                    <a:pt x="590135" y="1316811"/>
                    <a:pt x="594851" y="1321322"/>
                    <a:pt x="599144" y="1329021"/>
                  </a:cubicBezTo>
                  <a:cubicBezTo>
                    <a:pt x="604664" y="1339045"/>
                    <a:pt x="608128" y="1345059"/>
                    <a:pt x="609536" y="1347064"/>
                  </a:cubicBezTo>
                  <a:lnTo>
                    <a:pt x="607952" y="1355714"/>
                  </a:lnTo>
                  <a:lnTo>
                    <a:pt x="609903" y="1363056"/>
                  </a:lnTo>
                  <a:cubicBezTo>
                    <a:pt x="608800" y="1365379"/>
                    <a:pt x="607014" y="1368193"/>
                    <a:pt x="604546" y="1371496"/>
                  </a:cubicBezTo>
                  <a:lnTo>
                    <a:pt x="596135" y="1378924"/>
                  </a:lnTo>
                  <a:cubicBezTo>
                    <a:pt x="590099" y="1373505"/>
                    <a:pt x="586422" y="1368180"/>
                    <a:pt x="585106" y="1362948"/>
                  </a:cubicBezTo>
                  <a:lnTo>
                    <a:pt x="587127" y="1352959"/>
                  </a:lnTo>
                  <a:lnTo>
                    <a:pt x="583011" y="1340152"/>
                  </a:lnTo>
                  <a:lnTo>
                    <a:pt x="561723" y="1313661"/>
                  </a:lnTo>
                  <a:lnTo>
                    <a:pt x="559624" y="1317950"/>
                  </a:lnTo>
                  <a:cubicBezTo>
                    <a:pt x="560514" y="1319720"/>
                    <a:pt x="561341" y="1324052"/>
                    <a:pt x="562104" y="1330945"/>
                  </a:cubicBezTo>
                  <a:lnTo>
                    <a:pt x="559210" y="1333501"/>
                  </a:lnTo>
                  <a:lnTo>
                    <a:pt x="557664" y="1341419"/>
                  </a:lnTo>
                  <a:cubicBezTo>
                    <a:pt x="555388" y="1343230"/>
                    <a:pt x="553058" y="1345636"/>
                    <a:pt x="550674" y="1348635"/>
                  </a:cubicBezTo>
                  <a:cubicBezTo>
                    <a:pt x="548289" y="1351635"/>
                    <a:pt x="546309" y="1353830"/>
                    <a:pt x="544733" y="1355222"/>
                  </a:cubicBezTo>
                  <a:cubicBezTo>
                    <a:pt x="533613" y="1365043"/>
                    <a:pt x="526975" y="1372891"/>
                    <a:pt x="524820" y="1378766"/>
                  </a:cubicBezTo>
                  <a:lnTo>
                    <a:pt x="518454" y="1384388"/>
                  </a:lnTo>
                  <a:lnTo>
                    <a:pt x="511362" y="1386481"/>
                  </a:lnTo>
                  <a:lnTo>
                    <a:pt x="500902" y="1395720"/>
                  </a:lnTo>
                  <a:lnTo>
                    <a:pt x="497843" y="1405072"/>
                  </a:lnTo>
                  <a:lnTo>
                    <a:pt x="494575" y="1407958"/>
                  </a:lnTo>
                  <a:lnTo>
                    <a:pt x="494520" y="1408956"/>
                  </a:lnTo>
                  <a:lnTo>
                    <a:pt x="491333" y="1416038"/>
                  </a:lnTo>
                  <a:cubicBezTo>
                    <a:pt x="494207" y="1424772"/>
                    <a:pt x="497615" y="1430585"/>
                    <a:pt x="501560" y="1433477"/>
                  </a:cubicBezTo>
                  <a:lnTo>
                    <a:pt x="503951" y="1441580"/>
                  </a:lnTo>
                  <a:lnTo>
                    <a:pt x="515024" y="1448722"/>
                  </a:lnTo>
                  <a:lnTo>
                    <a:pt x="510911" y="1455547"/>
                  </a:lnTo>
                  <a:lnTo>
                    <a:pt x="513788" y="1461587"/>
                  </a:lnTo>
                  <a:lnTo>
                    <a:pt x="504770" y="1472722"/>
                  </a:lnTo>
                  <a:lnTo>
                    <a:pt x="490636" y="1473733"/>
                  </a:lnTo>
                  <a:lnTo>
                    <a:pt x="478174" y="1465002"/>
                  </a:lnTo>
                  <a:lnTo>
                    <a:pt x="472496" y="1458573"/>
                  </a:lnTo>
                  <a:lnTo>
                    <a:pt x="475698" y="1455745"/>
                  </a:lnTo>
                  <a:cubicBezTo>
                    <a:pt x="475609" y="1450041"/>
                    <a:pt x="475784" y="1445653"/>
                    <a:pt x="476223" y="1442581"/>
                  </a:cubicBezTo>
                  <a:cubicBezTo>
                    <a:pt x="472232" y="1435126"/>
                    <a:pt x="468681" y="1429749"/>
                    <a:pt x="465569" y="1426450"/>
                  </a:cubicBezTo>
                  <a:cubicBezTo>
                    <a:pt x="465094" y="1425582"/>
                    <a:pt x="464354" y="1423762"/>
                    <a:pt x="463349" y="1420991"/>
                  </a:cubicBezTo>
                  <a:cubicBezTo>
                    <a:pt x="462344" y="1418219"/>
                    <a:pt x="461958" y="1416965"/>
                    <a:pt x="462190" y="1417228"/>
                  </a:cubicBezTo>
                  <a:cubicBezTo>
                    <a:pt x="458552" y="1413109"/>
                    <a:pt x="452663" y="1407294"/>
                    <a:pt x="444520" y="1399782"/>
                  </a:cubicBezTo>
                  <a:lnTo>
                    <a:pt x="422541" y="1389871"/>
                  </a:lnTo>
                  <a:lnTo>
                    <a:pt x="422648" y="1375875"/>
                  </a:lnTo>
                  <a:lnTo>
                    <a:pt x="427456" y="1371629"/>
                  </a:lnTo>
                  <a:lnTo>
                    <a:pt x="441807" y="1371217"/>
                  </a:lnTo>
                  <a:lnTo>
                    <a:pt x="447236" y="1377363"/>
                  </a:lnTo>
                  <a:lnTo>
                    <a:pt x="459488" y="1383817"/>
                  </a:lnTo>
                  <a:lnTo>
                    <a:pt x="464637" y="1389647"/>
                  </a:lnTo>
                  <a:lnTo>
                    <a:pt x="465570" y="1390182"/>
                  </a:lnTo>
                  <a:lnTo>
                    <a:pt x="464990" y="1383677"/>
                  </a:lnTo>
                  <a:cubicBezTo>
                    <a:pt x="467168" y="1377925"/>
                    <a:pt x="468668" y="1373415"/>
                    <a:pt x="469492" y="1370147"/>
                  </a:cubicBezTo>
                  <a:cubicBezTo>
                    <a:pt x="476412" y="1361317"/>
                    <a:pt x="482258" y="1353868"/>
                    <a:pt x="487028" y="1347800"/>
                  </a:cubicBezTo>
                  <a:lnTo>
                    <a:pt x="487163" y="1347689"/>
                  </a:lnTo>
                  <a:lnTo>
                    <a:pt x="488536" y="1339585"/>
                  </a:lnTo>
                  <a:cubicBezTo>
                    <a:pt x="491932" y="1332456"/>
                    <a:pt x="495833" y="1326946"/>
                    <a:pt x="500240" y="1323054"/>
                  </a:cubicBezTo>
                  <a:lnTo>
                    <a:pt x="504925" y="1318916"/>
                  </a:lnTo>
                  <a:lnTo>
                    <a:pt x="506077" y="1320221"/>
                  </a:lnTo>
                  <a:lnTo>
                    <a:pt x="508521" y="1315740"/>
                  </a:lnTo>
                  <a:cubicBezTo>
                    <a:pt x="511306" y="1311307"/>
                    <a:pt x="513098" y="1308935"/>
                    <a:pt x="513896" y="1308624"/>
                  </a:cubicBezTo>
                  <a:lnTo>
                    <a:pt x="511913" y="1303865"/>
                  </a:lnTo>
                  <a:lnTo>
                    <a:pt x="517887" y="1298589"/>
                  </a:lnTo>
                  <a:lnTo>
                    <a:pt x="520401" y="1298737"/>
                  </a:lnTo>
                  <a:lnTo>
                    <a:pt x="523745" y="1295784"/>
                  </a:lnTo>
                  <a:lnTo>
                    <a:pt x="526256" y="1295930"/>
                  </a:lnTo>
                  <a:lnTo>
                    <a:pt x="528651" y="1293815"/>
                  </a:lnTo>
                  <a:lnTo>
                    <a:pt x="528532" y="1293036"/>
                  </a:lnTo>
                  <a:lnTo>
                    <a:pt x="521426" y="1287347"/>
                  </a:lnTo>
                  <a:cubicBezTo>
                    <a:pt x="510705" y="1286677"/>
                    <a:pt x="500095" y="1280398"/>
                    <a:pt x="489596" y="1268511"/>
                  </a:cubicBezTo>
                  <a:cubicBezTo>
                    <a:pt x="489596" y="1268511"/>
                    <a:pt x="486411" y="1264168"/>
                    <a:pt x="480040" y="1255483"/>
                  </a:cubicBezTo>
                  <a:lnTo>
                    <a:pt x="479483" y="1249641"/>
                  </a:lnTo>
                  <a:lnTo>
                    <a:pt x="479289" y="1249421"/>
                  </a:lnTo>
                  <a:lnTo>
                    <a:pt x="476052" y="1248701"/>
                  </a:lnTo>
                  <a:lnTo>
                    <a:pt x="469861" y="1250981"/>
                  </a:lnTo>
                  <a:lnTo>
                    <a:pt x="460480" y="1259266"/>
                  </a:lnTo>
                  <a:lnTo>
                    <a:pt x="450008" y="1256061"/>
                  </a:lnTo>
                  <a:lnTo>
                    <a:pt x="447114" y="1240054"/>
                  </a:lnTo>
                  <a:lnTo>
                    <a:pt x="455480" y="1227643"/>
                  </a:lnTo>
                  <a:cubicBezTo>
                    <a:pt x="461322" y="1225127"/>
                    <a:pt x="466076" y="1223113"/>
                    <a:pt x="469741" y="1221601"/>
                  </a:cubicBezTo>
                  <a:lnTo>
                    <a:pt x="477391" y="1214844"/>
                  </a:lnTo>
                  <a:lnTo>
                    <a:pt x="477551" y="1214382"/>
                  </a:lnTo>
                  <a:lnTo>
                    <a:pt x="474058" y="1207066"/>
                  </a:lnTo>
                  <a:lnTo>
                    <a:pt x="485964" y="1196550"/>
                  </a:lnTo>
                  <a:lnTo>
                    <a:pt x="491389" y="1196116"/>
                  </a:lnTo>
                  <a:cubicBezTo>
                    <a:pt x="500071" y="1202592"/>
                    <a:pt x="506515" y="1208076"/>
                    <a:pt x="510721" y="1212568"/>
                  </a:cubicBezTo>
                  <a:lnTo>
                    <a:pt x="515074" y="1225863"/>
                  </a:lnTo>
                  <a:cubicBezTo>
                    <a:pt x="515343" y="1232650"/>
                    <a:pt x="513481" y="1238193"/>
                    <a:pt x="509488" y="1242492"/>
                  </a:cubicBezTo>
                  <a:lnTo>
                    <a:pt x="501766" y="1246928"/>
                  </a:lnTo>
                  <a:lnTo>
                    <a:pt x="504494" y="1255028"/>
                  </a:lnTo>
                  <a:lnTo>
                    <a:pt x="514835" y="1264324"/>
                  </a:lnTo>
                  <a:cubicBezTo>
                    <a:pt x="531678" y="1269574"/>
                    <a:pt x="539484" y="1272237"/>
                    <a:pt x="538254" y="1272313"/>
                  </a:cubicBezTo>
                  <a:cubicBezTo>
                    <a:pt x="538614" y="1270019"/>
                    <a:pt x="538586" y="1266270"/>
                    <a:pt x="538170" y="1261068"/>
                  </a:cubicBezTo>
                  <a:lnTo>
                    <a:pt x="550114" y="1250520"/>
                  </a:lnTo>
                  <a:lnTo>
                    <a:pt x="552300" y="1250972"/>
                  </a:lnTo>
                  <a:lnTo>
                    <a:pt x="562224" y="1242207"/>
                  </a:lnTo>
                  <a:lnTo>
                    <a:pt x="573839" y="1238502"/>
                  </a:lnTo>
                  <a:lnTo>
                    <a:pt x="577700" y="1232709"/>
                  </a:lnTo>
                  <a:lnTo>
                    <a:pt x="593824" y="1230383"/>
                  </a:lnTo>
                  <a:lnTo>
                    <a:pt x="594138" y="1230738"/>
                  </a:lnTo>
                  <a:cubicBezTo>
                    <a:pt x="593215" y="1231302"/>
                    <a:pt x="594036" y="1229774"/>
                    <a:pt x="596602" y="1226154"/>
                  </a:cubicBezTo>
                  <a:cubicBezTo>
                    <a:pt x="599167" y="1222534"/>
                    <a:pt x="600312" y="1219717"/>
                    <a:pt x="600035" y="1217703"/>
                  </a:cubicBezTo>
                  <a:lnTo>
                    <a:pt x="603182" y="1214923"/>
                  </a:lnTo>
                  <a:cubicBezTo>
                    <a:pt x="604825" y="1209290"/>
                    <a:pt x="605847" y="1206205"/>
                    <a:pt x="606248" y="1205668"/>
                  </a:cubicBezTo>
                  <a:cubicBezTo>
                    <a:pt x="598034" y="1199066"/>
                    <a:pt x="591486" y="1194114"/>
                    <a:pt x="586603" y="1190813"/>
                  </a:cubicBezTo>
                  <a:cubicBezTo>
                    <a:pt x="574152" y="1178305"/>
                    <a:pt x="565106" y="1168968"/>
                    <a:pt x="559467" y="1162801"/>
                  </a:cubicBezTo>
                  <a:cubicBezTo>
                    <a:pt x="550588" y="1155400"/>
                    <a:pt x="543754" y="1150052"/>
                    <a:pt x="538965" y="1146758"/>
                  </a:cubicBezTo>
                  <a:cubicBezTo>
                    <a:pt x="538136" y="1146221"/>
                    <a:pt x="536402" y="1143445"/>
                    <a:pt x="533760" y="1138431"/>
                  </a:cubicBezTo>
                  <a:lnTo>
                    <a:pt x="524541" y="1130690"/>
                  </a:lnTo>
                  <a:lnTo>
                    <a:pt x="521574" y="1117213"/>
                  </a:lnTo>
                  <a:lnTo>
                    <a:pt x="519895" y="1115313"/>
                  </a:lnTo>
                  <a:lnTo>
                    <a:pt x="511708" y="1116339"/>
                  </a:lnTo>
                  <a:lnTo>
                    <a:pt x="505774" y="1121581"/>
                  </a:lnTo>
                  <a:lnTo>
                    <a:pt x="503571" y="1119087"/>
                  </a:lnTo>
                  <a:cubicBezTo>
                    <a:pt x="503346" y="1119155"/>
                    <a:pt x="501335" y="1119996"/>
                    <a:pt x="497538" y="1121609"/>
                  </a:cubicBezTo>
                  <a:lnTo>
                    <a:pt x="489750" y="1121311"/>
                  </a:lnTo>
                  <a:lnTo>
                    <a:pt x="482892" y="1110074"/>
                  </a:lnTo>
                  <a:cubicBezTo>
                    <a:pt x="485222" y="1102149"/>
                    <a:pt x="489950" y="1095040"/>
                    <a:pt x="497075" y="1088747"/>
                  </a:cubicBezTo>
                  <a:cubicBezTo>
                    <a:pt x="502809" y="1087223"/>
                    <a:pt x="506409" y="1086228"/>
                    <a:pt x="507874" y="1085762"/>
                  </a:cubicBezTo>
                  <a:lnTo>
                    <a:pt x="510257" y="1080335"/>
                  </a:lnTo>
                  <a:lnTo>
                    <a:pt x="508687" y="1071939"/>
                  </a:lnTo>
                  <a:cubicBezTo>
                    <a:pt x="517898" y="1068570"/>
                    <a:pt x="525716" y="1066066"/>
                    <a:pt x="532141" y="1064428"/>
                  </a:cubicBezTo>
                  <a:close/>
                  <a:moveTo>
                    <a:pt x="271002" y="1055075"/>
                  </a:moveTo>
                  <a:cubicBezTo>
                    <a:pt x="274757" y="1056596"/>
                    <a:pt x="278666" y="1057084"/>
                    <a:pt x="282729" y="1056539"/>
                  </a:cubicBezTo>
                  <a:lnTo>
                    <a:pt x="285070" y="1059190"/>
                  </a:lnTo>
                  <a:lnTo>
                    <a:pt x="289792" y="1061633"/>
                  </a:lnTo>
                  <a:lnTo>
                    <a:pt x="299928" y="1056711"/>
                  </a:lnTo>
                  <a:lnTo>
                    <a:pt x="310009" y="1060448"/>
                  </a:lnTo>
                  <a:lnTo>
                    <a:pt x="317442" y="1068864"/>
                  </a:lnTo>
                  <a:lnTo>
                    <a:pt x="316687" y="1074575"/>
                  </a:lnTo>
                  <a:lnTo>
                    <a:pt x="319181" y="1081394"/>
                  </a:lnTo>
                  <a:lnTo>
                    <a:pt x="328290" y="1078233"/>
                  </a:lnTo>
                  <a:lnTo>
                    <a:pt x="334271" y="1080500"/>
                  </a:lnTo>
                  <a:lnTo>
                    <a:pt x="339966" y="1090305"/>
                  </a:lnTo>
                  <a:lnTo>
                    <a:pt x="339425" y="1099151"/>
                  </a:lnTo>
                  <a:lnTo>
                    <a:pt x="341891" y="1101943"/>
                  </a:lnTo>
                  <a:lnTo>
                    <a:pt x="345852" y="1112398"/>
                  </a:lnTo>
                  <a:lnTo>
                    <a:pt x="342730" y="1126194"/>
                  </a:lnTo>
                  <a:lnTo>
                    <a:pt x="344480" y="1136022"/>
                  </a:lnTo>
                  <a:cubicBezTo>
                    <a:pt x="343304" y="1138509"/>
                    <a:pt x="342527" y="1140573"/>
                    <a:pt x="342149" y="1142213"/>
                  </a:cubicBezTo>
                  <a:cubicBezTo>
                    <a:pt x="343619" y="1147746"/>
                    <a:pt x="344193" y="1153117"/>
                    <a:pt x="343870" y="1158326"/>
                  </a:cubicBezTo>
                  <a:lnTo>
                    <a:pt x="337260" y="1171019"/>
                  </a:lnTo>
                  <a:cubicBezTo>
                    <a:pt x="327298" y="1179818"/>
                    <a:pt x="318172" y="1183560"/>
                    <a:pt x="309884" y="1182245"/>
                  </a:cubicBezTo>
                  <a:cubicBezTo>
                    <a:pt x="303423" y="1184161"/>
                    <a:pt x="298573" y="1185156"/>
                    <a:pt x="295334" y="1185230"/>
                  </a:cubicBezTo>
                  <a:cubicBezTo>
                    <a:pt x="290900" y="1188420"/>
                    <a:pt x="287349" y="1190708"/>
                    <a:pt x="284680" y="1192094"/>
                  </a:cubicBezTo>
                  <a:cubicBezTo>
                    <a:pt x="277088" y="1192628"/>
                    <a:pt x="271387" y="1192649"/>
                    <a:pt x="267577" y="1192157"/>
                  </a:cubicBezTo>
                  <a:cubicBezTo>
                    <a:pt x="264178" y="1189910"/>
                    <a:pt x="259020" y="1188360"/>
                    <a:pt x="252104" y="1187505"/>
                  </a:cubicBezTo>
                  <a:lnTo>
                    <a:pt x="242678" y="1180822"/>
                  </a:lnTo>
                  <a:cubicBezTo>
                    <a:pt x="241969" y="1178901"/>
                    <a:pt x="240740" y="1176386"/>
                    <a:pt x="238992" y="1173276"/>
                  </a:cubicBezTo>
                  <a:cubicBezTo>
                    <a:pt x="234334" y="1168002"/>
                    <a:pt x="230047" y="1164047"/>
                    <a:pt x="226132" y="1161412"/>
                  </a:cubicBezTo>
                  <a:cubicBezTo>
                    <a:pt x="224612" y="1157218"/>
                    <a:pt x="222336" y="1153742"/>
                    <a:pt x="219303" y="1150982"/>
                  </a:cubicBezTo>
                  <a:cubicBezTo>
                    <a:pt x="218821" y="1146558"/>
                    <a:pt x="219168" y="1140523"/>
                    <a:pt x="220345" y="1132876"/>
                  </a:cubicBezTo>
                  <a:cubicBezTo>
                    <a:pt x="221326" y="1127368"/>
                    <a:pt x="221463" y="1122793"/>
                    <a:pt x="220756" y="1119151"/>
                  </a:cubicBezTo>
                  <a:lnTo>
                    <a:pt x="223891" y="1115028"/>
                  </a:lnTo>
                  <a:cubicBezTo>
                    <a:pt x="224024" y="1112892"/>
                    <a:pt x="225384" y="1109124"/>
                    <a:pt x="227972" y="1103726"/>
                  </a:cubicBezTo>
                  <a:lnTo>
                    <a:pt x="229986" y="1104330"/>
                  </a:lnTo>
                  <a:lnTo>
                    <a:pt x="228482" y="1100609"/>
                  </a:lnTo>
                  <a:lnTo>
                    <a:pt x="231469" y="1091308"/>
                  </a:lnTo>
                  <a:lnTo>
                    <a:pt x="230772" y="1083979"/>
                  </a:lnTo>
                  <a:lnTo>
                    <a:pt x="232176" y="1082739"/>
                  </a:lnTo>
                  <a:lnTo>
                    <a:pt x="232781" y="1078034"/>
                  </a:lnTo>
                  <a:lnTo>
                    <a:pt x="233022" y="1077822"/>
                  </a:lnTo>
                  <a:lnTo>
                    <a:pt x="232592" y="1077336"/>
                  </a:lnTo>
                  <a:lnTo>
                    <a:pt x="243381" y="1064205"/>
                  </a:lnTo>
                  <a:cubicBezTo>
                    <a:pt x="254968" y="1059343"/>
                    <a:pt x="264175" y="1056299"/>
                    <a:pt x="271002" y="1055075"/>
                  </a:cubicBezTo>
                  <a:close/>
                  <a:moveTo>
                    <a:pt x="226427" y="998860"/>
                  </a:moveTo>
                  <a:cubicBezTo>
                    <a:pt x="226526" y="998972"/>
                    <a:pt x="224439" y="1000431"/>
                    <a:pt x="220168" y="1003239"/>
                  </a:cubicBezTo>
                  <a:lnTo>
                    <a:pt x="219999" y="1003048"/>
                  </a:lnTo>
                  <a:lnTo>
                    <a:pt x="220338" y="1005671"/>
                  </a:lnTo>
                  <a:lnTo>
                    <a:pt x="219732" y="1006561"/>
                  </a:lnTo>
                  <a:lnTo>
                    <a:pt x="221541" y="1004963"/>
                  </a:lnTo>
                  <a:close/>
                  <a:moveTo>
                    <a:pt x="436904" y="992342"/>
                  </a:moveTo>
                  <a:cubicBezTo>
                    <a:pt x="439155" y="995340"/>
                    <a:pt x="442589" y="998554"/>
                    <a:pt x="447207" y="1001984"/>
                  </a:cubicBezTo>
                  <a:cubicBezTo>
                    <a:pt x="448065" y="1005520"/>
                    <a:pt x="450662" y="1011348"/>
                    <a:pt x="454997" y="1019467"/>
                  </a:cubicBezTo>
                  <a:cubicBezTo>
                    <a:pt x="458675" y="1026646"/>
                    <a:pt x="460346" y="1032170"/>
                    <a:pt x="460008" y="1036039"/>
                  </a:cubicBezTo>
                  <a:lnTo>
                    <a:pt x="462186" y="1038504"/>
                  </a:lnTo>
                  <a:lnTo>
                    <a:pt x="461091" y="1044683"/>
                  </a:lnTo>
                  <a:lnTo>
                    <a:pt x="464681" y="1048074"/>
                  </a:lnTo>
                  <a:cubicBezTo>
                    <a:pt x="464598" y="1059758"/>
                    <a:pt x="464130" y="1068692"/>
                    <a:pt x="463278" y="1074877"/>
                  </a:cubicBezTo>
                  <a:lnTo>
                    <a:pt x="458150" y="1085563"/>
                  </a:lnTo>
                  <a:lnTo>
                    <a:pt x="459100" y="1090159"/>
                  </a:lnTo>
                  <a:lnTo>
                    <a:pt x="453385" y="1095207"/>
                  </a:lnTo>
                  <a:lnTo>
                    <a:pt x="453182" y="1095810"/>
                  </a:lnTo>
                  <a:lnTo>
                    <a:pt x="456346" y="1102448"/>
                  </a:lnTo>
                  <a:lnTo>
                    <a:pt x="449278" y="1111939"/>
                  </a:lnTo>
                  <a:lnTo>
                    <a:pt x="444169" y="1114665"/>
                  </a:lnTo>
                  <a:cubicBezTo>
                    <a:pt x="440635" y="1124012"/>
                    <a:pt x="438165" y="1131417"/>
                    <a:pt x="436758" y="1136879"/>
                  </a:cubicBezTo>
                  <a:cubicBezTo>
                    <a:pt x="433089" y="1142356"/>
                    <a:pt x="430262" y="1146165"/>
                    <a:pt x="428278" y="1148306"/>
                  </a:cubicBezTo>
                  <a:cubicBezTo>
                    <a:pt x="418384" y="1164986"/>
                    <a:pt x="412562" y="1174244"/>
                    <a:pt x="410813" y="1176082"/>
                  </a:cubicBezTo>
                  <a:cubicBezTo>
                    <a:pt x="410644" y="1183788"/>
                    <a:pt x="406065" y="1193531"/>
                    <a:pt x="397076" y="1205312"/>
                  </a:cubicBezTo>
                  <a:lnTo>
                    <a:pt x="395714" y="1213751"/>
                  </a:lnTo>
                  <a:lnTo>
                    <a:pt x="388993" y="1219687"/>
                  </a:lnTo>
                  <a:lnTo>
                    <a:pt x="386376" y="1226168"/>
                  </a:lnTo>
                  <a:lnTo>
                    <a:pt x="386209" y="1226316"/>
                  </a:lnTo>
                  <a:lnTo>
                    <a:pt x="386886" y="1227082"/>
                  </a:lnTo>
                  <a:cubicBezTo>
                    <a:pt x="378465" y="1237978"/>
                    <a:pt x="372078" y="1245348"/>
                    <a:pt x="367726" y="1249192"/>
                  </a:cubicBezTo>
                  <a:cubicBezTo>
                    <a:pt x="365149" y="1253230"/>
                    <a:pt x="363489" y="1255917"/>
                    <a:pt x="362746" y="1257253"/>
                  </a:cubicBezTo>
                  <a:cubicBezTo>
                    <a:pt x="363224" y="1258866"/>
                    <a:pt x="363292" y="1262060"/>
                    <a:pt x="362951" y="1266836"/>
                  </a:cubicBezTo>
                  <a:cubicBezTo>
                    <a:pt x="362609" y="1271611"/>
                    <a:pt x="362550" y="1274777"/>
                    <a:pt x="362773" y="1276333"/>
                  </a:cubicBezTo>
                  <a:lnTo>
                    <a:pt x="368240" y="1278429"/>
                  </a:lnTo>
                  <a:lnTo>
                    <a:pt x="373875" y="1278786"/>
                  </a:lnTo>
                  <a:lnTo>
                    <a:pt x="378186" y="1283667"/>
                  </a:lnTo>
                  <a:lnTo>
                    <a:pt x="379299" y="1295719"/>
                  </a:lnTo>
                  <a:lnTo>
                    <a:pt x="371524" y="1302586"/>
                  </a:lnTo>
                  <a:lnTo>
                    <a:pt x="357205" y="1302066"/>
                  </a:lnTo>
                  <a:lnTo>
                    <a:pt x="351917" y="1299114"/>
                  </a:lnTo>
                  <a:cubicBezTo>
                    <a:pt x="348551" y="1294178"/>
                    <a:pt x="345031" y="1291092"/>
                    <a:pt x="341356" y="1289854"/>
                  </a:cubicBezTo>
                  <a:cubicBezTo>
                    <a:pt x="337432" y="1284002"/>
                    <a:pt x="334107" y="1277458"/>
                    <a:pt x="331379" y="1270221"/>
                  </a:cubicBezTo>
                  <a:cubicBezTo>
                    <a:pt x="331001" y="1261155"/>
                    <a:pt x="330891" y="1254570"/>
                    <a:pt x="331050" y="1250468"/>
                  </a:cubicBezTo>
                  <a:lnTo>
                    <a:pt x="328133" y="1244625"/>
                  </a:lnTo>
                  <a:cubicBezTo>
                    <a:pt x="326854" y="1233482"/>
                    <a:pt x="330243" y="1224352"/>
                    <a:pt x="338299" y="1217237"/>
                  </a:cubicBezTo>
                  <a:lnTo>
                    <a:pt x="340678" y="1210594"/>
                  </a:lnTo>
                  <a:cubicBezTo>
                    <a:pt x="340678" y="1210594"/>
                    <a:pt x="343641" y="1207399"/>
                    <a:pt x="349566" y="1201008"/>
                  </a:cubicBezTo>
                  <a:lnTo>
                    <a:pt x="350591" y="1194365"/>
                  </a:lnTo>
                  <a:cubicBezTo>
                    <a:pt x="353847" y="1189631"/>
                    <a:pt x="355651" y="1186733"/>
                    <a:pt x="356004" y="1185670"/>
                  </a:cubicBezTo>
                  <a:lnTo>
                    <a:pt x="356584" y="1179066"/>
                  </a:lnTo>
                  <a:lnTo>
                    <a:pt x="361090" y="1178061"/>
                  </a:lnTo>
                  <a:cubicBezTo>
                    <a:pt x="360658" y="1177973"/>
                    <a:pt x="360352" y="1175069"/>
                    <a:pt x="360172" y="1169350"/>
                  </a:cubicBezTo>
                  <a:cubicBezTo>
                    <a:pt x="361963" y="1167966"/>
                    <a:pt x="364638" y="1164794"/>
                    <a:pt x="368198" y="1159831"/>
                  </a:cubicBezTo>
                  <a:cubicBezTo>
                    <a:pt x="374498" y="1151205"/>
                    <a:pt x="378464" y="1145993"/>
                    <a:pt x="380096" y="1144195"/>
                  </a:cubicBezTo>
                  <a:cubicBezTo>
                    <a:pt x="381297" y="1141627"/>
                    <a:pt x="382630" y="1137214"/>
                    <a:pt x="384096" y="1130955"/>
                  </a:cubicBezTo>
                  <a:cubicBezTo>
                    <a:pt x="386910" y="1129462"/>
                    <a:pt x="389539" y="1125951"/>
                    <a:pt x="391982" y="1120420"/>
                  </a:cubicBezTo>
                  <a:lnTo>
                    <a:pt x="397440" y="1116214"/>
                  </a:lnTo>
                  <a:cubicBezTo>
                    <a:pt x="398898" y="1113701"/>
                    <a:pt x="399591" y="1109314"/>
                    <a:pt x="399520" y="1103050"/>
                  </a:cubicBezTo>
                  <a:lnTo>
                    <a:pt x="408558" y="1095068"/>
                  </a:lnTo>
                  <a:lnTo>
                    <a:pt x="409534" y="1089086"/>
                  </a:lnTo>
                  <a:lnTo>
                    <a:pt x="421838" y="1076460"/>
                  </a:lnTo>
                  <a:cubicBezTo>
                    <a:pt x="422135" y="1071678"/>
                    <a:pt x="423773" y="1066373"/>
                    <a:pt x="426752" y="1060546"/>
                  </a:cubicBezTo>
                  <a:cubicBezTo>
                    <a:pt x="427542" y="1059849"/>
                    <a:pt x="428877" y="1058770"/>
                    <a:pt x="430757" y="1057308"/>
                  </a:cubicBezTo>
                  <a:cubicBezTo>
                    <a:pt x="432636" y="1055846"/>
                    <a:pt x="433848" y="1054876"/>
                    <a:pt x="434390" y="1054397"/>
                  </a:cubicBezTo>
                  <a:cubicBezTo>
                    <a:pt x="435120" y="1048739"/>
                    <a:pt x="436115" y="1044221"/>
                    <a:pt x="437375" y="1040842"/>
                  </a:cubicBezTo>
                  <a:cubicBezTo>
                    <a:pt x="436608" y="1039612"/>
                    <a:pt x="435192" y="1035783"/>
                    <a:pt x="433126" y="1029354"/>
                  </a:cubicBezTo>
                  <a:lnTo>
                    <a:pt x="431922" y="1016987"/>
                  </a:lnTo>
                  <a:lnTo>
                    <a:pt x="430457" y="1017122"/>
                  </a:lnTo>
                  <a:cubicBezTo>
                    <a:pt x="429072" y="1017211"/>
                    <a:pt x="427276" y="1017300"/>
                    <a:pt x="425070" y="1017388"/>
                  </a:cubicBezTo>
                  <a:lnTo>
                    <a:pt x="417224" y="1008504"/>
                  </a:lnTo>
                  <a:lnTo>
                    <a:pt x="415713" y="1001160"/>
                  </a:lnTo>
                  <a:lnTo>
                    <a:pt x="424586" y="993323"/>
                  </a:lnTo>
                  <a:close/>
                  <a:moveTo>
                    <a:pt x="124810" y="864326"/>
                  </a:moveTo>
                  <a:lnTo>
                    <a:pt x="124182" y="864881"/>
                  </a:lnTo>
                  <a:lnTo>
                    <a:pt x="124766" y="865924"/>
                  </a:lnTo>
                  <a:close/>
                  <a:moveTo>
                    <a:pt x="131239" y="824750"/>
                  </a:moveTo>
                  <a:lnTo>
                    <a:pt x="142005" y="826718"/>
                  </a:lnTo>
                  <a:lnTo>
                    <a:pt x="146727" y="832065"/>
                  </a:lnTo>
                  <a:cubicBezTo>
                    <a:pt x="151751" y="842039"/>
                    <a:pt x="152398" y="852801"/>
                    <a:pt x="148668" y="864351"/>
                  </a:cubicBezTo>
                  <a:cubicBezTo>
                    <a:pt x="145559" y="867097"/>
                    <a:pt x="143319" y="871852"/>
                    <a:pt x="141949" y="878616"/>
                  </a:cubicBezTo>
                  <a:lnTo>
                    <a:pt x="142124" y="878461"/>
                  </a:lnTo>
                  <a:lnTo>
                    <a:pt x="145641" y="887413"/>
                  </a:lnTo>
                  <a:lnTo>
                    <a:pt x="141875" y="893308"/>
                  </a:lnTo>
                  <a:lnTo>
                    <a:pt x="142558" y="896605"/>
                  </a:lnTo>
                  <a:lnTo>
                    <a:pt x="138682" y="904109"/>
                  </a:lnTo>
                  <a:lnTo>
                    <a:pt x="138987" y="905250"/>
                  </a:lnTo>
                  <a:lnTo>
                    <a:pt x="140781" y="907281"/>
                  </a:lnTo>
                  <a:cubicBezTo>
                    <a:pt x="140056" y="910012"/>
                    <a:pt x="138783" y="913849"/>
                    <a:pt x="136961" y="918790"/>
                  </a:cubicBezTo>
                  <a:cubicBezTo>
                    <a:pt x="135121" y="923567"/>
                    <a:pt x="134242" y="928747"/>
                    <a:pt x="134326" y="934329"/>
                  </a:cubicBezTo>
                  <a:lnTo>
                    <a:pt x="128942" y="945558"/>
                  </a:lnTo>
                  <a:lnTo>
                    <a:pt x="128711" y="950271"/>
                  </a:lnTo>
                  <a:lnTo>
                    <a:pt x="132082" y="951390"/>
                  </a:lnTo>
                  <a:lnTo>
                    <a:pt x="129552" y="952572"/>
                  </a:lnTo>
                  <a:cubicBezTo>
                    <a:pt x="128442" y="953156"/>
                    <a:pt x="132036" y="952013"/>
                    <a:pt x="140337" y="949144"/>
                  </a:cubicBezTo>
                  <a:lnTo>
                    <a:pt x="144127" y="942818"/>
                  </a:lnTo>
                  <a:lnTo>
                    <a:pt x="152371" y="939111"/>
                  </a:lnTo>
                  <a:cubicBezTo>
                    <a:pt x="154556" y="935791"/>
                    <a:pt x="156725" y="933479"/>
                    <a:pt x="158878" y="932172"/>
                  </a:cubicBezTo>
                  <a:lnTo>
                    <a:pt x="158567" y="930065"/>
                  </a:lnTo>
                  <a:lnTo>
                    <a:pt x="163168" y="926001"/>
                  </a:lnTo>
                  <a:cubicBezTo>
                    <a:pt x="165147" y="920843"/>
                    <a:pt x="164832" y="913986"/>
                    <a:pt x="162223" y="905428"/>
                  </a:cubicBezTo>
                  <a:lnTo>
                    <a:pt x="175071" y="895473"/>
                  </a:lnTo>
                  <a:lnTo>
                    <a:pt x="181518" y="894390"/>
                  </a:lnTo>
                  <a:lnTo>
                    <a:pt x="190968" y="898192"/>
                  </a:lnTo>
                  <a:lnTo>
                    <a:pt x="199699" y="907219"/>
                  </a:lnTo>
                  <a:lnTo>
                    <a:pt x="199182" y="912851"/>
                  </a:lnTo>
                  <a:cubicBezTo>
                    <a:pt x="201740" y="918280"/>
                    <a:pt x="202760" y="922607"/>
                    <a:pt x="202242" y="925832"/>
                  </a:cubicBezTo>
                  <a:lnTo>
                    <a:pt x="205744" y="933192"/>
                  </a:lnTo>
                  <a:lnTo>
                    <a:pt x="189811" y="949865"/>
                  </a:lnTo>
                  <a:lnTo>
                    <a:pt x="187143" y="958448"/>
                  </a:lnTo>
                  <a:cubicBezTo>
                    <a:pt x="180306" y="969103"/>
                    <a:pt x="173911" y="977059"/>
                    <a:pt x="167958" y="982316"/>
                  </a:cubicBezTo>
                  <a:lnTo>
                    <a:pt x="166502" y="985641"/>
                  </a:lnTo>
                  <a:lnTo>
                    <a:pt x="168732" y="988167"/>
                  </a:lnTo>
                  <a:lnTo>
                    <a:pt x="165558" y="990970"/>
                  </a:lnTo>
                  <a:cubicBezTo>
                    <a:pt x="164992" y="994231"/>
                    <a:pt x="165065" y="998214"/>
                    <a:pt x="165778" y="1002917"/>
                  </a:cubicBezTo>
                  <a:cubicBezTo>
                    <a:pt x="165949" y="1003690"/>
                    <a:pt x="166234" y="1005183"/>
                    <a:pt x="166632" y="1007396"/>
                  </a:cubicBezTo>
                  <a:lnTo>
                    <a:pt x="167949" y="1014920"/>
                  </a:lnTo>
                  <a:lnTo>
                    <a:pt x="170879" y="1012816"/>
                  </a:lnTo>
                  <a:cubicBezTo>
                    <a:pt x="172920" y="1011609"/>
                    <a:pt x="175800" y="1010058"/>
                    <a:pt x="179519" y="1008163"/>
                  </a:cubicBezTo>
                  <a:cubicBezTo>
                    <a:pt x="191524" y="993603"/>
                    <a:pt x="198050" y="984050"/>
                    <a:pt x="199100" y="979506"/>
                  </a:cubicBezTo>
                  <a:lnTo>
                    <a:pt x="200695" y="978097"/>
                  </a:lnTo>
                  <a:lnTo>
                    <a:pt x="203018" y="971285"/>
                  </a:lnTo>
                  <a:lnTo>
                    <a:pt x="203807" y="970587"/>
                  </a:lnTo>
                  <a:lnTo>
                    <a:pt x="203848" y="969923"/>
                  </a:lnTo>
                  <a:lnTo>
                    <a:pt x="201244" y="966974"/>
                  </a:lnTo>
                  <a:lnTo>
                    <a:pt x="202466" y="961101"/>
                  </a:lnTo>
                  <a:lnTo>
                    <a:pt x="203198" y="960454"/>
                  </a:lnTo>
                  <a:lnTo>
                    <a:pt x="203855" y="957505"/>
                  </a:lnTo>
                  <a:lnTo>
                    <a:pt x="218692" y="950982"/>
                  </a:lnTo>
                  <a:lnTo>
                    <a:pt x="220567" y="953105"/>
                  </a:lnTo>
                  <a:lnTo>
                    <a:pt x="229667" y="953966"/>
                  </a:lnTo>
                  <a:lnTo>
                    <a:pt x="233530" y="958340"/>
                  </a:lnTo>
                  <a:lnTo>
                    <a:pt x="235598" y="965403"/>
                  </a:lnTo>
                  <a:lnTo>
                    <a:pt x="243319" y="974146"/>
                  </a:lnTo>
                  <a:lnTo>
                    <a:pt x="239194" y="984313"/>
                  </a:lnTo>
                  <a:lnTo>
                    <a:pt x="242371" y="987911"/>
                  </a:lnTo>
                  <a:lnTo>
                    <a:pt x="239702" y="990268"/>
                  </a:lnTo>
                  <a:lnTo>
                    <a:pt x="240283" y="996322"/>
                  </a:lnTo>
                  <a:lnTo>
                    <a:pt x="240712" y="995943"/>
                  </a:lnTo>
                  <a:cubicBezTo>
                    <a:pt x="244282" y="1000488"/>
                    <a:pt x="246803" y="1007213"/>
                    <a:pt x="248275" y="1016121"/>
                  </a:cubicBezTo>
                  <a:lnTo>
                    <a:pt x="247598" y="1018110"/>
                  </a:lnTo>
                  <a:lnTo>
                    <a:pt x="248402" y="1019020"/>
                  </a:lnTo>
                  <a:lnTo>
                    <a:pt x="247600" y="1026396"/>
                  </a:lnTo>
                  <a:lnTo>
                    <a:pt x="252596" y="1037696"/>
                  </a:lnTo>
                  <a:lnTo>
                    <a:pt x="248350" y="1041446"/>
                  </a:lnTo>
                  <a:lnTo>
                    <a:pt x="246277" y="1045664"/>
                  </a:lnTo>
                  <a:lnTo>
                    <a:pt x="239045" y="1047783"/>
                  </a:lnTo>
                  <a:cubicBezTo>
                    <a:pt x="237293" y="1046765"/>
                    <a:pt x="236035" y="1045823"/>
                    <a:pt x="235272" y="1044959"/>
                  </a:cubicBezTo>
                  <a:cubicBezTo>
                    <a:pt x="233823" y="1043319"/>
                    <a:pt x="232168" y="1040096"/>
                    <a:pt x="230306" y="1035290"/>
                  </a:cubicBezTo>
                  <a:cubicBezTo>
                    <a:pt x="228444" y="1030484"/>
                    <a:pt x="226955" y="1027449"/>
                    <a:pt x="225839" y="1026185"/>
                  </a:cubicBezTo>
                  <a:cubicBezTo>
                    <a:pt x="225593" y="1025907"/>
                    <a:pt x="224636" y="1024935"/>
                    <a:pt x="222968" y="1023272"/>
                  </a:cubicBezTo>
                  <a:lnTo>
                    <a:pt x="218852" y="1007851"/>
                  </a:lnTo>
                  <a:lnTo>
                    <a:pt x="215314" y="1013040"/>
                  </a:lnTo>
                  <a:lnTo>
                    <a:pt x="213646" y="1013913"/>
                  </a:lnTo>
                  <a:lnTo>
                    <a:pt x="213240" y="1019834"/>
                  </a:lnTo>
                  <a:cubicBezTo>
                    <a:pt x="210722" y="1023032"/>
                    <a:pt x="207806" y="1027161"/>
                    <a:pt x="204492" y="1032223"/>
                  </a:cubicBezTo>
                  <a:lnTo>
                    <a:pt x="203193" y="1040406"/>
                  </a:lnTo>
                  <a:cubicBezTo>
                    <a:pt x="200314" y="1044401"/>
                    <a:pt x="198114" y="1048470"/>
                    <a:pt x="196591" y="1052612"/>
                  </a:cubicBezTo>
                  <a:cubicBezTo>
                    <a:pt x="192904" y="1054873"/>
                    <a:pt x="186837" y="1060177"/>
                    <a:pt x="178390" y="1068525"/>
                  </a:cubicBezTo>
                  <a:lnTo>
                    <a:pt x="179146" y="1073307"/>
                  </a:lnTo>
                  <a:lnTo>
                    <a:pt x="176856" y="1078977"/>
                  </a:lnTo>
                  <a:lnTo>
                    <a:pt x="168992" y="1085923"/>
                  </a:lnTo>
                  <a:lnTo>
                    <a:pt x="167246" y="1083946"/>
                  </a:lnTo>
                  <a:cubicBezTo>
                    <a:pt x="165737" y="1084770"/>
                    <a:pt x="160618" y="1085234"/>
                    <a:pt x="151888" y="1085336"/>
                  </a:cubicBezTo>
                  <a:lnTo>
                    <a:pt x="141063" y="1078581"/>
                  </a:lnTo>
                  <a:lnTo>
                    <a:pt x="133134" y="1066526"/>
                  </a:lnTo>
                  <a:lnTo>
                    <a:pt x="133227" y="1064987"/>
                  </a:lnTo>
                  <a:lnTo>
                    <a:pt x="130600" y="1062012"/>
                  </a:lnTo>
                  <a:lnTo>
                    <a:pt x="131814" y="1056136"/>
                  </a:lnTo>
                  <a:lnTo>
                    <a:pt x="133030" y="1055063"/>
                  </a:lnTo>
                  <a:lnTo>
                    <a:pt x="134613" y="1044715"/>
                  </a:lnTo>
                  <a:lnTo>
                    <a:pt x="136158" y="1043350"/>
                  </a:lnTo>
                  <a:lnTo>
                    <a:pt x="137184" y="1044511"/>
                  </a:lnTo>
                  <a:lnTo>
                    <a:pt x="137292" y="1036024"/>
                  </a:lnTo>
                  <a:lnTo>
                    <a:pt x="140150" y="1033500"/>
                  </a:lnTo>
                  <a:cubicBezTo>
                    <a:pt x="141980" y="1027029"/>
                    <a:pt x="143236" y="1022215"/>
                    <a:pt x="143920" y="1019058"/>
                  </a:cubicBezTo>
                  <a:lnTo>
                    <a:pt x="141686" y="1010564"/>
                  </a:lnTo>
                  <a:lnTo>
                    <a:pt x="143185" y="1009241"/>
                  </a:lnTo>
                  <a:lnTo>
                    <a:pt x="142745" y="1007083"/>
                  </a:lnTo>
                  <a:lnTo>
                    <a:pt x="143857" y="1003853"/>
                  </a:lnTo>
                  <a:lnTo>
                    <a:pt x="142979" y="1000845"/>
                  </a:lnTo>
                  <a:lnTo>
                    <a:pt x="133398" y="1005616"/>
                  </a:lnTo>
                  <a:lnTo>
                    <a:pt x="129730" y="1004798"/>
                  </a:lnTo>
                  <a:cubicBezTo>
                    <a:pt x="127991" y="1007519"/>
                    <a:pt x="121060" y="1010873"/>
                    <a:pt x="108936" y="1014861"/>
                  </a:cubicBezTo>
                  <a:lnTo>
                    <a:pt x="102517" y="1020530"/>
                  </a:lnTo>
                  <a:lnTo>
                    <a:pt x="87681" y="1013416"/>
                  </a:lnTo>
                  <a:lnTo>
                    <a:pt x="85471" y="1010914"/>
                  </a:lnTo>
                  <a:lnTo>
                    <a:pt x="81106" y="998337"/>
                  </a:lnTo>
                  <a:lnTo>
                    <a:pt x="84322" y="995497"/>
                  </a:lnTo>
                  <a:lnTo>
                    <a:pt x="84544" y="991917"/>
                  </a:lnTo>
                  <a:cubicBezTo>
                    <a:pt x="87107" y="987144"/>
                    <a:pt x="89986" y="983346"/>
                    <a:pt x="93181" y="980524"/>
                  </a:cubicBezTo>
                  <a:cubicBezTo>
                    <a:pt x="95201" y="978740"/>
                    <a:pt x="97469" y="977177"/>
                    <a:pt x="99984" y="975833"/>
                  </a:cubicBezTo>
                  <a:lnTo>
                    <a:pt x="97065" y="968787"/>
                  </a:lnTo>
                  <a:cubicBezTo>
                    <a:pt x="98518" y="964839"/>
                    <a:pt x="101434" y="960332"/>
                    <a:pt x="105814" y="955266"/>
                  </a:cubicBezTo>
                  <a:lnTo>
                    <a:pt x="107011" y="951347"/>
                  </a:lnTo>
                  <a:lnTo>
                    <a:pt x="106025" y="945098"/>
                  </a:lnTo>
                  <a:lnTo>
                    <a:pt x="107707" y="942002"/>
                  </a:lnTo>
                  <a:lnTo>
                    <a:pt x="105922" y="939981"/>
                  </a:lnTo>
                  <a:lnTo>
                    <a:pt x="108999" y="937263"/>
                  </a:lnTo>
                  <a:cubicBezTo>
                    <a:pt x="109582" y="931965"/>
                    <a:pt x="110400" y="926873"/>
                    <a:pt x="111454" y="921990"/>
                  </a:cubicBezTo>
                  <a:lnTo>
                    <a:pt x="113023" y="920604"/>
                  </a:lnTo>
                  <a:cubicBezTo>
                    <a:pt x="114307" y="916979"/>
                    <a:pt x="115386" y="914165"/>
                    <a:pt x="116258" y="912163"/>
                  </a:cubicBezTo>
                  <a:cubicBezTo>
                    <a:pt x="118011" y="900888"/>
                    <a:pt x="119267" y="892480"/>
                    <a:pt x="120024" y="886940"/>
                  </a:cubicBezTo>
                  <a:cubicBezTo>
                    <a:pt x="121941" y="881245"/>
                    <a:pt x="123442" y="877134"/>
                    <a:pt x="124526" y="874606"/>
                  </a:cubicBezTo>
                  <a:lnTo>
                    <a:pt x="124736" y="867004"/>
                  </a:lnTo>
                  <a:lnTo>
                    <a:pt x="117825" y="871725"/>
                  </a:lnTo>
                  <a:lnTo>
                    <a:pt x="110149" y="871248"/>
                  </a:lnTo>
                  <a:lnTo>
                    <a:pt x="103418" y="863627"/>
                  </a:lnTo>
                  <a:lnTo>
                    <a:pt x="102180" y="857656"/>
                  </a:lnTo>
                  <a:lnTo>
                    <a:pt x="102883" y="855602"/>
                  </a:lnTo>
                  <a:lnTo>
                    <a:pt x="99532" y="851808"/>
                  </a:lnTo>
                  <a:cubicBezTo>
                    <a:pt x="102409" y="849466"/>
                    <a:pt x="105098" y="846665"/>
                    <a:pt x="107598" y="843405"/>
                  </a:cubicBezTo>
                  <a:lnTo>
                    <a:pt x="106774" y="842471"/>
                  </a:lnTo>
                  <a:lnTo>
                    <a:pt x="114446" y="832084"/>
                  </a:lnTo>
                  <a:close/>
                  <a:moveTo>
                    <a:pt x="0" y="0"/>
                  </a:moveTo>
                  <a:lnTo>
                    <a:pt x="0" y="1840682"/>
                  </a:lnTo>
                  <a:lnTo>
                    <a:pt x="33863" y="1837268"/>
                  </a:lnTo>
                  <a:cubicBezTo>
                    <a:pt x="253636" y="1837268"/>
                    <a:pt x="431797" y="2015429"/>
                    <a:pt x="431797" y="2235202"/>
                  </a:cubicBezTo>
                  <a:lnTo>
                    <a:pt x="428179" y="2271091"/>
                  </a:lnTo>
                  <a:lnTo>
                    <a:pt x="2048933" y="22710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>
              <a:extLst>
                <a:ext uri="{FF2B5EF4-FFF2-40B4-BE49-F238E27FC236}">
                  <a16:creationId xmlns:a16="http://schemas.microsoft.com/office/drawing/2014/main" id="{4C9FE250-50DE-4AE2-97F8-B0930DDF8584}"/>
                </a:ext>
              </a:extLst>
            </p:cNvPr>
            <p:cNvSpPr/>
            <p:nvPr/>
          </p:nvSpPr>
          <p:spPr>
            <a:xfrm>
              <a:off x="7606868" y="2534189"/>
              <a:ext cx="2336800" cy="2248346"/>
            </a:xfrm>
            <a:custGeom>
              <a:avLst/>
              <a:gdLst/>
              <a:ahLst/>
              <a:cxnLst/>
              <a:rect l="l" t="t" r="r" b="b"/>
              <a:pathLst>
                <a:path w="2336800" h="2248346">
                  <a:moveTo>
                    <a:pt x="1231013" y="966806"/>
                  </a:moveTo>
                  <a:lnTo>
                    <a:pt x="1232018" y="967966"/>
                  </a:lnTo>
                  <a:lnTo>
                    <a:pt x="1232516" y="968804"/>
                  </a:lnTo>
                  <a:lnTo>
                    <a:pt x="1229111" y="971319"/>
                  </a:lnTo>
                  <a:close/>
                  <a:moveTo>
                    <a:pt x="1155784" y="946524"/>
                  </a:moveTo>
                  <a:lnTo>
                    <a:pt x="1153725" y="957095"/>
                  </a:lnTo>
                  <a:lnTo>
                    <a:pt x="1156949" y="961935"/>
                  </a:lnTo>
                  <a:lnTo>
                    <a:pt x="1155385" y="961558"/>
                  </a:lnTo>
                  <a:lnTo>
                    <a:pt x="1145074" y="958588"/>
                  </a:lnTo>
                  <a:close/>
                  <a:moveTo>
                    <a:pt x="1996127" y="0"/>
                  </a:moveTo>
                  <a:lnTo>
                    <a:pt x="2336800" y="0"/>
                  </a:lnTo>
                  <a:lnTo>
                    <a:pt x="340673" y="2248346"/>
                  </a:lnTo>
                  <a:lnTo>
                    <a:pt x="0" y="2248346"/>
                  </a:lnTo>
                  <a:lnTo>
                    <a:pt x="232519" y="1986448"/>
                  </a:lnTo>
                  <a:lnTo>
                    <a:pt x="233991" y="2004055"/>
                  </a:lnTo>
                  <a:lnTo>
                    <a:pt x="231477" y="2017806"/>
                  </a:lnTo>
                  <a:lnTo>
                    <a:pt x="234830" y="2026175"/>
                  </a:lnTo>
                  <a:lnTo>
                    <a:pt x="234830" y="2049318"/>
                  </a:lnTo>
                  <a:lnTo>
                    <a:pt x="274500" y="2064484"/>
                  </a:lnTo>
                  <a:lnTo>
                    <a:pt x="302148" y="2051570"/>
                  </a:lnTo>
                  <a:lnTo>
                    <a:pt x="314026" y="2042664"/>
                  </a:lnTo>
                  <a:lnTo>
                    <a:pt x="327032" y="2016720"/>
                  </a:lnTo>
                  <a:lnTo>
                    <a:pt x="312140" y="1999196"/>
                  </a:lnTo>
                  <a:lnTo>
                    <a:pt x="311106" y="1994560"/>
                  </a:lnTo>
                  <a:cubicBezTo>
                    <a:pt x="311106" y="1994455"/>
                    <a:pt x="311385" y="1993569"/>
                    <a:pt x="311944" y="1991901"/>
                  </a:cubicBezTo>
                  <a:cubicBezTo>
                    <a:pt x="311944" y="1989439"/>
                    <a:pt x="311944" y="1987928"/>
                    <a:pt x="311944" y="1987369"/>
                  </a:cubicBezTo>
                  <a:cubicBezTo>
                    <a:pt x="311944" y="1985047"/>
                    <a:pt x="311385" y="1981812"/>
                    <a:pt x="310268" y="1977665"/>
                  </a:cubicBezTo>
                  <a:lnTo>
                    <a:pt x="321164" y="1961621"/>
                  </a:lnTo>
                  <a:lnTo>
                    <a:pt x="316135" y="1950358"/>
                  </a:lnTo>
                  <a:lnTo>
                    <a:pt x="324137" y="1938361"/>
                  </a:lnTo>
                  <a:lnTo>
                    <a:pt x="325329" y="1930555"/>
                  </a:lnTo>
                  <a:lnTo>
                    <a:pt x="338766" y="1923574"/>
                  </a:lnTo>
                  <a:cubicBezTo>
                    <a:pt x="336911" y="1918768"/>
                    <a:pt x="335494" y="1915389"/>
                    <a:pt x="334516" y="1913438"/>
                  </a:cubicBezTo>
                  <a:lnTo>
                    <a:pt x="333471" y="1911732"/>
                  </a:lnTo>
                  <a:lnTo>
                    <a:pt x="335414" y="1911277"/>
                  </a:lnTo>
                  <a:lnTo>
                    <a:pt x="335414" y="1900969"/>
                  </a:lnTo>
                  <a:lnTo>
                    <a:pt x="341373" y="1898743"/>
                  </a:lnTo>
                  <a:lnTo>
                    <a:pt x="343363" y="1883367"/>
                  </a:lnTo>
                  <a:lnTo>
                    <a:pt x="349375" y="1875849"/>
                  </a:lnTo>
                  <a:lnTo>
                    <a:pt x="353055" y="1868476"/>
                  </a:lnTo>
                  <a:lnTo>
                    <a:pt x="365851" y="1863905"/>
                  </a:lnTo>
                  <a:cubicBezTo>
                    <a:pt x="368889" y="1851777"/>
                    <a:pt x="370644" y="1845085"/>
                    <a:pt x="371116" y="1843828"/>
                  </a:cubicBezTo>
                  <a:lnTo>
                    <a:pt x="374534" y="1842466"/>
                  </a:lnTo>
                  <a:lnTo>
                    <a:pt x="386609" y="1822598"/>
                  </a:lnTo>
                  <a:cubicBezTo>
                    <a:pt x="389918" y="1820703"/>
                    <a:pt x="395524" y="1815556"/>
                    <a:pt x="403426" y="1807156"/>
                  </a:cubicBezTo>
                  <a:lnTo>
                    <a:pt x="409765" y="1807156"/>
                  </a:lnTo>
                  <a:lnTo>
                    <a:pt x="422691" y="1790301"/>
                  </a:lnTo>
                  <a:lnTo>
                    <a:pt x="442729" y="1780269"/>
                  </a:lnTo>
                  <a:lnTo>
                    <a:pt x="443070" y="1776261"/>
                  </a:lnTo>
                  <a:lnTo>
                    <a:pt x="447405" y="1773301"/>
                  </a:lnTo>
                  <a:lnTo>
                    <a:pt x="459519" y="1768586"/>
                  </a:lnTo>
                  <a:lnTo>
                    <a:pt x="468085" y="1762732"/>
                  </a:lnTo>
                  <a:lnTo>
                    <a:pt x="479296" y="1767761"/>
                  </a:lnTo>
                  <a:lnTo>
                    <a:pt x="498313" y="1756629"/>
                  </a:lnTo>
                  <a:lnTo>
                    <a:pt x="533307" y="1751901"/>
                  </a:lnTo>
                  <a:lnTo>
                    <a:pt x="541611" y="1717325"/>
                  </a:lnTo>
                  <a:cubicBezTo>
                    <a:pt x="539306" y="1699243"/>
                    <a:pt x="528793" y="1689843"/>
                    <a:pt x="510074" y="1689127"/>
                  </a:cubicBezTo>
                  <a:lnTo>
                    <a:pt x="498010" y="1687411"/>
                  </a:lnTo>
                  <a:lnTo>
                    <a:pt x="1068525" y="1044809"/>
                  </a:lnTo>
                  <a:lnTo>
                    <a:pt x="1073402" y="1042978"/>
                  </a:lnTo>
                  <a:lnTo>
                    <a:pt x="1076045" y="1041059"/>
                  </a:lnTo>
                  <a:lnTo>
                    <a:pt x="1086460" y="1043404"/>
                  </a:lnTo>
                  <a:cubicBezTo>
                    <a:pt x="1091541" y="1043404"/>
                    <a:pt x="1094086" y="1042566"/>
                    <a:pt x="1094095" y="1040889"/>
                  </a:cubicBezTo>
                  <a:lnTo>
                    <a:pt x="1095366" y="1045918"/>
                  </a:lnTo>
                  <a:lnTo>
                    <a:pt x="1106511" y="1045918"/>
                  </a:lnTo>
                  <a:cubicBezTo>
                    <a:pt x="1113968" y="1045918"/>
                    <a:pt x="1118386" y="1044521"/>
                    <a:pt x="1119765" y="1041727"/>
                  </a:cubicBezTo>
                  <a:lnTo>
                    <a:pt x="1123144" y="1045918"/>
                  </a:lnTo>
                  <a:lnTo>
                    <a:pt x="1143942" y="1037418"/>
                  </a:lnTo>
                  <a:lnTo>
                    <a:pt x="1156738" y="1036672"/>
                  </a:lnTo>
                  <a:lnTo>
                    <a:pt x="1159685" y="1035022"/>
                  </a:lnTo>
                  <a:lnTo>
                    <a:pt x="1161374" y="1039213"/>
                  </a:lnTo>
                  <a:lnTo>
                    <a:pt x="1188432" y="1035022"/>
                  </a:lnTo>
                  <a:cubicBezTo>
                    <a:pt x="1196744" y="1036698"/>
                    <a:pt x="1203978" y="1037536"/>
                    <a:pt x="1210134" y="1037536"/>
                  </a:cubicBezTo>
                  <a:cubicBezTo>
                    <a:pt x="1211810" y="1037536"/>
                    <a:pt x="1215019" y="1037536"/>
                    <a:pt x="1219760" y="1037536"/>
                  </a:cubicBezTo>
                  <a:cubicBezTo>
                    <a:pt x="1223104" y="1035860"/>
                    <a:pt x="1224841" y="1035022"/>
                    <a:pt x="1224972" y="1035022"/>
                  </a:cubicBezTo>
                  <a:lnTo>
                    <a:pt x="1245089" y="1038375"/>
                  </a:lnTo>
                  <a:lnTo>
                    <a:pt x="1251520" y="1025802"/>
                  </a:lnTo>
                  <a:cubicBezTo>
                    <a:pt x="1251092" y="1028683"/>
                    <a:pt x="1253069" y="1032315"/>
                    <a:pt x="1257453" y="1036698"/>
                  </a:cubicBezTo>
                  <a:cubicBezTo>
                    <a:pt x="1263494" y="1036698"/>
                    <a:pt x="1271222" y="1037257"/>
                    <a:pt x="1280634" y="1038375"/>
                  </a:cubicBezTo>
                  <a:lnTo>
                    <a:pt x="1284160" y="1034096"/>
                  </a:lnTo>
                  <a:lnTo>
                    <a:pt x="1302532" y="1037536"/>
                  </a:lnTo>
                  <a:lnTo>
                    <a:pt x="1327992" y="1042566"/>
                  </a:lnTo>
                  <a:lnTo>
                    <a:pt x="1363406" y="1035847"/>
                  </a:lnTo>
                  <a:lnTo>
                    <a:pt x="1401374" y="1034982"/>
                  </a:lnTo>
                  <a:cubicBezTo>
                    <a:pt x="1416767" y="1028050"/>
                    <a:pt x="1424464" y="1018284"/>
                    <a:pt x="1424464" y="1005685"/>
                  </a:cubicBezTo>
                  <a:cubicBezTo>
                    <a:pt x="1424464" y="992020"/>
                    <a:pt x="1413423" y="980565"/>
                    <a:pt x="1391342" y="971319"/>
                  </a:cubicBezTo>
                  <a:lnTo>
                    <a:pt x="1385593" y="976348"/>
                  </a:lnTo>
                  <a:cubicBezTo>
                    <a:pt x="1374748" y="973554"/>
                    <a:pt x="1365912" y="972157"/>
                    <a:pt x="1359084" y="972157"/>
                  </a:cubicBezTo>
                  <a:cubicBezTo>
                    <a:pt x="1352588" y="972157"/>
                    <a:pt x="1342355" y="973554"/>
                    <a:pt x="1328385" y="976348"/>
                  </a:cubicBezTo>
                  <a:lnTo>
                    <a:pt x="1328123" y="976348"/>
                  </a:lnTo>
                  <a:cubicBezTo>
                    <a:pt x="1321418" y="973554"/>
                    <a:pt x="1314415" y="972157"/>
                    <a:pt x="1307116" y="972157"/>
                  </a:cubicBezTo>
                  <a:cubicBezTo>
                    <a:pt x="1303763" y="972157"/>
                    <a:pt x="1303484" y="972157"/>
                    <a:pt x="1306278" y="972157"/>
                  </a:cubicBezTo>
                  <a:lnTo>
                    <a:pt x="1312983" y="954555"/>
                  </a:lnTo>
                  <a:lnTo>
                    <a:pt x="1275120" y="964613"/>
                  </a:lnTo>
                  <a:lnTo>
                    <a:pt x="1274570" y="961260"/>
                  </a:lnTo>
                  <a:lnTo>
                    <a:pt x="1244460" y="964613"/>
                  </a:lnTo>
                  <a:lnTo>
                    <a:pt x="1232838" y="962478"/>
                  </a:lnTo>
                  <a:lnTo>
                    <a:pt x="1234900" y="957587"/>
                  </a:lnTo>
                  <a:cubicBezTo>
                    <a:pt x="1236585" y="953465"/>
                    <a:pt x="1238025" y="949800"/>
                    <a:pt x="1239222" y="946592"/>
                  </a:cubicBezTo>
                  <a:lnTo>
                    <a:pt x="1232516" y="938851"/>
                  </a:lnTo>
                  <a:cubicBezTo>
                    <a:pt x="1232516" y="937585"/>
                    <a:pt x="1232516" y="933879"/>
                    <a:pt x="1232516" y="927732"/>
                  </a:cubicBezTo>
                  <a:cubicBezTo>
                    <a:pt x="1232516" y="924659"/>
                    <a:pt x="1232516" y="922004"/>
                    <a:pt x="1232516" y="919769"/>
                  </a:cubicBezTo>
                  <a:lnTo>
                    <a:pt x="1232516" y="917307"/>
                  </a:lnTo>
                  <a:lnTo>
                    <a:pt x="1239222" y="912239"/>
                  </a:lnTo>
                  <a:cubicBezTo>
                    <a:pt x="1236462" y="900128"/>
                    <a:pt x="1234227" y="892816"/>
                    <a:pt x="1232516" y="890301"/>
                  </a:cubicBezTo>
                  <a:cubicBezTo>
                    <a:pt x="1233634" y="889577"/>
                    <a:pt x="1234192" y="887245"/>
                    <a:pt x="1234192" y="883308"/>
                  </a:cubicBezTo>
                  <a:cubicBezTo>
                    <a:pt x="1234192" y="878750"/>
                    <a:pt x="1233634" y="873939"/>
                    <a:pt x="1232516" y="868875"/>
                  </a:cubicBezTo>
                  <a:lnTo>
                    <a:pt x="1235850" y="856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2B96569-7103-784A-AB08-147360858A8D}"/>
                </a:ext>
              </a:extLst>
            </p:cNvPr>
            <p:cNvSpPr txBox="1"/>
            <p:nvPr/>
          </p:nvSpPr>
          <p:spPr>
            <a:xfrm>
              <a:off x="5407533" y="2822406"/>
              <a:ext cx="369844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Chapter 2</a:t>
              </a:r>
            </a:p>
            <a:p>
              <a:pPr algn="ctr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Datasets</a:t>
              </a:r>
              <a:endParaRPr kumimoji="1" lang="zh-CN" altLang="en-US" sz="6600" b="1" dirty="0">
                <a:solidFill>
                  <a:schemeClr val="bg1"/>
                </a:solidFill>
                <a:latin typeface="Bradley Hand" pitchFamily="2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pic>
          <p:nvPicPr>
            <p:cNvPr id="3074" name="Picture 2" descr="Big Data Svg Png Icon Free Download (#543467) - OnlineWebFonts.COM">
              <a:extLst>
                <a:ext uri="{FF2B5EF4-FFF2-40B4-BE49-F238E27FC236}">
                  <a16:creationId xmlns:a16="http://schemas.microsoft.com/office/drawing/2014/main" id="{5F5C0C72-9C82-E2D4-75E4-4060A9B54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1275" y="2134547"/>
              <a:ext cx="2811517" cy="2811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516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CEE1-F419-87BA-D8EA-763113EE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Chapter 2: Neural Networks</a:t>
            </a:r>
            <a:endParaRPr kumimoji="1"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6AD3417-19A3-1F14-42EF-7280D17106BE}"/>
              </a:ext>
            </a:extLst>
          </p:cNvPr>
          <p:cNvGrpSpPr/>
          <p:nvPr/>
        </p:nvGrpSpPr>
        <p:grpSpPr>
          <a:xfrm>
            <a:off x="1930249" y="1895752"/>
            <a:ext cx="8535882" cy="3050312"/>
            <a:chOff x="1930249" y="1895752"/>
            <a:chExt cx="8535882" cy="3050312"/>
          </a:xfrm>
        </p:grpSpPr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E0BD6F15-C7B5-ACC9-2C18-DF537F73F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30249" y="1932890"/>
              <a:ext cx="2941480" cy="2654874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DBB780E-13CE-3697-B35D-0311338654DF}"/>
                </a:ext>
              </a:extLst>
            </p:cNvPr>
            <p:cNvSpPr txBox="1"/>
            <p:nvPr/>
          </p:nvSpPr>
          <p:spPr>
            <a:xfrm>
              <a:off x="4613089" y="1895752"/>
              <a:ext cx="56486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4800" b="1" dirty="0">
                  <a:solidFill>
                    <a:srgbClr val="EB821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Tensor</a:t>
              </a:r>
              <a:r>
                <a:rPr kumimoji="1" lang="en-US" altLang="zh-CN" sz="4800" b="1" dirty="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Flow 2 Tutorial</a:t>
              </a:r>
              <a:endParaRPr kumimoji="1" lang="zh-CN" altLang="en-US" sz="4800" b="1" dirty="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5" name="任意形状 24">
              <a:extLst>
                <a:ext uri="{FF2B5EF4-FFF2-40B4-BE49-F238E27FC236}">
                  <a16:creationId xmlns:a16="http://schemas.microsoft.com/office/drawing/2014/main" id="{DBB04475-D815-0295-36C4-46C528C38BFD}"/>
                </a:ext>
              </a:extLst>
            </p:cNvPr>
            <p:cNvSpPr/>
            <p:nvPr/>
          </p:nvSpPr>
          <p:spPr>
            <a:xfrm flipH="1">
              <a:off x="8101353" y="2534188"/>
              <a:ext cx="2048933" cy="2271091"/>
            </a:xfrm>
            <a:custGeom>
              <a:avLst/>
              <a:gdLst/>
              <a:ahLst/>
              <a:cxnLst/>
              <a:rect l="l" t="t" r="r" b="b"/>
              <a:pathLst>
                <a:path w="2048933" h="2271091">
                  <a:moveTo>
                    <a:pt x="1057274" y="1943693"/>
                  </a:moveTo>
                  <a:cubicBezTo>
                    <a:pt x="1055514" y="1944932"/>
                    <a:pt x="1052277" y="1947632"/>
                    <a:pt x="1047564" y="1951795"/>
                  </a:cubicBezTo>
                  <a:lnTo>
                    <a:pt x="1045318" y="1951396"/>
                  </a:lnTo>
                  <a:lnTo>
                    <a:pt x="1041284" y="1956862"/>
                  </a:lnTo>
                  <a:cubicBezTo>
                    <a:pt x="1041825" y="1958890"/>
                    <a:pt x="1041020" y="1961479"/>
                    <a:pt x="1038867" y="1964627"/>
                  </a:cubicBezTo>
                  <a:cubicBezTo>
                    <a:pt x="1053388" y="1979393"/>
                    <a:pt x="1064511" y="1988279"/>
                    <a:pt x="1072234" y="1991283"/>
                  </a:cubicBezTo>
                  <a:lnTo>
                    <a:pt x="1074088" y="1990342"/>
                  </a:lnTo>
                  <a:lnTo>
                    <a:pt x="1073151" y="1989282"/>
                  </a:lnTo>
                  <a:cubicBezTo>
                    <a:pt x="1077254" y="1984467"/>
                    <a:pt x="1079478" y="1981630"/>
                    <a:pt x="1079823" y="1980770"/>
                  </a:cubicBezTo>
                  <a:lnTo>
                    <a:pt x="1079692" y="1976138"/>
                  </a:lnTo>
                  <a:lnTo>
                    <a:pt x="1082524" y="1973637"/>
                  </a:lnTo>
                  <a:lnTo>
                    <a:pt x="1082572" y="1972869"/>
                  </a:lnTo>
                  <a:lnTo>
                    <a:pt x="1084227" y="1969248"/>
                  </a:lnTo>
                  <a:lnTo>
                    <a:pt x="1083619" y="1964786"/>
                  </a:lnTo>
                  <a:lnTo>
                    <a:pt x="1084681" y="1961210"/>
                  </a:lnTo>
                  <a:cubicBezTo>
                    <a:pt x="1081982" y="1953647"/>
                    <a:pt x="1079338" y="1948399"/>
                    <a:pt x="1076749" y="1945467"/>
                  </a:cubicBezTo>
                  <a:cubicBezTo>
                    <a:pt x="1066498" y="1943560"/>
                    <a:pt x="1060006" y="1942968"/>
                    <a:pt x="1057274" y="1943693"/>
                  </a:cubicBezTo>
                  <a:close/>
                  <a:moveTo>
                    <a:pt x="1044382" y="1912856"/>
                  </a:moveTo>
                  <a:lnTo>
                    <a:pt x="1051602" y="1912879"/>
                  </a:lnTo>
                  <a:lnTo>
                    <a:pt x="1057411" y="1915631"/>
                  </a:lnTo>
                  <a:lnTo>
                    <a:pt x="1061314" y="1915228"/>
                  </a:lnTo>
                  <a:lnTo>
                    <a:pt x="1065872" y="1917523"/>
                  </a:lnTo>
                  <a:lnTo>
                    <a:pt x="1073338" y="1917630"/>
                  </a:lnTo>
                  <a:cubicBezTo>
                    <a:pt x="1075545" y="1919816"/>
                    <a:pt x="1078636" y="1922035"/>
                    <a:pt x="1082610" y="1924287"/>
                  </a:cubicBezTo>
                  <a:cubicBezTo>
                    <a:pt x="1086584" y="1926538"/>
                    <a:pt x="1089782" y="1928865"/>
                    <a:pt x="1092205" y="1931268"/>
                  </a:cubicBezTo>
                  <a:cubicBezTo>
                    <a:pt x="1093573" y="1934745"/>
                    <a:pt x="1094396" y="1936801"/>
                    <a:pt x="1094674" y="1937436"/>
                  </a:cubicBezTo>
                  <a:lnTo>
                    <a:pt x="1090470" y="1942792"/>
                  </a:lnTo>
                  <a:cubicBezTo>
                    <a:pt x="1094410" y="1947254"/>
                    <a:pt x="1098718" y="1948535"/>
                    <a:pt x="1103393" y="1946633"/>
                  </a:cubicBezTo>
                  <a:cubicBezTo>
                    <a:pt x="1103775" y="1947066"/>
                    <a:pt x="1104516" y="1947792"/>
                    <a:pt x="1105616" y="1948813"/>
                  </a:cubicBezTo>
                  <a:cubicBezTo>
                    <a:pt x="1106715" y="1949833"/>
                    <a:pt x="1107596" y="1950717"/>
                    <a:pt x="1108256" y="1951465"/>
                  </a:cubicBezTo>
                  <a:cubicBezTo>
                    <a:pt x="1114094" y="1964279"/>
                    <a:pt x="1115762" y="1979713"/>
                    <a:pt x="1113260" y="1997768"/>
                  </a:cubicBezTo>
                  <a:lnTo>
                    <a:pt x="1107314" y="2006760"/>
                  </a:lnTo>
                  <a:lnTo>
                    <a:pt x="1108951" y="2011057"/>
                  </a:lnTo>
                  <a:lnTo>
                    <a:pt x="1096200" y="2022319"/>
                  </a:lnTo>
                  <a:cubicBezTo>
                    <a:pt x="1094333" y="2025537"/>
                    <a:pt x="1093630" y="2028682"/>
                    <a:pt x="1094092" y="2031752"/>
                  </a:cubicBezTo>
                  <a:lnTo>
                    <a:pt x="1090018" y="2037872"/>
                  </a:lnTo>
                  <a:lnTo>
                    <a:pt x="1088699" y="2043835"/>
                  </a:lnTo>
                  <a:lnTo>
                    <a:pt x="1087104" y="2044053"/>
                  </a:lnTo>
                  <a:lnTo>
                    <a:pt x="1087973" y="2045352"/>
                  </a:lnTo>
                  <a:cubicBezTo>
                    <a:pt x="1081909" y="2052689"/>
                    <a:pt x="1077944" y="2057687"/>
                    <a:pt x="1076078" y="2060344"/>
                  </a:cubicBezTo>
                  <a:cubicBezTo>
                    <a:pt x="1071001" y="2063202"/>
                    <a:pt x="1066893" y="2065799"/>
                    <a:pt x="1063755" y="2068137"/>
                  </a:cubicBezTo>
                  <a:cubicBezTo>
                    <a:pt x="1048891" y="2071485"/>
                    <a:pt x="1036445" y="2071829"/>
                    <a:pt x="1026417" y="2069169"/>
                  </a:cubicBezTo>
                  <a:lnTo>
                    <a:pt x="1020134" y="2064601"/>
                  </a:lnTo>
                  <a:lnTo>
                    <a:pt x="1018066" y="2064472"/>
                  </a:lnTo>
                  <a:lnTo>
                    <a:pt x="1008151" y="2056313"/>
                  </a:lnTo>
                  <a:cubicBezTo>
                    <a:pt x="1006286" y="2051879"/>
                    <a:pt x="1002387" y="2045743"/>
                    <a:pt x="996455" y="2037905"/>
                  </a:cubicBezTo>
                  <a:cubicBezTo>
                    <a:pt x="991080" y="2030689"/>
                    <a:pt x="987496" y="2023866"/>
                    <a:pt x="985702" y="2017436"/>
                  </a:cubicBezTo>
                  <a:cubicBezTo>
                    <a:pt x="987072" y="1995356"/>
                    <a:pt x="989461" y="1982131"/>
                    <a:pt x="992871" y="1977760"/>
                  </a:cubicBezTo>
                  <a:lnTo>
                    <a:pt x="1001963" y="1974440"/>
                  </a:lnTo>
                  <a:lnTo>
                    <a:pt x="1009606" y="1988246"/>
                  </a:lnTo>
                  <a:cubicBezTo>
                    <a:pt x="1007903" y="1992666"/>
                    <a:pt x="1007177" y="1996311"/>
                    <a:pt x="1007427" y="1999180"/>
                  </a:cubicBezTo>
                  <a:lnTo>
                    <a:pt x="1008865" y="2001372"/>
                  </a:lnTo>
                  <a:cubicBezTo>
                    <a:pt x="1009629" y="2003610"/>
                    <a:pt x="1010390" y="2007542"/>
                    <a:pt x="1011149" y="2013168"/>
                  </a:cubicBezTo>
                  <a:cubicBezTo>
                    <a:pt x="1012229" y="2018831"/>
                    <a:pt x="1013327" y="2022773"/>
                    <a:pt x="1014443" y="2024992"/>
                  </a:cubicBezTo>
                  <a:lnTo>
                    <a:pt x="1024256" y="2034080"/>
                  </a:lnTo>
                  <a:cubicBezTo>
                    <a:pt x="1024715" y="2034599"/>
                    <a:pt x="1025036" y="2035075"/>
                    <a:pt x="1025220" y="2035508"/>
                  </a:cubicBezTo>
                  <a:cubicBezTo>
                    <a:pt x="1025404" y="2035942"/>
                    <a:pt x="1025506" y="2036169"/>
                    <a:pt x="1025524" y="2036190"/>
                  </a:cubicBezTo>
                  <a:cubicBezTo>
                    <a:pt x="1025684" y="2036371"/>
                    <a:pt x="1026887" y="2037081"/>
                    <a:pt x="1029134" y="2038321"/>
                  </a:cubicBezTo>
                  <a:lnTo>
                    <a:pt x="1041049" y="2034988"/>
                  </a:lnTo>
                  <a:cubicBezTo>
                    <a:pt x="1041140" y="2034908"/>
                    <a:pt x="1042179" y="2034090"/>
                    <a:pt x="1044166" y="2032533"/>
                  </a:cubicBezTo>
                  <a:cubicBezTo>
                    <a:pt x="1046153" y="2030977"/>
                    <a:pt x="1047907" y="2029527"/>
                    <a:pt x="1049429" y="2028183"/>
                  </a:cubicBezTo>
                  <a:cubicBezTo>
                    <a:pt x="1049570" y="2028058"/>
                    <a:pt x="1051409" y="2024879"/>
                    <a:pt x="1054947" y="2018646"/>
                  </a:cubicBezTo>
                  <a:cubicBezTo>
                    <a:pt x="1058484" y="2012413"/>
                    <a:pt x="1060183" y="2009517"/>
                    <a:pt x="1060044" y="2009956"/>
                  </a:cubicBezTo>
                  <a:lnTo>
                    <a:pt x="1059683" y="2007082"/>
                  </a:lnTo>
                  <a:cubicBezTo>
                    <a:pt x="1056320" y="2005768"/>
                    <a:pt x="1049471" y="2001054"/>
                    <a:pt x="1039137" y="1992940"/>
                  </a:cubicBezTo>
                  <a:cubicBezTo>
                    <a:pt x="1028804" y="1984826"/>
                    <a:pt x="1022812" y="1979498"/>
                    <a:pt x="1021164" y="1976958"/>
                  </a:cubicBezTo>
                  <a:lnTo>
                    <a:pt x="1018173" y="1976105"/>
                  </a:lnTo>
                  <a:cubicBezTo>
                    <a:pt x="1012982" y="1971686"/>
                    <a:pt x="1010134" y="1969190"/>
                    <a:pt x="1009630" y="1968618"/>
                  </a:cubicBezTo>
                  <a:cubicBezTo>
                    <a:pt x="1009117" y="1968038"/>
                    <a:pt x="1008387" y="1966874"/>
                    <a:pt x="1007439" y="1965127"/>
                  </a:cubicBezTo>
                  <a:cubicBezTo>
                    <a:pt x="1006491" y="1963379"/>
                    <a:pt x="1005737" y="1962187"/>
                    <a:pt x="1005175" y="1961551"/>
                  </a:cubicBezTo>
                  <a:cubicBezTo>
                    <a:pt x="1004536" y="1955141"/>
                    <a:pt x="1006331" y="1947196"/>
                    <a:pt x="1010558" y="1937716"/>
                  </a:cubicBezTo>
                  <a:lnTo>
                    <a:pt x="1016402" y="1933747"/>
                  </a:lnTo>
                  <a:lnTo>
                    <a:pt x="1019630" y="1928513"/>
                  </a:lnTo>
                  <a:lnTo>
                    <a:pt x="1024548" y="1926552"/>
                  </a:lnTo>
                  <a:lnTo>
                    <a:pt x="1026079" y="1924897"/>
                  </a:lnTo>
                  <a:lnTo>
                    <a:pt x="1026880" y="1921514"/>
                  </a:lnTo>
                  <a:cubicBezTo>
                    <a:pt x="1029894" y="1920065"/>
                    <a:pt x="1032986" y="1918437"/>
                    <a:pt x="1036156" y="1916631"/>
                  </a:cubicBezTo>
                  <a:cubicBezTo>
                    <a:pt x="1039326" y="1914824"/>
                    <a:pt x="1042068" y="1913566"/>
                    <a:pt x="1044382" y="1912856"/>
                  </a:cubicBezTo>
                  <a:close/>
                  <a:moveTo>
                    <a:pt x="875410" y="1845550"/>
                  </a:moveTo>
                  <a:lnTo>
                    <a:pt x="873795" y="1850902"/>
                  </a:lnTo>
                  <a:lnTo>
                    <a:pt x="874353" y="1850116"/>
                  </a:lnTo>
                  <a:close/>
                  <a:moveTo>
                    <a:pt x="1192422" y="1828723"/>
                  </a:moveTo>
                  <a:lnTo>
                    <a:pt x="1195550" y="1832923"/>
                  </a:lnTo>
                  <a:cubicBezTo>
                    <a:pt x="1197474" y="1841081"/>
                    <a:pt x="1201194" y="1848282"/>
                    <a:pt x="1206709" y="1854527"/>
                  </a:cubicBezTo>
                  <a:cubicBezTo>
                    <a:pt x="1210076" y="1858339"/>
                    <a:pt x="1214110" y="1862605"/>
                    <a:pt x="1218813" y="1867325"/>
                  </a:cubicBezTo>
                  <a:cubicBezTo>
                    <a:pt x="1225100" y="1873590"/>
                    <a:pt x="1228222" y="1876804"/>
                    <a:pt x="1228179" y="1876966"/>
                  </a:cubicBezTo>
                  <a:cubicBezTo>
                    <a:pt x="1227728" y="1870470"/>
                    <a:pt x="1225698" y="1863848"/>
                    <a:pt x="1222087" y="1857100"/>
                  </a:cubicBezTo>
                  <a:cubicBezTo>
                    <a:pt x="1204770" y="1840816"/>
                    <a:pt x="1194882" y="1831357"/>
                    <a:pt x="1192422" y="1828723"/>
                  </a:cubicBezTo>
                  <a:close/>
                  <a:moveTo>
                    <a:pt x="1175923" y="1800108"/>
                  </a:moveTo>
                  <a:lnTo>
                    <a:pt x="1193140" y="1800223"/>
                  </a:lnTo>
                  <a:cubicBezTo>
                    <a:pt x="1206734" y="1805153"/>
                    <a:pt x="1220391" y="1815386"/>
                    <a:pt x="1234112" y="1830922"/>
                  </a:cubicBezTo>
                  <a:cubicBezTo>
                    <a:pt x="1238584" y="1835985"/>
                    <a:pt x="1244161" y="1844844"/>
                    <a:pt x="1250844" y="1857497"/>
                  </a:cubicBezTo>
                  <a:cubicBezTo>
                    <a:pt x="1255016" y="1865382"/>
                    <a:pt x="1257311" y="1873349"/>
                    <a:pt x="1257730" y="1881396"/>
                  </a:cubicBezTo>
                  <a:cubicBezTo>
                    <a:pt x="1258390" y="1892584"/>
                    <a:pt x="1258845" y="1899353"/>
                    <a:pt x="1259097" y="1901703"/>
                  </a:cubicBezTo>
                  <a:cubicBezTo>
                    <a:pt x="1271780" y="1908354"/>
                    <a:pt x="1280482" y="1913761"/>
                    <a:pt x="1285202" y="1917925"/>
                  </a:cubicBezTo>
                  <a:cubicBezTo>
                    <a:pt x="1303408" y="1930017"/>
                    <a:pt x="1318664" y="1938697"/>
                    <a:pt x="1330971" y="1943964"/>
                  </a:cubicBezTo>
                  <a:cubicBezTo>
                    <a:pt x="1339280" y="1953373"/>
                    <a:pt x="1344204" y="1958723"/>
                    <a:pt x="1345742" y="1960015"/>
                  </a:cubicBezTo>
                  <a:cubicBezTo>
                    <a:pt x="1345407" y="1959752"/>
                    <a:pt x="1347046" y="1960850"/>
                    <a:pt x="1350659" y="1963309"/>
                  </a:cubicBezTo>
                  <a:cubicBezTo>
                    <a:pt x="1354272" y="1965768"/>
                    <a:pt x="1356348" y="1967302"/>
                    <a:pt x="1356886" y="1967912"/>
                  </a:cubicBezTo>
                  <a:cubicBezTo>
                    <a:pt x="1363436" y="1975329"/>
                    <a:pt x="1366711" y="1979037"/>
                    <a:pt x="1366711" y="1979037"/>
                  </a:cubicBezTo>
                  <a:cubicBezTo>
                    <a:pt x="1368689" y="1982372"/>
                    <a:pt x="1372079" y="1989481"/>
                    <a:pt x="1376882" y="2000364"/>
                  </a:cubicBezTo>
                  <a:cubicBezTo>
                    <a:pt x="1380619" y="2008748"/>
                    <a:pt x="1384381" y="2015440"/>
                    <a:pt x="1388168" y="2020441"/>
                  </a:cubicBezTo>
                  <a:cubicBezTo>
                    <a:pt x="1390857" y="2036806"/>
                    <a:pt x="1392137" y="2045145"/>
                    <a:pt x="1392009" y="2045456"/>
                  </a:cubicBezTo>
                  <a:lnTo>
                    <a:pt x="1393795" y="2050008"/>
                  </a:lnTo>
                  <a:cubicBezTo>
                    <a:pt x="1392603" y="2054265"/>
                    <a:pt x="1390223" y="2059338"/>
                    <a:pt x="1386656" y="2065225"/>
                  </a:cubicBezTo>
                  <a:lnTo>
                    <a:pt x="1372943" y="2074655"/>
                  </a:lnTo>
                  <a:lnTo>
                    <a:pt x="1359173" y="2072348"/>
                  </a:lnTo>
                  <a:lnTo>
                    <a:pt x="1358843" y="2071974"/>
                  </a:lnTo>
                  <a:lnTo>
                    <a:pt x="1349520" y="2074823"/>
                  </a:lnTo>
                  <a:lnTo>
                    <a:pt x="1339090" y="2069506"/>
                  </a:lnTo>
                  <a:lnTo>
                    <a:pt x="1336098" y="2066117"/>
                  </a:lnTo>
                  <a:cubicBezTo>
                    <a:pt x="1332724" y="2065101"/>
                    <a:pt x="1325603" y="2059847"/>
                    <a:pt x="1314733" y="2050357"/>
                  </a:cubicBezTo>
                  <a:cubicBezTo>
                    <a:pt x="1306032" y="2042771"/>
                    <a:pt x="1299325" y="2038886"/>
                    <a:pt x="1294611" y="2038703"/>
                  </a:cubicBezTo>
                  <a:lnTo>
                    <a:pt x="1277254" y="2019050"/>
                  </a:lnTo>
                  <a:cubicBezTo>
                    <a:pt x="1274887" y="2010145"/>
                    <a:pt x="1271288" y="2000004"/>
                    <a:pt x="1266456" y="1988629"/>
                  </a:cubicBezTo>
                  <a:lnTo>
                    <a:pt x="1271076" y="1978768"/>
                  </a:lnTo>
                  <a:cubicBezTo>
                    <a:pt x="1281576" y="1973286"/>
                    <a:pt x="1290582" y="1970244"/>
                    <a:pt x="1298092" y="1969642"/>
                  </a:cubicBezTo>
                  <a:lnTo>
                    <a:pt x="1304384" y="1970796"/>
                  </a:lnTo>
                  <a:lnTo>
                    <a:pt x="1307184" y="1968323"/>
                  </a:lnTo>
                  <a:lnTo>
                    <a:pt x="1309431" y="1971104"/>
                  </a:lnTo>
                  <a:lnTo>
                    <a:pt x="1308335" y="1969690"/>
                  </a:lnTo>
                  <a:lnTo>
                    <a:pt x="1312547" y="1968352"/>
                  </a:lnTo>
                  <a:lnTo>
                    <a:pt x="1315421" y="1965814"/>
                  </a:lnTo>
                  <a:lnTo>
                    <a:pt x="1322407" y="1968193"/>
                  </a:lnTo>
                  <a:cubicBezTo>
                    <a:pt x="1329087" y="1974976"/>
                    <a:pt x="1334390" y="1982057"/>
                    <a:pt x="1338314" y="1989434"/>
                  </a:cubicBezTo>
                  <a:cubicBezTo>
                    <a:pt x="1336942" y="1998352"/>
                    <a:pt x="1336256" y="2002811"/>
                    <a:pt x="1336256" y="2002811"/>
                  </a:cubicBezTo>
                  <a:lnTo>
                    <a:pt x="1328230" y="2009900"/>
                  </a:lnTo>
                  <a:lnTo>
                    <a:pt x="1319359" y="2012518"/>
                  </a:lnTo>
                  <a:cubicBezTo>
                    <a:pt x="1315303" y="2012266"/>
                    <a:pt x="1311486" y="2011599"/>
                    <a:pt x="1307907" y="2010517"/>
                  </a:cubicBezTo>
                  <a:lnTo>
                    <a:pt x="1301649" y="2007711"/>
                  </a:lnTo>
                  <a:lnTo>
                    <a:pt x="1302274" y="2009513"/>
                  </a:lnTo>
                  <a:cubicBezTo>
                    <a:pt x="1302954" y="2010572"/>
                    <a:pt x="1303930" y="2011821"/>
                    <a:pt x="1305202" y="2013261"/>
                  </a:cubicBezTo>
                  <a:cubicBezTo>
                    <a:pt x="1307639" y="2016020"/>
                    <a:pt x="1311848" y="2019325"/>
                    <a:pt x="1317830" y="2023176"/>
                  </a:cubicBezTo>
                  <a:cubicBezTo>
                    <a:pt x="1323812" y="2027026"/>
                    <a:pt x="1327949" y="2030249"/>
                    <a:pt x="1330242" y="2032844"/>
                  </a:cubicBezTo>
                  <a:cubicBezTo>
                    <a:pt x="1331418" y="2034176"/>
                    <a:pt x="1331808" y="2034843"/>
                    <a:pt x="1331412" y="2034845"/>
                  </a:cubicBezTo>
                  <a:lnTo>
                    <a:pt x="1333264" y="2034196"/>
                  </a:lnTo>
                  <a:lnTo>
                    <a:pt x="1339365" y="2036430"/>
                  </a:lnTo>
                  <a:lnTo>
                    <a:pt x="1345979" y="2046617"/>
                  </a:lnTo>
                  <a:lnTo>
                    <a:pt x="1353194" y="2050428"/>
                  </a:lnTo>
                  <a:cubicBezTo>
                    <a:pt x="1360510" y="2050881"/>
                    <a:pt x="1364083" y="2051191"/>
                    <a:pt x="1363913" y="2051357"/>
                  </a:cubicBezTo>
                  <a:lnTo>
                    <a:pt x="1366024" y="2047999"/>
                  </a:lnTo>
                  <a:lnTo>
                    <a:pt x="1364546" y="2039638"/>
                  </a:lnTo>
                  <a:lnTo>
                    <a:pt x="1365853" y="2032518"/>
                  </a:lnTo>
                  <a:lnTo>
                    <a:pt x="1360099" y="2020734"/>
                  </a:lnTo>
                  <a:cubicBezTo>
                    <a:pt x="1360282" y="2016090"/>
                    <a:pt x="1357717" y="2008979"/>
                    <a:pt x="1352405" y="1999402"/>
                  </a:cubicBezTo>
                  <a:cubicBezTo>
                    <a:pt x="1349069" y="1993282"/>
                    <a:pt x="1345491" y="1988059"/>
                    <a:pt x="1341671" y="1983733"/>
                  </a:cubicBezTo>
                  <a:cubicBezTo>
                    <a:pt x="1341634" y="1983691"/>
                    <a:pt x="1336543" y="1978570"/>
                    <a:pt x="1326397" y="1968368"/>
                  </a:cubicBezTo>
                  <a:lnTo>
                    <a:pt x="1319159" y="1965663"/>
                  </a:lnTo>
                  <a:lnTo>
                    <a:pt x="1315391" y="1961396"/>
                  </a:lnTo>
                  <a:lnTo>
                    <a:pt x="1311488" y="1960892"/>
                  </a:lnTo>
                  <a:cubicBezTo>
                    <a:pt x="1297825" y="1953137"/>
                    <a:pt x="1287978" y="1947271"/>
                    <a:pt x="1281948" y="1943296"/>
                  </a:cubicBezTo>
                  <a:cubicBezTo>
                    <a:pt x="1266505" y="1934441"/>
                    <a:pt x="1256907" y="1928906"/>
                    <a:pt x="1253153" y="1926690"/>
                  </a:cubicBezTo>
                  <a:lnTo>
                    <a:pt x="1251248" y="1940309"/>
                  </a:lnTo>
                  <a:cubicBezTo>
                    <a:pt x="1242812" y="1952386"/>
                    <a:pt x="1237226" y="1961216"/>
                    <a:pt x="1234490" y="1966799"/>
                  </a:cubicBezTo>
                  <a:lnTo>
                    <a:pt x="1235642" y="1973419"/>
                  </a:lnTo>
                  <a:cubicBezTo>
                    <a:pt x="1233339" y="1978534"/>
                    <a:pt x="1231873" y="1983207"/>
                    <a:pt x="1231243" y="1987440"/>
                  </a:cubicBezTo>
                  <a:lnTo>
                    <a:pt x="1227907" y="1990386"/>
                  </a:lnTo>
                  <a:lnTo>
                    <a:pt x="1228185" y="1996097"/>
                  </a:lnTo>
                  <a:lnTo>
                    <a:pt x="1217285" y="2005724"/>
                  </a:lnTo>
                  <a:cubicBezTo>
                    <a:pt x="1216578" y="2013894"/>
                    <a:pt x="1212064" y="2024235"/>
                    <a:pt x="1203744" y="2036746"/>
                  </a:cubicBezTo>
                  <a:lnTo>
                    <a:pt x="1200530" y="2035414"/>
                  </a:lnTo>
                  <a:lnTo>
                    <a:pt x="1200003" y="2037141"/>
                  </a:lnTo>
                  <a:lnTo>
                    <a:pt x="1200602" y="2045766"/>
                  </a:lnTo>
                  <a:cubicBezTo>
                    <a:pt x="1191647" y="2056005"/>
                    <a:pt x="1185096" y="2064870"/>
                    <a:pt x="1180949" y="2072361"/>
                  </a:cubicBezTo>
                  <a:cubicBezTo>
                    <a:pt x="1178643" y="2086134"/>
                    <a:pt x="1175935" y="2096248"/>
                    <a:pt x="1172824" y="2102703"/>
                  </a:cubicBezTo>
                  <a:cubicBezTo>
                    <a:pt x="1169839" y="2107589"/>
                    <a:pt x="1167329" y="2111344"/>
                    <a:pt x="1165295" y="2113969"/>
                  </a:cubicBezTo>
                  <a:cubicBezTo>
                    <a:pt x="1159945" y="2123456"/>
                    <a:pt x="1157114" y="2136851"/>
                    <a:pt x="1156802" y="2154154"/>
                  </a:cubicBezTo>
                  <a:lnTo>
                    <a:pt x="1155385" y="2155405"/>
                  </a:lnTo>
                  <a:cubicBezTo>
                    <a:pt x="1155103" y="2164248"/>
                    <a:pt x="1155303" y="2171437"/>
                    <a:pt x="1155985" y="2176972"/>
                  </a:cubicBezTo>
                  <a:cubicBezTo>
                    <a:pt x="1158871" y="2192057"/>
                    <a:pt x="1160297" y="2197332"/>
                    <a:pt x="1160262" y="2192796"/>
                  </a:cubicBezTo>
                  <a:lnTo>
                    <a:pt x="1169092" y="2196050"/>
                  </a:lnTo>
                  <a:lnTo>
                    <a:pt x="1176250" y="2197705"/>
                  </a:lnTo>
                  <a:cubicBezTo>
                    <a:pt x="1180018" y="2201296"/>
                    <a:pt x="1186267" y="2203926"/>
                    <a:pt x="1194997" y="2205594"/>
                  </a:cubicBezTo>
                  <a:cubicBezTo>
                    <a:pt x="1207892" y="2205725"/>
                    <a:pt x="1218680" y="2202754"/>
                    <a:pt x="1227360" y="2196679"/>
                  </a:cubicBezTo>
                  <a:cubicBezTo>
                    <a:pt x="1228358" y="2192406"/>
                    <a:pt x="1230290" y="2188646"/>
                    <a:pt x="1233155" y="2185399"/>
                  </a:cubicBezTo>
                  <a:cubicBezTo>
                    <a:pt x="1233220" y="2185490"/>
                    <a:pt x="1233004" y="2182009"/>
                    <a:pt x="1232506" y="2174955"/>
                  </a:cubicBezTo>
                  <a:cubicBezTo>
                    <a:pt x="1232257" y="2171428"/>
                    <a:pt x="1232093" y="2168677"/>
                    <a:pt x="1232015" y="2166704"/>
                  </a:cubicBezTo>
                  <a:lnTo>
                    <a:pt x="1232031" y="2164090"/>
                  </a:lnTo>
                  <a:lnTo>
                    <a:pt x="1228282" y="2165880"/>
                  </a:lnTo>
                  <a:lnTo>
                    <a:pt x="1219391" y="2162959"/>
                  </a:lnTo>
                  <a:lnTo>
                    <a:pt x="1212572" y="2149757"/>
                  </a:lnTo>
                  <a:lnTo>
                    <a:pt x="1213307" y="2137906"/>
                  </a:lnTo>
                  <a:lnTo>
                    <a:pt x="1220201" y="2131817"/>
                  </a:lnTo>
                  <a:cubicBezTo>
                    <a:pt x="1228540" y="2130573"/>
                    <a:pt x="1236413" y="2131738"/>
                    <a:pt x="1243819" y="2135311"/>
                  </a:cubicBezTo>
                  <a:lnTo>
                    <a:pt x="1256008" y="2152162"/>
                  </a:lnTo>
                  <a:lnTo>
                    <a:pt x="1255415" y="2161719"/>
                  </a:lnTo>
                  <a:lnTo>
                    <a:pt x="1260174" y="2169336"/>
                  </a:lnTo>
                  <a:lnTo>
                    <a:pt x="1256974" y="2177258"/>
                  </a:lnTo>
                  <a:lnTo>
                    <a:pt x="1259444" y="2191817"/>
                  </a:lnTo>
                  <a:lnTo>
                    <a:pt x="1257266" y="2201791"/>
                  </a:lnTo>
                  <a:lnTo>
                    <a:pt x="1251357" y="2209291"/>
                  </a:lnTo>
                  <a:lnTo>
                    <a:pt x="1251054" y="2214175"/>
                  </a:lnTo>
                  <a:lnTo>
                    <a:pt x="1245409" y="2219160"/>
                  </a:lnTo>
                  <a:cubicBezTo>
                    <a:pt x="1238253" y="2222316"/>
                    <a:pt x="1229408" y="2224394"/>
                    <a:pt x="1218874" y="2225395"/>
                  </a:cubicBezTo>
                  <a:cubicBezTo>
                    <a:pt x="1206051" y="2226568"/>
                    <a:pt x="1197558" y="2227667"/>
                    <a:pt x="1193394" y="2228692"/>
                  </a:cubicBezTo>
                  <a:cubicBezTo>
                    <a:pt x="1182192" y="2224019"/>
                    <a:pt x="1173922" y="2221131"/>
                    <a:pt x="1168584" y="2220029"/>
                  </a:cubicBezTo>
                  <a:lnTo>
                    <a:pt x="1161782" y="2220674"/>
                  </a:lnTo>
                  <a:lnTo>
                    <a:pt x="1150181" y="2213082"/>
                  </a:lnTo>
                  <a:cubicBezTo>
                    <a:pt x="1144427" y="2205397"/>
                    <a:pt x="1138639" y="2195558"/>
                    <a:pt x="1132818" y="2183564"/>
                  </a:cubicBezTo>
                  <a:cubicBezTo>
                    <a:pt x="1128488" y="2173858"/>
                    <a:pt x="1124214" y="2164449"/>
                    <a:pt x="1119996" y="2155335"/>
                  </a:cubicBezTo>
                  <a:lnTo>
                    <a:pt x="1119619" y="2136155"/>
                  </a:lnTo>
                  <a:lnTo>
                    <a:pt x="1114430" y="2126869"/>
                  </a:lnTo>
                  <a:cubicBezTo>
                    <a:pt x="1114371" y="2117701"/>
                    <a:pt x="1115356" y="2111063"/>
                    <a:pt x="1117385" y="2106957"/>
                  </a:cubicBezTo>
                  <a:lnTo>
                    <a:pt x="1123727" y="2099731"/>
                  </a:lnTo>
                  <a:cubicBezTo>
                    <a:pt x="1123726" y="2093304"/>
                    <a:pt x="1126553" y="2085215"/>
                    <a:pt x="1132209" y="2075463"/>
                  </a:cubicBezTo>
                  <a:lnTo>
                    <a:pt x="1132128" y="2066777"/>
                  </a:lnTo>
                  <a:cubicBezTo>
                    <a:pt x="1134993" y="2060473"/>
                    <a:pt x="1136963" y="2056362"/>
                    <a:pt x="1138038" y="2054441"/>
                  </a:cubicBezTo>
                  <a:lnTo>
                    <a:pt x="1137372" y="2051227"/>
                  </a:lnTo>
                  <a:cubicBezTo>
                    <a:pt x="1144072" y="2035617"/>
                    <a:pt x="1147825" y="2027490"/>
                    <a:pt x="1148629" y="2026845"/>
                  </a:cubicBezTo>
                  <a:lnTo>
                    <a:pt x="1155700" y="2022884"/>
                  </a:lnTo>
                  <a:cubicBezTo>
                    <a:pt x="1156313" y="2021885"/>
                    <a:pt x="1157709" y="2018430"/>
                    <a:pt x="1159889" y="2012520"/>
                  </a:cubicBezTo>
                  <a:cubicBezTo>
                    <a:pt x="1162018" y="2006654"/>
                    <a:pt x="1164102" y="2002735"/>
                    <a:pt x="1166142" y="2000762"/>
                  </a:cubicBezTo>
                  <a:cubicBezTo>
                    <a:pt x="1166428" y="1996157"/>
                    <a:pt x="1170132" y="1987357"/>
                    <a:pt x="1177254" y="1974362"/>
                  </a:cubicBezTo>
                  <a:lnTo>
                    <a:pt x="1184180" y="1968245"/>
                  </a:lnTo>
                  <a:lnTo>
                    <a:pt x="1186631" y="1960123"/>
                  </a:lnTo>
                  <a:lnTo>
                    <a:pt x="1189743" y="1959758"/>
                  </a:lnTo>
                  <a:lnTo>
                    <a:pt x="1188432" y="1958273"/>
                  </a:lnTo>
                  <a:lnTo>
                    <a:pt x="1188039" y="1944597"/>
                  </a:lnTo>
                  <a:lnTo>
                    <a:pt x="1198468" y="1930607"/>
                  </a:lnTo>
                  <a:lnTo>
                    <a:pt x="1201302" y="1930865"/>
                  </a:lnTo>
                  <a:cubicBezTo>
                    <a:pt x="1204898" y="1928430"/>
                    <a:pt x="1206980" y="1926247"/>
                    <a:pt x="1207548" y="1924315"/>
                  </a:cubicBezTo>
                  <a:lnTo>
                    <a:pt x="1204426" y="1912566"/>
                  </a:lnTo>
                  <a:cubicBezTo>
                    <a:pt x="1209754" y="1907172"/>
                    <a:pt x="1213427" y="1901914"/>
                    <a:pt x="1215445" y="1896794"/>
                  </a:cubicBezTo>
                  <a:cubicBezTo>
                    <a:pt x="1207564" y="1889669"/>
                    <a:pt x="1197866" y="1879587"/>
                    <a:pt x="1186352" y="1866550"/>
                  </a:cubicBezTo>
                  <a:cubicBezTo>
                    <a:pt x="1183304" y="1863099"/>
                    <a:pt x="1179023" y="1855793"/>
                    <a:pt x="1173509" y="1844631"/>
                  </a:cubicBezTo>
                  <a:cubicBezTo>
                    <a:pt x="1167996" y="1833470"/>
                    <a:pt x="1164974" y="1825551"/>
                    <a:pt x="1164446" y="1820874"/>
                  </a:cubicBezTo>
                  <a:lnTo>
                    <a:pt x="1166999" y="1810661"/>
                  </a:lnTo>
                  <a:close/>
                  <a:moveTo>
                    <a:pt x="944678" y="1763215"/>
                  </a:moveTo>
                  <a:lnTo>
                    <a:pt x="951353" y="1770774"/>
                  </a:lnTo>
                  <a:cubicBezTo>
                    <a:pt x="950853" y="1774771"/>
                    <a:pt x="951189" y="1778411"/>
                    <a:pt x="952361" y="1781695"/>
                  </a:cubicBezTo>
                  <a:lnTo>
                    <a:pt x="955843" y="1785637"/>
                  </a:lnTo>
                  <a:lnTo>
                    <a:pt x="955229" y="1788609"/>
                  </a:lnTo>
                  <a:cubicBezTo>
                    <a:pt x="956425" y="1791232"/>
                    <a:pt x="957846" y="1796003"/>
                    <a:pt x="959491" y="1802920"/>
                  </a:cubicBezTo>
                  <a:lnTo>
                    <a:pt x="958835" y="1803500"/>
                  </a:lnTo>
                  <a:lnTo>
                    <a:pt x="961327" y="1807860"/>
                  </a:lnTo>
                  <a:lnTo>
                    <a:pt x="959826" y="1812267"/>
                  </a:lnTo>
                  <a:lnTo>
                    <a:pt x="960075" y="1816059"/>
                  </a:lnTo>
                  <a:lnTo>
                    <a:pt x="961310" y="1817458"/>
                  </a:lnTo>
                  <a:lnTo>
                    <a:pt x="961923" y="1822873"/>
                  </a:lnTo>
                  <a:lnTo>
                    <a:pt x="965144" y="1826520"/>
                  </a:lnTo>
                  <a:lnTo>
                    <a:pt x="962138" y="1829176"/>
                  </a:lnTo>
                  <a:cubicBezTo>
                    <a:pt x="962717" y="1835273"/>
                    <a:pt x="963718" y="1840345"/>
                    <a:pt x="965143" y="1844392"/>
                  </a:cubicBezTo>
                  <a:lnTo>
                    <a:pt x="965126" y="1844030"/>
                  </a:lnTo>
                  <a:lnTo>
                    <a:pt x="965778" y="1843831"/>
                  </a:lnTo>
                  <a:cubicBezTo>
                    <a:pt x="967530" y="1841093"/>
                    <a:pt x="968756" y="1839613"/>
                    <a:pt x="969457" y="1839391"/>
                  </a:cubicBezTo>
                  <a:lnTo>
                    <a:pt x="970571" y="1833940"/>
                  </a:lnTo>
                  <a:lnTo>
                    <a:pt x="972155" y="1832540"/>
                  </a:lnTo>
                  <a:lnTo>
                    <a:pt x="971556" y="1829649"/>
                  </a:lnTo>
                  <a:cubicBezTo>
                    <a:pt x="975884" y="1823937"/>
                    <a:pt x="983784" y="1821272"/>
                    <a:pt x="995257" y="1821654"/>
                  </a:cubicBezTo>
                  <a:lnTo>
                    <a:pt x="1002120" y="1824882"/>
                  </a:lnTo>
                  <a:lnTo>
                    <a:pt x="1006588" y="1831649"/>
                  </a:lnTo>
                  <a:lnTo>
                    <a:pt x="1007931" y="1844615"/>
                  </a:lnTo>
                  <a:lnTo>
                    <a:pt x="1010143" y="1847120"/>
                  </a:lnTo>
                  <a:cubicBezTo>
                    <a:pt x="1013968" y="1867231"/>
                    <a:pt x="1021503" y="1883417"/>
                    <a:pt x="1032748" y="1895678"/>
                  </a:cubicBezTo>
                  <a:lnTo>
                    <a:pt x="1029754" y="1903190"/>
                  </a:lnTo>
                  <a:lnTo>
                    <a:pt x="1021562" y="1906893"/>
                  </a:lnTo>
                  <a:lnTo>
                    <a:pt x="1010245" y="1901530"/>
                  </a:lnTo>
                  <a:cubicBezTo>
                    <a:pt x="1007800" y="1896486"/>
                    <a:pt x="1004578" y="1890838"/>
                    <a:pt x="1000578" y="1884588"/>
                  </a:cubicBezTo>
                  <a:lnTo>
                    <a:pt x="999766" y="1878632"/>
                  </a:lnTo>
                  <a:lnTo>
                    <a:pt x="996436" y="1871954"/>
                  </a:lnTo>
                  <a:lnTo>
                    <a:pt x="992232" y="1874079"/>
                  </a:lnTo>
                  <a:cubicBezTo>
                    <a:pt x="985694" y="1886707"/>
                    <a:pt x="980297" y="1895869"/>
                    <a:pt x="976041" y="1901563"/>
                  </a:cubicBezTo>
                  <a:cubicBezTo>
                    <a:pt x="972708" y="1909502"/>
                    <a:pt x="970124" y="1915945"/>
                    <a:pt x="968288" y="1920892"/>
                  </a:cubicBezTo>
                  <a:cubicBezTo>
                    <a:pt x="965562" y="1925450"/>
                    <a:pt x="962540" y="1929094"/>
                    <a:pt x="959222" y="1931826"/>
                  </a:cubicBezTo>
                  <a:lnTo>
                    <a:pt x="959411" y="1933693"/>
                  </a:lnTo>
                  <a:lnTo>
                    <a:pt x="953193" y="1940944"/>
                  </a:lnTo>
                  <a:lnTo>
                    <a:pt x="953729" y="1944407"/>
                  </a:lnTo>
                  <a:lnTo>
                    <a:pt x="956666" y="1949455"/>
                  </a:lnTo>
                  <a:cubicBezTo>
                    <a:pt x="959181" y="1950030"/>
                    <a:pt x="963414" y="1951675"/>
                    <a:pt x="969366" y="1954392"/>
                  </a:cubicBezTo>
                  <a:lnTo>
                    <a:pt x="973333" y="1963216"/>
                  </a:lnTo>
                  <a:lnTo>
                    <a:pt x="966205" y="1972718"/>
                  </a:lnTo>
                  <a:lnTo>
                    <a:pt x="954673" y="1976686"/>
                  </a:lnTo>
                  <a:lnTo>
                    <a:pt x="941761" y="1973048"/>
                  </a:lnTo>
                  <a:lnTo>
                    <a:pt x="937895" y="1965298"/>
                  </a:lnTo>
                  <a:lnTo>
                    <a:pt x="932631" y="1962710"/>
                  </a:lnTo>
                  <a:cubicBezTo>
                    <a:pt x="926559" y="1952167"/>
                    <a:pt x="921965" y="1944076"/>
                    <a:pt x="918850" y="1938438"/>
                  </a:cubicBezTo>
                  <a:cubicBezTo>
                    <a:pt x="918914" y="1934956"/>
                    <a:pt x="919884" y="1929942"/>
                    <a:pt x="921757" y="1923398"/>
                  </a:cubicBezTo>
                  <a:cubicBezTo>
                    <a:pt x="923057" y="1918778"/>
                    <a:pt x="923431" y="1914763"/>
                    <a:pt x="922880" y="1911353"/>
                  </a:cubicBezTo>
                  <a:cubicBezTo>
                    <a:pt x="924102" y="1907165"/>
                    <a:pt x="926547" y="1902357"/>
                    <a:pt x="930215" y="1896929"/>
                  </a:cubicBezTo>
                  <a:cubicBezTo>
                    <a:pt x="933883" y="1891501"/>
                    <a:pt x="936174" y="1886979"/>
                    <a:pt x="937089" y="1883363"/>
                  </a:cubicBezTo>
                  <a:lnTo>
                    <a:pt x="942908" y="1877596"/>
                  </a:lnTo>
                  <a:lnTo>
                    <a:pt x="945244" y="1872094"/>
                  </a:lnTo>
                  <a:lnTo>
                    <a:pt x="945725" y="1871669"/>
                  </a:lnTo>
                  <a:lnTo>
                    <a:pt x="943478" y="1867101"/>
                  </a:lnTo>
                  <a:lnTo>
                    <a:pt x="947841" y="1863247"/>
                  </a:lnTo>
                  <a:lnTo>
                    <a:pt x="947102" y="1862410"/>
                  </a:lnTo>
                  <a:lnTo>
                    <a:pt x="947406" y="1860057"/>
                  </a:lnTo>
                  <a:lnTo>
                    <a:pt x="943712" y="1855874"/>
                  </a:lnTo>
                  <a:lnTo>
                    <a:pt x="946507" y="1853405"/>
                  </a:lnTo>
                  <a:cubicBezTo>
                    <a:pt x="944304" y="1850002"/>
                    <a:pt x="942926" y="1845957"/>
                    <a:pt x="942371" y="1841272"/>
                  </a:cubicBezTo>
                  <a:lnTo>
                    <a:pt x="945780" y="1838261"/>
                  </a:lnTo>
                  <a:cubicBezTo>
                    <a:pt x="946110" y="1837021"/>
                    <a:pt x="945041" y="1833498"/>
                    <a:pt x="942574" y="1827690"/>
                  </a:cubicBezTo>
                  <a:lnTo>
                    <a:pt x="943593" y="1826790"/>
                  </a:lnTo>
                  <a:lnTo>
                    <a:pt x="940312" y="1821051"/>
                  </a:lnTo>
                  <a:lnTo>
                    <a:pt x="942641" y="1818993"/>
                  </a:lnTo>
                  <a:lnTo>
                    <a:pt x="941786" y="1811914"/>
                  </a:lnTo>
                  <a:lnTo>
                    <a:pt x="936005" y="1823663"/>
                  </a:lnTo>
                  <a:cubicBezTo>
                    <a:pt x="929130" y="1829139"/>
                    <a:pt x="923534" y="1838003"/>
                    <a:pt x="919217" y="1850255"/>
                  </a:cubicBezTo>
                  <a:cubicBezTo>
                    <a:pt x="914900" y="1862506"/>
                    <a:pt x="910004" y="1871049"/>
                    <a:pt x="904530" y="1875885"/>
                  </a:cubicBezTo>
                  <a:cubicBezTo>
                    <a:pt x="904530" y="1875885"/>
                    <a:pt x="903462" y="1876629"/>
                    <a:pt x="901327" y="1878118"/>
                  </a:cubicBezTo>
                  <a:lnTo>
                    <a:pt x="898579" y="1882331"/>
                  </a:lnTo>
                  <a:lnTo>
                    <a:pt x="894445" y="1883599"/>
                  </a:lnTo>
                  <a:lnTo>
                    <a:pt x="890704" y="1886904"/>
                  </a:lnTo>
                  <a:lnTo>
                    <a:pt x="883693" y="1889051"/>
                  </a:lnTo>
                  <a:cubicBezTo>
                    <a:pt x="880187" y="1888391"/>
                    <a:pt x="877692" y="1888223"/>
                    <a:pt x="876207" y="1888547"/>
                  </a:cubicBezTo>
                  <a:cubicBezTo>
                    <a:pt x="866785" y="1886851"/>
                    <a:pt x="859574" y="1883572"/>
                    <a:pt x="854573" y="1878712"/>
                  </a:cubicBezTo>
                  <a:lnTo>
                    <a:pt x="851763" y="1862025"/>
                  </a:lnTo>
                  <a:lnTo>
                    <a:pt x="852835" y="1861078"/>
                  </a:lnTo>
                  <a:lnTo>
                    <a:pt x="852454" y="1858580"/>
                  </a:lnTo>
                  <a:cubicBezTo>
                    <a:pt x="854008" y="1854729"/>
                    <a:pt x="855385" y="1848724"/>
                    <a:pt x="856586" y="1840564"/>
                  </a:cubicBezTo>
                  <a:cubicBezTo>
                    <a:pt x="857806" y="1832215"/>
                    <a:pt x="860596" y="1825556"/>
                    <a:pt x="864955" y="1820590"/>
                  </a:cubicBezTo>
                  <a:lnTo>
                    <a:pt x="875188" y="1827524"/>
                  </a:lnTo>
                  <a:lnTo>
                    <a:pt x="878244" y="1836157"/>
                  </a:lnTo>
                  <a:lnTo>
                    <a:pt x="875772" y="1844349"/>
                  </a:lnTo>
                  <a:lnTo>
                    <a:pt x="880065" y="1838906"/>
                  </a:lnTo>
                  <a:cubicBezTo>
                    <a:pt x="881565" y="1836451"/>
                    <a:pt x="883093" y="1833405"/>
                    <a:pt x="884650" y="1829769"/>
                  </a:cubicBezTo>
                  <a:cubicBezTo>
                    <a:pt x="888288" y="1820757"/>
                    <a:pt x="890892" y="1813273"/>
                    <a:pt x="892460" y="1807318"/>
                  </a:cubicBezTo>
                  <a:lnTo>
                    <a:pt x="895381" y="1805930"/>
                  </a:lnTo>
                  <a:cubicBezTo>
                    <a:pt x="898301" y="1801058"/>
                    <a:pt x="900624" y="1797633"/>
                    <a:pt x="902350" y="1795656"/>
                  </a:cubicBezTo>
                  <a:lnTo>
                    <a:pt x="903101" y="1792261"/>
                  </a:lnTo>
                  <a:lnTo>
                    <a:pt x="907089" y="1790526"/>
                  </a:lnTo>
                  <a:lnTo>
                    <a:pt x="909517" y="1784654"/>
                  </a:lnTo>
                  <a:lnTo>
                    <a:pt x="909741" y="1781035"/>
                  </a:lnTo>
                  <a:lnTo>
                    <a:pt x="916207" y="1775325"/>
                  </a:lnTo>
                  <a:lnTo>
                    <a:pt x="916659" y="1773139"/>
                  </a:lnTo>
                  <a:lnTo>
                    <a:pt x="921911" y="1768500"/>
                  </a:lnTo>
                  <a:cubicBezTo>
                    <a:pt x="928218" y="1765517"/>
                    <a:pt x="934440" y="1763894"/>
                    <a:pt x="940577" y="1763630"/>
                  </a:cubicBezTo>
                  <a:lnTo>
                    <a:pt x="941281" y="1764428"/>
                  </a:lnTo>
                  <a:close/>
                  <a:moveTo>
                    <a:pt x="829369" y="1645817"/>
                  </a:moveTo>
                  <a:cubicBezTo>
                    <a:pt x="835676" y="1648440"/>
                    <a:pt x="840654" y="1650362"/>
                    <a:pt x="844303" y="1651582"/>
                  </a:cubicBezTo>
                  <a:cubicBezTo>
                    <a:pt x="851061" y="1657214"/>
                    <a:pt x="855865" y="1661643"/>
                    <a:pt x="858714" y="1664869"/>
                  </a:cubicBezTo>
                  <a:cubicBezTo>
                    <a:pt x="860250" y="1666609"/>
                    <a:pt x="863560" y="1671546"/>
                    <a:pt x="868641" y="1679682"/>
                  </a:cubicBezTo>
                  <a:cubicBezTo>
                    <a:pt x="871177" y="1687380"/>
                    <a:pt x="873554" y="1693138"/>
                    <a:pt x="875772" y="1696956"/>
                  </a:cubicBezTo>
                  <a:lnTo>
                    <a:pt x="875535" y="1700777"/>
                  </a:lnTo>
                  <a:lnTo>
                    <a:pt x="877729" y="1703261"/>
                  </a:lnTo>
                  <a:lnTo>
                    <a:pt x="873881" y="1709121"/>
                  </a:lnTo>
                  <a:lnTo>
                    <a:pt x="874228" y="1714710"/>
                  </a:lnTo>
                  <a:lnTo>
                    <a:pt x="869152" y="1719887"/>
                  </a:lnTo>
                  <a:cubicBezTo>
                    <a:pt x="867515" y="1724689"/>
                    <a:pt x="866398" y="1729106"/>
                    <a:pt x="865800" y="1733137"/>
                  </a:cubicBezTo>
                  <a:cubicBezTo>
                    <a:pt x="863529" y="1736688"/>
                    <a:pt x="860803" y="1739868"/>
                    <a:pt x="857624" y="1742675"/>
                  </a:cubicBezTo>
                  <a:cubicBezTo>
                    <a:pt x="852480" y="1744513"/>
                    <a:pt x="846561" y="1746907"/>
                    <a:pt x="839865" y="1749857"/>
                  </a:cubicBezTo>
                  <a:lnTo>
                    <a:pt x="835232" y="1749570"/>
                  </a:lnTo>
                  <a:lnTo>
                    <a:pt x="834389" y="1748616"/>
                  </a:lnTo>
                  <a:cubicBezTo>
                    <a:pt x="833671" y="1748713"/>
                    <a:pt x="831608" y="1749077"/>
                    <a:pt x="828200" y="1749707"/>
                  </a:cubicBezTo>
                  <a:cubicBezTo>
                    <a:pt x="824792" y="1750337"/>
                    <a:pt x="822078" y="1750791"/>
                    <a:pt x="820057" y="1751068"/>
                  </a:cubicBezTo>
                  <a:lnTo>
                    <a:pt x="813708" y="1746846"/>
                  </a:lnTo>
                  <a:lnTo>
                    <a:pt x="813126" y="1746234"/>
                  </a:lnTo>
                  <a:lnTo>
                    <a:pt x="812044" y="1748977"/>
                  </a:lnTo>
                  <a:lnTo>
                    <a:pt x="807884" y="1749672"/>
                  </a:lnTo>
                  <a:lnTo>
                    <a:pt x="808408" y="1754571"/>
                  </a:lnTo>
                  <a:lnTo>
                    <a:pt x="803411" y="1758388"/>
                  </a:lnTo>
                  <a:cubicBezTo>
                    <a:pt x="801970" y="1762134"/>
                    <a:pt x="801285" y="1763944"/>
                    <a:pt x="801357" y="1763818"/>
                  </a:cubicBezTo>
                  <a:cubicBezTo>
                    <a:pt x="801996" y="1765674"/>
                    <a:pt x="802073" y="1769252"/>
                    <a:pt x="801587" y="1774554"/>
                  </a:cubicBezTo>
                  <a:cubicBezTo>
                    <a:pt x="801101" y="1779856"/>
                    <a:pt x="801135" y="1783262"/>
                    <a:pt x="801691" y="1784773"/>
                  </a:cubicBezTo>
                  <a:cubicBezTo>
                    <a:pt x="801741" y="1784830"/>
                    <a:pt x="802547" y="1785855"/>
                    <a:pt x="804107" y="1787846"/>
                  </a:cubicBezTo>
                  <a:cubicBezTo>
                    <a:pt x="805667" y="1789838"/>
                    <a:pt x="807091" y="1791562"/>
                    <a:pt x="808378" y="1793019"/>
                  </a:cubicBezTo>
                  <a:cubicBezTo>
                    <a:pt x="811403" y="1796444"/>
                    <a:pt x="816477" y="1800434"/>
                    <a:pt x="823600" y="1804990"/>
                  </a:cubicBezTo>
                  <a:lnTo>
                    <a:pt x="831131" y="1805687"/>
                  </a:lnTo>
                  <a:cubicBezTo>
                    <a:pt x="833745" y="1803775"/>
                    <a:pt x="836153" y="1801051"/>
                    <a:pt x="838354" y="1797515"/>
                  </a:cubicBezTo>
                  <a:lnTo>
                    <a:pt x="837986" y="1795518"/>
                  </a:lnTo>
                  <a:lnTo>
                    <a:pt x="837372" y="1794823"/>
                  </a:lnTo>
                  <a:lnTo>
                    <a:pt x="835656" y="1794919"/>
                  </a:lnTo>
                  <a:lnTo>
                    <a:pt x="830423" y="1798415"/>
                  </a:lnTo>
                  <a:lnTo>
                    <a:pt x="819789" y="1800881"/>
                  </a:lnTo>
                  <a:lnTo>
                    <a:pt x="813128" y="1793338"/>
                  </a:lnTo>
                  <a:lnTo>
                    <a:pt x="816006" y="1780442"/>
                  </a:lnTo>
                  <a:lnTo>
                    <a:pt x="820727" y="1773773"/>
                  </a:lnTo>
                  <a:lnTo>
                    <a:pt x="826559" y="1770707"/>
                  </a:lnTo>
                  <a:lnTo>
                    <a:pt x="829895" y="1766570"/>
                  </a:lnTo>
                  <a:cubicBezTo>
                    <a:pt x="840603" y="1761183"/>
                    <a:pt x="850118" y="1760576"/>
                    <a:pt x="858439" y="1764750"/>
                  </a:cubicBezTo>
                  <a:cubicBezTo>
                    <a:pt x="862745" y="1768030"/>
                    <a:pt x="865134" y="1769938"/>
                    <a:pt x="865607" y="1770473"/>
                  </a:cubicBezTo>
                  <a:lnTo>
                    <a:pt x="869793" y="1775213"/>
                  </a:lnTo>
                  <a:lnTo>
                    <a:pt x="870862" y="1786946"/>
                  </a:lnTo>
                  <a:lnTo>
                    <a:pt x="867793" y="1790485"/>
                  </a:lnTo>
                  <a:lnTo>
                    <a:pt x="868707" y="1791520"/>
                  </a:lnTo>
                  <a:lnTo>
                    <a:pt x="863082" y="1799699"/>
                  </a:lnTo>
                  <a:lnTo>
                    <a:pt x="862339" y="1804702"/>
                  </a:lnTo>
                  <a:cubicBezTo>
                    <a:pt x="861607" y="1806515"/>
                    <a:pt x="859228" y="1810281"/>
                    <a:pt x="855201" y="1816000"/>
                  </a:cubicBezTo>
                  <a:cubicBezTo>
                    <a:pt x="849909" y="1820674"/>
                    <a:pt x="845176" y="1823756"/>
                    <a:pt x="841001" y="1825246"/>
                  </a:cubicBezTo>
                  <a:cubicBezTo>
                    <a:pt x="834935" y="1824417"/>
                    <a:pt x="829057" y="1824368"/>
                    <a:pt x="823368" y="1825099"/>
                  </a:cubicBezTo>
                  <a:cubicBezTo>
                    <a:pt x="817009" y="1823309"/>
                    <a:pt x="812227" y="1821402"/>
                    <a:pt x="809021" y="1819378"/>
                  </a:cubicBezTo>
                  <a:cubicBezTo>
                    <a:pt x="807568" y="1818713"/>
                    <a:pt x="804412" y="1816471"/>
                    <a:pt x="799554" y="1812652"/>
                  </a:cubicBezTo>
                  <a:cubicBezTo>
                    <a:pt x="798966" y="1805277"/>
                    <a:pt x="797114" y="1802074"/>
                    <a:pt x="793996" y="1803040"/>
                  </a:cubicBezTo>
                  <a:cubicBezTo>
                    <a:pt x="789232" y="1802141"/>
                    <a:pt x="784590" y="1798610"/>
                    <a:pt x="780071" y="1792447"/>
                  </a:cubicBezTo>
                  <a:cubicBezTo>
                    <a:pt x="780074" y="1787101"/>
                    <a:pt x="778555" y="1781899"/>
                    <a:pt x="775513" y="1776842"/>
                  </a:cubicBezTo>
                  <a:cubicBezTo>
                    <a:pt x="775996" y="1769057"/>
                    <a:pt x="775668" y="1763697"/>
                    <a:pt x="774528" y="1760763"/>
                  </a:cubicBezTo>
                  <a:lnTo>
                    <a:pt x="768939" y="1755782"/>
                  </a:lnTo>
                  <a:cubicBezTo>
                    <a:pt x="768942" y="1751002"/>
                    <a:pt x="768799" y="1747327"/>
                    <a:pt x="768510" y="1744759"/>
                  </a:cubicBezTo>
                  <a:lnTo>
                    <a:pt x="770560" y="1740687"/>
                  </a:lnTo>
                  <a:lnTo>
                    <a:pt x="769222" y="1733925"/>
                  </a:lnTo>
                  <a:cubicBezTo>
                    <a:pt x="773554" y="1729071"/>
                    <a:pt x="775501" y="1724428"/>
                    <a:pt x="775061" y="1719996"/>
                  </a:cubicBezTo>
                  <a:lnTo>
                    <a:pt x="778185" y="1716035"/>
                  </a:lnTo>
                  <a:lnTo>
                    <a:pt x="777891" y="1711376"/>
                  </a:lnTo>
                  <a:lnTo>
                    <a:pt x="781752" y="1703480"/>
                  </a:lnTo>
                  <a:cubicBezTo>
                    <a:pt x="787398" y="1698245"/>
                    <a:pt x="796848" y="1694906"/>
                    <a:pt x="810103" y="1693463"/>
                  </a:cubicBezTo>
                  <a:cubicBezTo>
                    <a:pt x="818605" y="1692492"/>
                    <a:pt x="826175" y="1692992"/>
                    <a:pt x="832812" y="1694964"/>
                  </a:cubicBezTo>
                  <a:lnTo>
                    <a:pt x="834952" y="1694493"/>
                  </a:lnTo>
                  <a:cubicBezTo>
                    <a:pt x="836902" y="1692771"/>
                    <a:pt x="839567" y="1691211"/>
                    <a:pt x="842947" y="1689814"/>
                  </a:cubicBezTo>
                  <a:lnTo>
                    <a:pt x="843704" y="1686688"/>
                  </a:lnTo>
                  <a:cubicBezTo>
                    <a:pt x="843396" y="1685524"/>
                    <a:pt x="843156" y="1683181"/>
                    <a:pt x="842984" y="1679660"/>
                  </a:cubicBezTo>
                  <a:cubicBezTo>
                    <a:pt x="842229" y="1678204"/>
                    <a:pt x="841540" y="1677124"/>
                    <a:pt x="840916" y="1676418"/>
                  </a:cubicBezTo>
                  <a:cubicBezTo>
                    <a:pt x="835750" y="1670568"/>
                    <a:pt x="832438" y="1667450"/>
                    <a:pt x="830979" y="1667063"/>
                  </a:cubicBezTo>
                  <a:lnTo>
                    <a:pt x="826467" y="1666544"/>
                  </a:lnTo>
                  <a:lnTo>
                    <a:pt x="821583" y="1672644"/>
                  </a:lnTo>
                  <a:lnTo>
                    <a:pt x="813121" y="1676394"/>
                  </a:lnTo>
                  <a:lnTo>
                    <a:pt x="804948" y="1675887"/>
                  </a:lnTo>
                  <a:lnTo>
                    <a:pt x="796108" y="1667500"/>
                  </a:lnTo>
                  <a:lnTo>
                    <a:pt x="797924" y="1657774"/>
                  </a:lnTo>
                  <a:lnTo>
                    <a:pt x="801355" y="1652385"/>
                  </a:lnTo>
                  <a:lnTo>
                    <a:pt x="810622" y="1646300"/>
                  </a:lnTo>
                  <a:cubicBezTo>
                    <a:pt x="818226" y="1645794"/>
                    <a:pt x="824476" y="1645633"/>
                    <a:pt x="829369" y="1645817"/>
                  </a:cubicBezTo>
                  <a:close/>
                  <a:moveTo>
                    <a:pt x="723389" y="1582038"/>
                  </a:moveTo>
                  <a:lnTo>
                    <a:pt x="720480" y="1583160"/>
                  </a:lnTo>
                  <a:lnTo>
                    <a:pt x="716672" y="1582684"/>
                  </a:lnTo>
                  <a:lnTo>
                    <a:pt x="716484" y="1582850"/>
                  </a:lnTo>
                  <a:lnTo>
                    <a:pt x="707943" y="1586196"/>
                  </a:lnTo>
                  <a:cubicBezTo>
                    <a:pt x="702049" y="1590650"/>
                    <a:pt x="697938" y="1595282"/>
                    <a:pt x="695610" y="1600090"/>
                  </a:cubicBezTo>
                  <a:lnTo>
                    <a:pt x="697591" y="1606838"/>
                  </a:lnTo>
                  <a:cubicBezTo>
                    <a:pt x="695888" y="1612003"/>
                    <a:pt x="695081" y="1616597"/>
                    <a:pt x="695169" y="1620621"/>
                  </a:cubicBezTo>
                  <a:lnTo>
                    <a:pt x="692789" y="1624454"/>
                  </a:lnTo>
                  <a:cubicBezTo>
                    <a:pt x="693249" y="1629654"/>
                    <a:pt x="693651" y="1634691"/>
                    <a:pt x="693996" y="1639564"/>
                  </a:cubicBezTo>
                  <a:lnTo>
                    <a:pt x="691526" y="1641151"/>
                  </a:lnTo>
                  <a:cubicBezTo>
                    <a:pt x="693303" y="1646627"/>
                    <a:pt x="694333" y="1650940"/>
                    <a:pt x="694615" y="1654091"/>
                  </a:cubicBezTo>
                  <a:lnTo>
                    <a:pt x="701297" y="1659402"/>
                  </a:lnTo>
                  <a:lnTo>
                    <a:pt x="709481" y="1660648"/>
                  </a:lnTo>
                  <a:lnTo>
                    <a:pt x="716230" y="1658848"/>
                  </a:lnTo>
                  <a:lnTo>
                    <a:pt x="723624" y="1660448"/>
                  </a:lnTo>
                  <a:cubicBezTo>
                    <a:pt x="727153" y="1658191"/>
                    <a:pt x="730020" y="1656892"/>
                    <a:pt x="732226" y="1656551"/>
                  </a:cubicBezTo>
                  <a:cubicBezTo>
                    <a:pt x="732004" y="1656746"/>
                    <a:pt x="732362" y="1656530"/>
                    <a:pt x="733299" y="1655901"/>
                  </a:cubicBezTo>
                  <a:cubicBezTo>
                    <a:pt x="734236" y="1655272"/>
                    <a:pt x="734870" y="1654811"/>
                    <a:pt x="735201" y="1654519"/>
                  </a:cubicBezTo>
                  <a:cubicBezTo>
                    <a:pt x="735551" y="1654209"/>
                    <a:pt x="736068" y="1653653"/>
                    <a:pt x="736753" y="1652850"/>
                  </a:cubicBezTo>
                  <a:cubicBezTo>
                    <a:pt x="737437" y="1652048"/>
                    <a:pt x="738280" y="1651204"/>
                    <a:pt x="739282" y="1650318"/>
                  </a:cubicBezTo>
                  <a:cubicBezTo>
                    <a:pt x="743036" y="1649321"/>
                    <a:pt x="745158" y="1648837"/>
                    <a:pt x="745647" y="1648867"/>
                  </a:cubicBezTo>
                  <a:lnTo>
                    <a:pt x="748431" y="1646408"/>
                  </a:lnTo>
                  <a:lnTo>
                    <a:pt x="753332" y="1636718"/>
                  </a:lnTo>
                  <a:lnTo>
                    <a:pt x="756169" y="1635404"/>
                  </a:lnTo>
                  <a:lnTo>
                    <a:pt x="759306" y="1632633"/>
                  </a:lnTo>
                  <a:lnTo>
                    <a:pt x="761311" y="1632758"/>
                  </a:lnTo>
                  <a:lnTo>
                    <a:pt x="761997" y="1622807"/>
                  </a:lnTo>
                  <a:lnTo>
                    <a:pt x="762682" y="1623583"/>
                  </a:lnTo>
                  <a:lnTo>
                    <a:pt x="760072" y="1612760"/>
                  </a:lnTo>
                  <a:lnTo>
                    <a:pt x="761406" y="1608990"/>
                  </a:lnTo>
                  <a:lnTo>
                    <a:pt x="760590" y="1606779"/>
                  </a:lnTo>
                  <a:lnTo>
                    <a:pt x="759823" y="1607456"/>
                  </a:lnTo>
                  <a:lnTo>
                    <a:pt x="756415" y="1606296"/>
                  </a:lnTo>
                  <a:lnTo>
                    <a:pt x="756279" y="1606416"/>
                  </a:lnTo>
                  <a:lnTo>
                    <a:pt x="747889" y="1609061"/>
                  </a:lnTo>
                  <a:lnTo>
                    <a:pt x="737752" y="1618013"/>
                  </a:lnTo>
                  <a:lnTo>
                    <a:pt x="733332" y="1618367"/>
                  </a:lnTo>
                  <a:lnTo>
                    <a:pt x="721272" y="1613791"/>
                  </a:lnTo>
                  <a:lnTo>
                    <a:pt x="719454" y="1602901"/>
                  </a:lnTo>
                  <a:lnTo>
                    <a:pt x="720055" y="1602370"/>
                  </a:lnTo>
                  <a:lnTo>
                    <a:pt x="719273" y="1599435"/>
                  </a:lnTo>
                  <a:cubicBezTo>
                    <a:pt x="722155" y="1594541"/>
                    <a:pt x="723807" y="1592106"/>
                    <a:pt x="724229" y="1592131"/>
                  </a:cubicBezTo>
                  <a:cubicBezTo>
                    <a:pt x="724150" y="1589790"/>
                    <a:pt x="724867" y="1587324"/>
                    <a:pt x="726380" y="1584735"/>
                  </a:cubicBezTo>
                  <a:lnTo>
                    <a:pt x="726650" y="1582784"/>
                  </a:lnTo>
                  <a:close/>
                  <a:moveTo>
                    <a:pt x="718677" y="1561964"/>
                  </a:moveTo>
                  <a:cubicBezTo>
                    <a:pt x="722431" y="1563485"/>
                    <a:pt x="726340" y="1563973"/>
                    <a:pt x="730403" y="1563427"/>
                  </a:cubicBezTo>
                  <a:lnTo>
                    <a:pt x="732745" y="1566079"/>
                  </a:lnTo>
                  <a:lnTo>
                    <a:pt x="737466" y="1568521"/>
                  </a:lnTo>
                  <a:lnTo>
                    <a:pt x="747602" y="1563600"/>
                  </a:lnTo>
                  <a:lnTo>
                    <a:pt x="757683" y="1567336"/>
                  </a:lnTo>
                  <a:lnTo>
                    <a:pt x="765116" y="1575752"/>
                  </a:lnTo>
                  <a:lnTo>
                    <a:pt x="764361" y="1581464"/>
                  </a:lnTo>
                  <a:lnTo>
                    <a:pt x="766855" y="1588283"/>
                  </a:lnTo>
                  <a:lnTo>
                    <a:pt x="775964" y="1585122"/>
                  </a:lnTo>
                  <a:lnTo>
                    <a:pt x="781945" y="1587388"/>
                  </a:lnTo>
                  <a:lnTo>
                    <a:pt x="787641" y="1597194"/>
                  </a:lnTo>
                  <a:lnTo>
                    <a:pt x="787099" y="1606039"/>
                  </a:lnTo>
                  <a:lnTo>
                    <a:pt x="789565" y="1608832"/>
                  </a:lnTo>
                  <a:lnTo>
                    <a:pt x="793526" y="1619286"/>
                  </a:lnTo>
                  <a:lnTo>
                    <a:pt x="790404" y="1633082"/>
                  </a:lnTo>
                  <a:lnTo>
                    <a:pt x="792154" y="1642910"/>
                  </a:lnTo>
                  <a:cubicBezTo>
                    <a:pt x="790978" y="1645397"/>
                    <a:pt x="790201" y="1647461"/>
                    <a:pt x="789823" y="1649102"/>
                  </a:cubicBezTo>
                  <a:cubicBezTo>
                    <a:pt x="791294" y="1654635"/>
                    <a:pt x="791867" y="1660006"/>
                    <a:pt x="791544" y="1665215"/>
                  </a:cubicBezTo>
                  <a:lnTo>
                    <a:pt x="784934" y="1677907"/>
                  </a:lnTo>
                  <a:cubicBezTo>
                    <a:pt x="774972" y="1686706"/>
                    <a:pt x="765846" y="1690449"/>
                    <a:pt x="757559" y="1689134"/>
                  </a:cubicBezTo>
                  <a:cubicBezTo>
                    <a:pt x="751097" y="1691049"/>
                    <a:pt x="746247" y="1692044"/>
                    <a:pt x="743008" y="1692118"/>
                  </a:cubicBezTo>
                  <a:cubicBezTo>
                    <a:pt x="738574" y="1695308"/>
                    <a:pt x="735023" y="1697596"/>
                    <a:pt x="732354" y="1698983"/>
                  </a:cubicBezTo>
                  <a:cubicBezTo>
                    <a:pt x="724762" y="1699517"/>
                    <a:pt x="719061" y="1699538"/>
                    <a:pt x="715251" y="1699046"/>
                  </a:cubicBezTo>
                  <a:cubicBezTo>
                    <a:pt x="711852" y="1696799"/>
                    <a:pt x="706694" y="1695248"/>
                    <a:pt x="699778" y="1694394"/>
                  </a:cubicBezTo>
                  <a:lnTo>
                    <a:pt x="690352" y="1687710"/>
                  </a:lnTo>
                  <a:cubicBezTo>
                    <a:pt x="689643" y="1685790"/>
                    <a:pt x="688414" y="1683275"/>
                    <a:pt x="686666" y="1680164"/>
                  </a:cubicBezTo>
                  <a:cubicBezTo>
                    <a:pt x="682008" y="1674890"/>
                    <a:pt x="677721" y="1670935"/>
                    <a:pt x="673806" y="1668300"/>
                  </a:cubicBezTo>
                  <a:cubicBezTo>
                    <a:pt x="672286" y="1664107"/>
                    <a:pt x="670010" y="1660631"/>
                    <a:pt x="666977" y="1657871"/>
                  </a:cubicBezTo>
                  <a:cubicBezTo>
                    <a:pt x="666495" y="1653447"/>
                    <a:pt x="666842" y="1647411"/>
                    <a:pt x="668019" y="1639764"/>
                  </a:cubicBezTo>
                  <a:cubicBezTo>
                    <a:pt x="669000" y="1634256"/>
                    <a:pt x="669137" y="1629682"/>
                    <a:pt x="668430" y="1626040"/>
                  </a:cubicBezTo>
                  <a:lnTo>
                    <a:pt x="671565" y="1621917"/>
                  </a:lnTo>
                  <a:cubicBezTo>
                    <a:pt x="671698" y="1619780"/>
                    <a:pt x="673058" y="1616013"/>
                    <a:pt x="675647" y="1610615"/>
                  </a:cubicBezTo>
                  <a:lnTo>
                    <a:pt x="677660" y="1611219"/>
                  </a:lnTo>
                  <a:lnTo>
                    <a:pt x="676156" y="1607498"/>
                  </a:lnTo>
                  <a:lnTo>
                    <a:pt x="679143" y="1598196"/>
                  </a:lnTo>
                  <a:lnTo>
                    <a:pt x="678446" y="1590868"/>
                  </a:lnTo>
                  <a:lnTo>
                    <a:pt x="679850" y="1589628"/>
                  </a:lnTo>
                  <a:lnTo>
                    <a:pt x="680456" y="1584923"/>
                  </a:lnTo>
                  <a:lnTo>
                    <a:pt x="680696" y="1584710"/>
                  </a:lnTo>
                  <a:lnTo>
                    <a:pt x="680267" y="1584224"/>
                  </a:lnTo>
                  <a:lnTo>
                    <a:pt x="691055" y="1571094"/>
                  </a:lnTo>
                  <a:cubicBezTo>
                    <a:pt x="702642" y="1566231"/>
                    <a:pt x="711849" y="1563188"/>
                    <a:pt x="718677" y="1561964"/>
                  </a:cubicBezTo>
                  <a:close/>
                  <a:moveTo>
                    <a:pt x="615136" y="1438088"/>
                  </a:moveTo>
                  <a:lnTo>
                    <a:pt x="622479" y="1442782"/>
                  </a:lnTo>
                  <a:lnTo>
                    <a:pt x="627654" y="1443098"/>
                  </a:lnTo>
                  <a:lnTo>
                    <a:pt x="629944" y="1441075"/>
                  </a:lnTo>
                  <a:cubicBezTo>
                    <a:pt x="635402" y="1440328"/>
                    <a:pt x="640050" y="1440873"/>
                    <a:pt x="643889" y="1442711"/>
                  </a:cubicBezTo>
                  <a:lnTo>
                    <a:pt x="649534" y="1442068"/>
                  </a:lnTo>
                  <a:lnTo>
                    <a:pt x="656532" y="1446061"/>
                  </a:lnTo>
                  <a:cubicBezTo>
                    <a:pt x="659657" y="1451630"/>
                    <a:pt x="660806" y="1459132"/>
                    <a:pt x="659979" y="1468565"/>
                  </a:cubicBezTo>
                  <a:lnTo>
                    <a:pt x="657483" y="1480817"/>
                  </a:lnTo>
                  <a:lnTo>
                    <a:pt x="657822" y="1480718"/>
                  </a:lnTo>
                  <a:lnTo>
                    <a:pt x="658909" y="1479758"/>
                  </a:lnTo>
                  <a:cubicBezTo>
                    <a:pt x="661835" y="1478241"/>
                    <a:pt x="666247" y="1477134"/>
                    <a:pt x="672144" y="1476437"/>
                  </a:cubicBezTo>
                  <a:cubicBezTo>
                    <a:pt x="676482" y="1477749"/>
                    <a:pt x="681511" y="1480109"/>
                    <a:pt x="687229" y="1483516"/>
                  </a:cubicBezTo>
                  <a:cubicBezTo>
                    <a:pt x="687864" y="1490531"/>
                    <a:pt x="688583" y="1494492"/>
                    <a:pt x="689383" y="1495398"/>
                  </a:cubicBezTo>
                  <a:lnTo>
                    <a:pt x="695525" y="1501003"/>
                  </a:lnTo>
                  <a:lnTo>
                    <a:pt x="695853" y="1503399"/>
                  </a:lnTo>
                  <a:lnTo>
                    <a:pt x="699273" y="1507271"/>
                  </a:lnTo>
                  <a:cubicBezTo>
                    <a:pt x="702895" y="1513863"/>
                    <a:pt x="704404" y="1519168"/>
                    <a:pt x="703799" y="1523187"/>
                  </a:cubicBezTo>
                  <a:lnTo>
                    <a:pt x="706080" y="1525095"/>
                  </a:lnTo>
                  <a:cubicBezTo>
                    <a:pt x="708916" y="1530431"/>
                    <a:pt x="709680" y="1535934"/>
                    <a:pt x="708373" y="1541602"/>
                  </a:cubicBezTo>
                  <a:lnTo>
                    <a:pt x="701219" y="1547920"/>
                  </a:lnTo>
                  <a:lnTo>
                    <a:pt x="695188" y="1541091"/>
                  </a:lnTo>
                  <a:lnTo>
                    <a:pt x="692739" y="1540341"/>
                  </a:lnTo>
                  <a:lnTo>
                    <a:pt x="689917" y="1535797"/>
                  </a:lnTo>
                  <a:lnTo>
                    <a:pt x="683988" y="1533131"/>
                  </a:lnTo>
                  <a:lnTo>
                    <a:pt x="682267" y="1526460"/>
                  </a:lnTo>
                  <a:cubicBezTo>
                    <a:pt x="679998" y="1523891"/>
                    <a:pt x="678610" y="1522095"/>
                    <a:pt x="678103" y="1521072"/>
                  </a:cubicBezTo>
                  <a:lnTo>
                    <a:pt x="676509" y="1520273"/>
                  </a:lnTo>
                  <a:lnTo>
                    <a:pt x="672188" y="1521293"/>
                  </a:lnTo>
                  <a:cubicBezTo>
                    <a:pt x="668875" y="1523124"/>
                    <a:pt x="665449" y="1528283"/>
                    <a:pt x="661909" y="1536770"/>
                  </a:cubicBezTo>
                  <a:lnTo>
                    <a:pt x="658168" y="1540074"/>
                  </a:lnTo>
                  <a:cubicBezTo>
                    <a:pt x="657022" y="1546646"/>
                    <a:pt x="655411" y="1550848"/>
                    <a:pt x="653335" y="1552682"/>
                  </a:cubicBezTo>
                  <a:cubicBezTo>
                    <a:pt x="653398" y="1556979"/>
                    <a:pt x="653102" y="1561007"/>
                    <a:pt x="652447" y="1564766"/>
                  </a:cubicBezTo>
                  <a:lnTo>
                    <a:pt x="649667" y="1570148"/>
                  </a:lnTo>
                  <a:lnTo>
                    <a:pt x="650955" y="1571607"/>
                  </a:lnTo>
                  <a:lnTo>
                    <a:pt x="648238" y="1576292"/>
                  </a:lnTo>
                  <a:lnTo>
                    <a:pt x="649143" y="1578835"/>
                  </a:lnTo>
                  <a:lnTo>
                    <a:pt x="647463" y="1581142"/>
                  </a:lnTo>
                  <a:lnTo>
                    <a:pt x="647973" y="1581720"/>
                  </a:lnTo>
                  <a:cubicBezTo>
                    <a:pt x="645859" y="1587838"/>
                    <a:pt x="642710" y="1592247"/>
                    <a:pt x="638528" y="1594948"/>
                  </a:cubicBezTo>
                  <a:cubicBezTo>
                    <a:pt x="638344" y="1600242"/>
                    <a:pt x="638394" y="1604892"/>
                    <a:pt x="638678" y="1608898"/>
                  </a:cubicBezTo>
                  <a:lnTo>
                    <a:pt x="632630" y="1615049"/>
                  </a:lnTo>
                  <a:lnTo>
                    <a:pt x="624641" y="1617270"/>
                  </a:lnTo>
                  <a:cubicBezTo>
                    <a:pt x="621679" y="1614872"/>
                    <a:pt x="619336" y="1611685"/>
                    <a:pt x="617612" y="1607709"/>
                  </a:cubicBezTo>
                  <a:cubicBezTo>
                    <a:pt x="615887" y="1603732"/>
                    <a:pt x="614768" y="1601453"/>
                    <a:pt x="614254" y="1600871"/>
                  </a:cubicBezTo>
                  <a:cubicBezTo>
                    <a:pt x="611082" y="1597281"/>
                    <a:pt x="607395" y="1594904"/>
                    <a:pt x="603192" y="1593742"/>
                  </a:cubicBezTo>
                  <a:cubicBezTo>
                    <a:pt x="601304" y="1590073"/>
                    <a:pt x="598835" y="1585479"/>
                    <a:pt x="595786" y="1579960"/>
                  </a:cubicBezTo>
                  <a:lnTo>
                    <a:pt x="597734" y="1568234"/>
                  </a:lnTo>
                  <a:lnTo>
                    <a:pt x="601634" y="1562960"/>
                  </a:lnTo>
                  <a:lnTo>
                    <a:pt x="602877" y="1557828"/>
                  </a:lnTo>
                  <a:lnTo>
                    <a:pt x="607817" y="1550543"/>
                  </a:lnTo>
                  <a:lnTo>
                    <a:pt x="611525" y="1548455"/>
                  </a:lnTo>
                  <a:lnTo>
                    <a:pt x="613094" y="1546506"/>
                  </a:lnTo>
                  <a:lnTo>
                    <a:pt x="611704" y="1542967"/>
                  </a:lnTo>
                  <a:cubicBezTo>
                    <a:pt x="612493" y="1537716"/>
                    <a:pt x="614394" y="1533370"/>
                    <a:pt x="617409" y="1529930"/>
                  </a:cubicBezTo>
                  <a:lnTo>
                    <a:pt x="618095" y="1522450"/>
                  </a:lnTo>
                  <a:lnTo>
                    <a:pt x="622234" y="1519390"/>
                  </a:lnTo>
                  <a:lnTo>
                    <a:pt x="621136" y="1516092"/>
                  </a:lnTo>
                  <a:lnTo>
                    <a:pt x="625732" y="1508580"/>
                  </a:lnTo>
                  <a:lnTo>
                    <a:pt x="630009" y="1505393"/>
                  </a:lnTo>
                  <a:lnTo>
                    <a:pt x="632072" y="1498629"/>
                  </a:lnTo>
                  <a:lnTo>
                    <a:pt x="631013" y="1491886"/>
                  </a:lnTo>
                  <a:lnTo>
                    <a:pt x="635985" y="1486061"/>
                  </a:lnTo>
                  <a:cubicBezTo>
                    <a:pt x="637578" y="1482517"/>
                    <a:pt x="638440" y="1479267"/>
                    <a:pt x="638572" y="1476312"/>
                  </a:cubicBezTo>
                  <a:lnTo>
                    <a:pt x="634911" y="1475180"/>
                  </a:lnTo>
                  <a:cubicBezTo>
                    <a:pt x="633179" y="1475208"/>
                    <a:pt x="629210" y="1475737"/>
                    <a:pt x="623002" y="1476767"/>
                  </a:cubicBezTo>
                  <a:cubicBezTo>
                    <a:pt x="617329" y="1474474"/>
                    <a:pt x="613343" y="1472027"/>
                    <a:pt x="611045" y="1469424"/>
                  </a:cubicBezTo>
                  <a:cubicBezTo>
                    <a:pt x="606571" y="1464359"/>
                    <a:pt x="603636" y="1461485"/>
                    <a:pt x="602238" y="1460802"/>
                  </a:cubicBezTo>
                  <a:lnTo>
                    <a:pt x="596876" y="1451395"/>
                  </a:lnTo>
                  <a:lnTo>
                    <a:pt x="607912" y="1440005"/>
                  </a:lnTo>
                  <a:lnTo>
                    <a:pt x="612872" y="1440088"/>
                  </a:lnTo>
                  <a:close/>
                  <a:moveTo>
                    <a:pt x="275715" y="1075150"/>
                  </a:moveTo>
                  <a:lnTo>
                    <a:pt x="272806" y="1076272"/>
                  </a:lnTo>
                  <a:lnTo>
                    <a:pt x="268998" y="1075796"/>
                  </a:lnTo>
                  <a:lnTo>
                    <a:pt x="268810" y="1075962"/>
                  </a:lnTo>
                  <a:lnTo>
                    <a:pt x="260269" y="1079307"/>
                  </a:lnTo>
                  <a:cubicBezTo>
                    <a:pt x="254375" y="1083762"/>
                    <a:pt x="250264" y="1088393"/>
                    <a:pt x="247936" y="1093201"/>
                  </a:cubicBezTo>
                  <a:lnTo>
                    <a:pt x="249917" y="1099950"/>
                  </a:lnTo>
                  <a:cubicBezTo>
                    <a:pt x="248214" y="1105114"/>
                    <a:pt x="247407" y="1109709"/>
                    <a:pt x="247495" y="1113732"/>
                  </a:cubicBezTo>
                  <a:lnTo>
                    <a:pt x="245115" y="1117566"/>
                  </a:lnTo>
                  <a:cubicBezTo>
                    <a:pt x="245575" y="1122766"/>
                    <a:pt x="245977" y="1127803"/>
                    <a:pt x="246322" y="1132676"/>
                  </a:cubicBezTo>
                  <a:lnTo>
                    <a:pt x="243852" y="1134262"/>
                  </a:lnTo>
                  <a:cubicBezTo>
                    <a:pt x="245629" y="1139738"/>
                    <a:pt x="246659" y="1144052"/>
                    <a:pt x="246941" y="1147203"/>
                  </a:cubicBezTo>
                  <a:lnTo>
                    <a:pt x="253622" y="1152513"/>
                  </a:lnTo>
                  <a:lnTo>
                    <a:pt x="261806" y="1153760"/>
                  </a:lnTo>
                  <a:lnTo>
                    <a:pt x="268556" y="1151959"/>
                  </a:lnTo>
                  <a:lnTo>
                    <a:pt x="275950" y="1153559"/>
                  </a:lnTo>
                  <a:cubicBezTo>
                    <a:pt x="279478" y="1151302"/>
                    <a:pt x="282346" y="1150003"/>
                    <a:pt x="284552" y="1149662"/>
                  </a:cubicBezTo>
                  <a:cubicBezTo>
                    <a:pt x="284330" y="1149858"/>
                    <a:pt x="284688" y="1149641"/>
                    <a:pt x="285625" y="1149012"/>
                  </a:cubicBezTo>
                  <a:cubicBezTo>
                    <a:pt x="286562" y="1148383"/>
                    <a:pt x="287196" y="1147923"/>
                    <a:pt x="287527" y="1147630"/>
                  </a:cubicBezTo>
                  <a:cubicBezTo>
                    <a:pt x="287877" y="1147321"/>
                    <a:pt x="288394" y="1146765"/>
                    <a:pt x="289078" y="1145962"/>
                  </a:cubicBezTo>
                  <a:cubicBezTo>
                    <a:pt x="289763" y="1145159"/>
                    <a:pt x="290606" y="1144315"/>
                    <a:pt x="291608" y="1143430"/>
                  </a:cubicBezTo>
                  <a:cubicBezTo>
                    <a:pt x="295362" y="1142432"/>
                    <a:pt x="297484" y="1141948"/>
                    <a:pt x="297972" y="1141979"/>
                  </a:cubicBezTo>
                  <a:lnTo>
                    <a:pt x="300757" y="1139520"/>
                  </a:lnTo>
                  <a:lnTo>
                    <a:pt x="305658" y="1129830"/>
                  </a:lnTo>
                  <a:lnTo>
                    <a:pt x="308495" y="1128516"/>
                  </a:lnTo>
                  <a:lnTo>
                    <a:pt x="311632" y="1125745"/>
                  </a:lnTo>
                  <a:lnTo>
                    <a:pt x="313637" y="1125869"/>
                  </a:lnTo>
                  <a:lnTo>
                    <a:pt x="314323" y="1115918"/>
                  </a:lnTo>
                  <a:lnTo>
                    <a:pt x="315008" y="1116695"/>
                  </a:lnTo>
                  <a:lnTo>
                    <a:pt x="312398" y="1105872"/>
                  </a:lnTo>
                  <a:lnTo>
                    <a:pt x="313732" y="1102102"/>
                  </a:lnTo>
                  <a:lnTo>
                    <a:pt x="312916" y="1099890"/>
                  </a:lnTo>
                  <a:lnTo>
                    <a:pt x="312149" y="1100568"/>
                  </a:lnTo>
                  <a:lnTo>
                    <a:pt x="308741" y="1099407"/>
                  </a:lnTo>
                  <a:lnTo>
                    <a:pt x="308605" y="1099527"/>
                  </a:lnTo>
                  <a:lnTo>
                    <a:pt x="300214" y="1102173"/>
                  </a:lnTo>
                  <a:lnTo>
                    <a:pt x="290078" y="1111125"/>
                  </a:lnTo>
                  <a:lnTo>
                    <a:pt x="285657" y="1111478"/>
                  </a:lnTo>
                  <a:lnTo>
                    <a:pt x="273597" y="1106902"/>
                  </a:lnTo>
                  <a:lnTo>
                    <a:pt x="271779" y="1096012"/>
                  </a:lnTo>
                  <a:lnTo>
                    <a:pt x="272381" y="1095481"/>
                  </a:lnTo>
                  <a:lnTo>
                    <a:pt x="271599" y="1092546"/>
                  </a:lnTo>
                  <a:cubicBezTo>
                    <a:pt x="274481" y="1087653"/>
                    <a:pt x="276133" y="1085218"/>
                    <a:pt x="276555" y="1085242"/>
                  </a:cubicBezTo>
                  <a:cubicBezTo>
                    <a:pt x="276476" y="1082902"/>
                    <a:pt x="277193" y="1080436"/>
                    <a:pt x="278706" y="1077846"/>
                  </a:cubicBezTo>
                  <a:lnTo>
                    <a:pt x="278976" y="1075896"/>
                  </a:lnTo>
                  <a:close/>
                  <a:moveTo>
                    <a:pt x="532141" y="1064428"/>
                  </a:moveTo>
                  <a:lnTo>
                    <a:pt x="538823" y="1071995"/>
                  </a:lnTo>
                  <a:cubicBezTo>
                    <a:pt x="537164" y="1078631"/>
                    <a:pt x="536622" y="1084538"/>
                    <a:pt x="537198" y="1089714"/>
                  </a:cubicBezTo>
                  <a:lnTo>
                    <a:pt x="540416" y="1093358"/>
                  </a:lnTo>
                  <a:lnTo>
                    <a:pt x="537365" y="1096053"/>
                  </a:lnTo>
                  <a:lnTo>
                    <a:pt x="537104" y="1098071"/>
                  </a:lnTo>
                  <a:cubicBezTo>
                    <a:pt x="541162" y="1108265"/>
                    <a:pt x="544601" y="1114958"/>
                    <a:pt x="547419" y="1118149"/>
                  </a:cubicBezTo>
                  <a:cubicBezTo>
                    <a:pt x="554306" y="1125947"/>
                    <a:pt x="560580" y="1130121"/>
                    <a:pt x="566240" y="1130670"/>
                  </a:cubicBezTo>
                  <a:cubicBezTo>
                    <a:pt x="575308" y="1136905"/>
                    <a:pt x="580454" y="1140715"/>
                    <a:pt x="581678" y="1142100"/>
                  </a:cubicBezTo>
                  <a:cubicBezTo>
                    <a:pt x="583402" y="1144053"/>
                    <a:pt x="585829" y="1147174"/>
                    <a:pt x="588960" y="1151464"/>
                  </a:cubicBezTo>
                  <a:cubicBezTo>
                    <a:pt x="592992" y="1157033"/>
                    <a:pt x="594963" y="1159792"/>
                    <a:pt x="594872" y="1159738"/>
                  </a:cubicBezTo>
                  <a:lnTo>
                    <a:pt x="603046" y="1162544"/>
                  </a:lnTo>
                  <a:lnTo>
                    <a:pt x="605870" y="1160050"/>
                  </a:lnTo>
                  <a:lnTo>
                    <a:pt x="613757" y="1168981"/>
                  </a:lnTo>
                  <a:cubicBezTo>
                    <a:pt x="620656" y="1172457"/>
                    <a:pt x="623857" y="1174457"/>
                    <a:pt x="623362" y="1174981"/>
                  </a:cubicBezTo>
                  <a:cubicBezTo>
                    <a:pt x="623269" y="1173949"/>
                    <a:pt x="622659" y="1171309"/>
                    <a:pt x="621532" y="1167061"/>
                  </a:cubicBezTo>
                  <a:lnTo>
                    <a:pt x="623594" y="1163267"/>
                  </a:lnTo>
                  <a:lnTo>
                    <a:pt x="618196" y="1154748"/>
                  </a:lnTo>
                  <a:lnTo>
                    <a:pt x="618494" y="1149957"/>
                  </a:lnTo>
                  <a:lnTo>
                    <a:pt x="616246" y="1145389"/>
                  </a:lnTo>
                  <a:lnTo>
                    <a:pt x="616426" y="1142489"/>
                  </a:lnTo>
                  <a:lnTo>
                    <a:pt x="609235" y="1120019"/>
                  </a:lnTo>
                  <a:cubicBezTo>
                    <a:pt x="604596" y="1114992"/>
                    <a:pt x="599615" y="1109464"/>
                    <a:pt x="594292" y="1103437"/>
                  </a:cubicBezTo>
                  <a:cubicBezTo>
                    <a:pt x="589635" y="1097395"/>
                    <a:pt x="587134" y="1088426"/>
                    <a:pt x="586788" y="1076529"/>
                  </a:cubicBezTo>
                  <a:lnTo>
                    <a:pt x="601003" y="1075973"/>
                  </a:lnTo>
                  <a:cubicBezTo>
                    <a:pt x="603961" y="1078191"/>
                    <a:pt x="606998" y="1082784"/>
                    <a:pt x="610114" y="1089752"/>
                  </a:cubicBezTo>
                  <a:cubicBezTo>
                    <a:pt x="612008" y="1094303"/>
                    <a:pt x="613354" y="1097029"/>
                    <a:pt x="614152" y="1097932"/>
                  </a:cubicBezTo>
                  <a:cubicBezTo>
                    <a:pt x="622272" y="1107127"/>
                    <a:pt x="628332" y="1115065"/>
                    <a:pt x="632333" y="1121749"/>
                  </a:cubicBezTo>
                  <a:lnTo>
                    <a:pt x="632524" y="1124126"/>
                  </a:lnTo>
                  <a:lnTo>
                    <a:pt x="638558" y="1136480"/>
                  </a:lnTo>
                  <a:lnTo>
                    <a:pt x="638294" y="1140739"/>
                  </a:lnTo>
                  <a:lnTo>
                    <a:pt x="648013" y="1157082"/>
                  </a:lnTo>
                  <a:lnTo>
                    <a:pt x="646097" y="1158774"/>
                  </a:lnTo>
                  <a:cubicBezTo>
                    <a:pt x="647422" y="1162980"/>
                    <a:pt x="648434" y="1168441"/>
                    <a:pt x="649131" y="1175156"/>
                  </a:cubicBezTo>
                  <a:lnTo>
                    <a:pt x="644644" y="1179119"/>
                  </a:lnTo>
                  <a:lnTo>
                    <a:pt x="645284" y="1180797"/>
                  </a:lnTo>
                  <a:lnTo>
                    <a:pt x="644256" y="1188676"/>
                  </a:lnTo>
                  <a:lnTo>
                    <a:pt x="656323" y="1197616"/>
                  </a:lnTo>
                  <a:lnTo>
                    <a:pt x="656277" y="1202692"/>
                  </a:lnTo>
                  <a:lnTo>
                    <a:pt x="662300" y="1211804"/>
                  </a:lnTo>
                  <a:cubicBezTo>
                    <a:pt x="665441" y="1213196"/>
                    <a:pt x="669671" y="1213714"/>
                    <a:pt x="674990" y="1213357"/>
                  </a:cubicBezTo>
                  <a:cubicBezTo>
                    <a:pt x="677782" y="1216972"/>
                    <a:pt x="681093" y="1220188"/>
                    <a:pt x="684921" y="1223006"/>
                  </a:cubicBezTo>
                  <a:cubicBezTo>
                    <a:pt x="690633" y="1227390"/>
                    <a:pt x="694314" y="1230515"/>
                    <a:pt x="695962" y="1232382"/>
                  </a:cubicBezTo>
                  <a:cubicBezTo>
                    <a:pt x="699018" y="1235842"/>
                    <a:pt x="702676" y="1241515"/>
                    <a:pt x="706936" y="1249402"/>
                  </a:cubicBezTo>
                  <a:cubicBezTo>
                    <a:pt x="710290" y="1255757"/>
                    <a:pt x="713193" y="1259985"/>
                    <a:pt x="715644" y="1262086"/>
                  </a:cubicBezTo>
                  <a:lnTo>
                    <a:pt x="716765" y="1268077"/>
                  </a:lnTo>
                  <a:lnTo>
                    <a:pt x="720111" y="1271865"/>
                  </a:lnTo>
                  <a:lnTo>
                    <a:pt x="716839" y="1277878"/>
                  </a:lnTo>
                  <a:lnTo>
                    <a:pt x="718462" y="1287055"/>
                  </a:lnTo>
                  <a:lnTo>
                    <a:pt x="710794" y="1301785"/>
                  </a:lnTo>
                  <a:cubicBezTo>
                    <a:pt x="703028" y="1306857"/>
                    <a:pt x="696690" y="1310639"/>
                    <a:pt x="691781" y="1313132"/>
                  </a:cubicBezTo>
                  <a:lnTo>
                    <a:pt x="682563" y="1308112"/>
                  </a:lnTo>
                  <a:lnTo>
                    <a:pt x="675947" y="1311270"/>
                  </a:lnTo>
                  <a:cubicBezTo>
                    <a:pt x="669744" y="1305058"/>
                    <a:pt x="663681" y="1300791"/>
                    <a:pt x="657757" y="1298468"/>
                  </a:cubicBezTo>
                  <a:cubicBezTo>
                    <a:pt x="654283" y="1295830"/>
                    <a:pt x="649997" y="1287897"/>
                    <a:pt x="644900" y="1274668"/>
                  </a:cubicBezTo>
                  <a:lnTo>
                    <a:pt x="653087" y="1262207"/>
                  </a:lnTo>
                  <a:lnTo>
                    <a:pt x="660596" y="1258395"/>
                  </a:lnTo>
                  <a:lnTo>
                    <a:pt x="669308" y="1262521"/>
                  </a:lnTo>
                  <a:cubicBezTo>
                    <a:pt x="672650" y="1264987"/>
                    <a:pt x="675706" y="1270173"/>
                    <a:pt x="678478" y="1278078"/>
                  </a:cubicBezTo>
                  <a:lnTo>
                    <a:pt x="677019" y="1282428"/>
                  </a:lnTo>
                  <a:lnTo>
                    <a:pt x="682553" y="1286565"/>
                  </a:lnTo>
                  <a:lnTo>
                    <a:pt x="697614" y="1285428"/>
                  </a:lnTo>
                  <a:lnTo>
                    <a:pt x="699107" y="1284110"/>
                  </a:lnTo>
                  <a:lnTo>
                    <a:pt x="694667" y="1269360"/>
                  </a:lnTo>
                  <a:cubicBezTo>
                    <a:pt x="691629" y="1266595"/>
                    <a:pt x="689367" y="1263135"/>
                    <a:pt x="687882" y="1258980"/>
                  </a:cubicBezTo>
                  <a:cubicBezTo>
                    <a:pt x="685059" y="1257583"/>
                    <a:pt x="683988" y="1255020"/>
                    <a:pt x="684667" y="1251293"/>
                  </a:cubicBezTo>
                  <a:cubicBezTo>
                    <a:pt x="686208" y="1248542"/>
                    <a:pt x="682489" y="1245680"/>
                    <a:pt x="673510" y="1242708"/>
                  </a:cubicBezTo>
                  <a:lnTo>
                    <a:pt x="666968" y="1240021"/>
                  </a:lnTo>
                  <a:cubicBezTo>
                    <a:pt x="663862" y="1235380"/>
                    <a:pt x="660994" y="1232697"/>
                    <a:pt x="658365" y="1231972"/>
                  </a:cubicBezTo>
                  <a:lnTo>
                    <a:pt x="645581" y="1230186"/>
                  </a:lnTo>
                  <a:lnTo>
                    <a:pt x="634820" y="1222475"/>
                  </a:lnTo>
                  <a:lnTo>
                    <a:pt x="632933" y="1222225"/>
                  </a:lnTo>
                  <a:lnTo>
                    <a:pt x="632385" y="1224919"/>
                  </a:lnTo>
                  <a:cubicBezTo>
                    <a:pt x="633094" y="1227348"/>
                    <a:pt x="632604" y="1232198"/>
                    <a:pt x="630913" y="1239468"/>
                  </a:cubicBezTo>
                  <a:cubicBezTo>
                    <a:pt x="629222" y="1246739"/>
                    <a:pt x="628113" y="1250607"/>
                    <a:pt x="627585" y="1251073"/>
                  </a:cubicBezTo>
                  <a:lnTo>
                    <a:pt x="628079" y="1251633"/>
                  </a:lnTo>
                  <a:lnTo>
                    <a:pt x="617468" y="1266561"/>
                  </a:lnTo>
                  <a:lnTo>
                    <a:pt x="612460" y="1265622"/>
                  </a:lnTo>
                  <a:lnTo>
                    <a:pt x="609867" y="1270295"/>
                  </a:lnTo>
                  <a:lnTo>
                    <a:pt x="601053" y="1274701"/>
                  </a:lnTo>
                  <a:lnTo>
                    <a:pt x="597932" y="1272199"/>
                  </a:lnTo>
                  <a:lnTo>
                    <a:pt x="597845" y="1277339"/>
                  </a:lnTo>
                  <a:lnTo>
                    <a:pt x="589197" y="1281105"/>
                  </a:lnTo>
                  <a:cubicBezTo>
                    <a:pt x="587030" y="1285203"/>
                    <a:pt x="583676" y="1287966"/>
                    <a:pt x="579136" y="1289394"/>
                  </a:cubicBezTo>
                  <a:lnTo>
                    <a:pt x="579656" y="1291616"/>
                  </a:lnTo>
                  <a:lnTo>
                    <a:pt x="571764" y="1298586"/>
                  </a:lnTo>
                  <a:lnTo>
                    <a:pt x="579090" y="1311669"/>
                  </a:lnTo>
                  <a:cubicBezTo>
                    <a:pt x="581322" y="1314533"/>
                    <a:pt x="583291" y="1315807"/>
                    <a:pt x="584998" y="1315491"/>
                  </a:cubicBezTo>
                  <a:cubicBezTo>
                    <a:pt x="590135" y="1316811"/>
                    <a:pt x="594851" y="1321322"/>
                    <a:pt x="599144" y="1329021"/>
                  </a:cubicBezTo>
                  <a:cubicBezTo>
                    <a:pt x="604664" y="1339045"/>
                    <a:pt x="608128" y="1345059"/>
                    <a:pt x="609536" y="1347064"/>
                  </a:cubicBezTo>
                  <a:lnTo>
                    <a:pt x="607952" y="1355714"/>
                  </a:lnTo>
                  <a:lnTo>
                    <a:pt x="609903" y="1363056"/>
                  </a:lnTo>
                  <a:cubicBezTo>
                    <a:pt x="608800" y="1365379"/>
                    <a:pt x="607014" y="1368193"/>
                    <a:pt x="604546" y="1371496"/>
                  </a:cubicBezTo>
                  <a:lnTo>
                    <a:pt x="596135" y="1378924"/>
                  </a:lnTo>
                  <a:cubicBezTo>
                    <a:pt x="590099" y="1373505"/>
                    <a:pt x="586422" y="1368180"/>
                    <a:pt x="585106" y="1362948"/>
                  </a:cubicBezTo>
                  <a:lnTo>
                    <a:pt x="587127" y="1352959"/>
                  </a:lnTo>
                  <a:lnTo>
                    <a:pt x="583011" y="1340152"/>
                  </a:lnTo>
                  <a:lnTo>
                    <a:pt x="561723" y="1313661"/>
                  </a:lnTo>
                  <a:lnTo>
                    <a:pt x="559624" y="1317950"/>
                  </a:lnTo>
                  <a:cubicBezTo>
                    <a:pt x="560514" y="1319720"/>
                    <a:pt x="561341" y="1324052"/>
                    <a:pt x="562104" y="1330945"/>
                  </a:cubicBezTo>
                  <a:lnTo>
                    <a:pt x="559210" y="1333501"/>
                  </a:lnTo>
                  <a:lnTo>
                    <a:pt x="557664" y="1341419"/>
                  </a:lnTo>
                  <a:cubicBezTo>
                    <a:pt x="555388" y="1343230"/>
                    <a:pt x="553058" y="1345636"/>
                    <a:pt x="550674" y="1348635"/>
                  </a:cubicBezTo>
                  <a:cubicBezTo>
                    <a:pt x="548289" y="1351635"/>
                    <a:pt x="546309" y="1353830"/>
                    <a:pt x="544733" y="1355222"/>
                  </a:cubicBezTo>
                  <a:cubicBezTo>
                    <a:pt x="533613" y="1365043"/>
                    <a:pt x="526975" y="1372891"/>
                    <a:pt x="524820" y="1378766"/>
                  </a:cubicBezTo>
                  <a:lnTo>
                    <a:pt x="518454" y="1384388"/>
                  </a:lnTo>
                  <a:lnTo>
                    <a:pt x="511362" y="1386481"/>
                  </a:lnTo>
                  <a:lnTo>
                    <a:pt x="500902" y="1395720"/>
                  </a:lnTo>
                  <a:lnTo>
                    <a:pt x="497843" y="1405072"/>
                  </a:lnTo>
                  <a:lnTo>
                    <a:pt x="494575" y="1407958"/>
                  </a:lnTo>
                  <a:lnTo>
                    <a:pt x="494520" y="1408956"/>
                  </a:lnTo>
                  <a:lnTo>
                    <a:pt x="491333" y="1416038"/>
                  </a:lnTo>
                  <a:cubicBezTo>
                    <a:pt x="494207" y="1424772"/>
                    <a:pt x="497615" y="1430585"/>
                    <a:pt x="501560" y="1433477"/>
                  </a:cubicBezTo>
                  <a:lnTo>
                    <a:pt x="503951" y="1441580"/>
                  </a:lnTo>
                  <a:lnTo>
                    <a:pt x="515024" y="1448722"/>
                  </a:lnTo>
                  <a:lnTo>
                    <a:pt x="510911" y="1455547"/>
                  </a:lnTo>
                  <a:lnTo>
                    <a:pt x="513788" y="1461587"/>
                  </a:lnTo>
                  <a:lnTo>
                    <a:pt x="504770" y="1472722"/>
                  </a:lnTo>
                  <a:lnTo>
                    <a:pt x="490636" y="1473733"/>
                  </a:lnTo>
                  <a:lnTo>
                    <a:pt x="478174" y="1465002"/>
                  </a:lnTo>
                  <a:lnTo>
                    <a:pt x="472496" y="1458573"/>
                  </a:lnTo>
                  <a:lnTo>
                    <a:pt x="475698" y="1455745"/>
                  </a:lnTo>
                  <a:cubicBezTo>
                    <a:pt x="475609" y="1450041"/>
                    <a:pt x="475784" y="1445653"/>
                    <a:pt x="476223" y="1442581"/>
                  </a:cubicBezTo>
                  <a:cubicBezTo>
                    <a:pt x="472232" y="1435126"/>
                    <a:pt x="468681" y="1429749"/>
                    <a:pt x="465569" y="1426450"/>
                  </a:cubicBezTo>
                  <a:cubicBezTo>
                    <a:pt x="465094" y="1425582"/>
                    <a:pt x="464354" y="1423762"/>
                    <a:pt x="463349" y="1420991"/>
                  </a:cubicBezTo>
                  <a:cubicBezTo>
                    <a:pt x="462344" y="1418219"/>
                    <a:pt x="461958" y="1416965"/>
                    <a:pt x="462190" y="1417228"/>
                  </a:cubicBezTo>
                  <a:cubicBezTo>
                    <a:pt x="458552" y="1413109"/>
                    <a:pt x="452663" y="1407294"/>
                    <a:pt x="444520" y="1399782"/>
                  </a:cubicBezTo>
                  <a:lnTo>
                    <a:pt x="422541" y="1389871"/>
                  </a:lnTo>
                  <a:lnTo>
                    <a:pt x="422648" y="1375875"/>
                  </a:lnTo>
                  <a:lnTo>
                    <a:pt x="427456" y="1371629"/>
                  </a:lnTo>
                  <a:lnTo>
                    <a:pt x="441807" y="1371217"/>
                  </a:lnTo>
                  <a:lnTo>
                    <a:pt x="447236" y="1377363"/>
                  </a:lnTo>
                  <a:lnTo>
                    <a:pt x="459488" y="1383817"/>
                  </a:lnTo>
                  <a:lnTo>
                    <a:pt x="464637" y="1389647"/>
                  </a:lnTo>
                  <a:lnTo>
                    <a:pt x="465570" y="1390182"/>
                  </a:lnTo>
                  <a:lnTo>
                    <a:pt x="464990" y="1383677"/>
                  </a:lnTo>
                  <a:cubicBezTo>
                    <a:pt x="467168" y="1377925"/>
                    <a:pt x="468668" y="1373415"/>
                    <a:pt x="469492" y="1370147"/>
                  </a:cubicBezTo>
                  <a:cubicBezTo>
                    <a:pt x="476412" y="1361317"/>
                    <a:pt x="482258" y="1353868"/>
                    <a:pt x="487028" y="1347800"/>
                  </a:cubicBezTo>
                  <a:lnTo>
                    <a:pt x="487163" y="1347689"/>
                  </a:lnTo>
                  <a:lnTo>
                    <a:pt x="488536" y="1339585"/>
                  </a:lnTo>
                  <a:cubicBezTo>
                    <a:pt x="491932" y="1332456"/>
                    <a:pt x="495833" y="1326946"/>
                    <a:pt x="500240" y="1323054"/>
                  </a:cubicBezTo>
                  <a:lnTo>
                    <a:pt x="504925" y="1318916"/>
                  </a:lnTo>
                  <a:lnTo>
                    <a:pt x="506077" y="1320221"/>
                  </a:lnTo>
                  <a:lnTo>
                    <a:pt x="508521" y="1315740"/>
                  </a:lnTo>
                  <a:cubicBezTo>
                    <a:pt x="511306" y="1311307"/>
                    <a:pt x="513098" y="1308935"/>
                    <a:pt x="513896" y="1308624"/>
                  </a:cubicBezTo>
                  <a:lnTo>
                    <a:pt x="511913" y="1303865"/>
                  </a:lnTo>
                  <a:lnTo>
                    <a:pt x="517887" y="1298589"/>
                  </a:lnTo>
                  <a:lnTo>
                    <a:pt x="520401" y="1298737"/>
                  </a:lnTo>
                  <a:lnTo>
                    <a:pt x="523745" y="1295784"/>
                  </a:lnTo>
                  <a:lnTo>
                    <a:pt x="526256" y="1295930"/>
                  </a:lnTo>
                  <a:lnTo>
                    <a:pt x="528651" y="1293815"/>
                  </a:lnTo>
                  <a:lnTo>
                    <a:pt x="528532" y="1293036"/>
                  </a:lnTo>
                  <a:lnTo>
                    <a:pt x="521426" y="1287347"/>
                  </a:lnTo>
                  <a:cubicBezTo>
                    <a:pt x="510705" y="1286677"/>
                    <a:pt x="500095" y="1280398"/>
                    <a:pt x="489596" y="1268511"/>
                  </a:cubicBezTo>
                  <a:cubicBezTo>
                    <a:pt x="489596" y="1268511"/>
                    <a:pt x="486411" y="1264168"/>
                    <a:pt x="480040" y="1255483"/>
                  </a:cubicBezTo>
                  <a:lnTo>
                    <a:pt x="479483" y="1249641"/>
                  </a:lnTo>
                  <a:lnTo>
                    <a:pt x="479289" y="1249421"/>
                  </a:lnTo>
                  <a:lnTo>
                    <a:pt x="476052" y="1248701"/>
                  </a:lnTo>
                  <a:lnTo>
                    <a:pt x="469861" y="1250981"/>
                  </a:lnTo>
                  <a:lnTo>
                    <a:pt x="460480" y="1259266"/>
                  </a:lnTo>
                  <a:lnTo>
                    <a:pt x="450008" y="1256061"/>
                  </a:lnTo>
                  <a:lnTo>
                    <a:pt x="447114" y="1240054"/>
                  </a:lnTo>
                  <a:lnTo>
                    <a:pt x="455480" y="1227643"/>
                  </a:lnTo>
                  <a:cubicBezTo>
                    <a:pt x="461322" y="1225127"/>
                    <a:pt x="466076" y="1223113"/>
                    <a:pt x="469741" y="1221601"/>
                  </a:cubicBezTo>
                  <a:lnTo>
                    <a:pt x="477391" y="1214844"/>
                  </a:lnTo>
                  <a:lnTo>
                    <a:pt x="477551" y="1214382"/>
                  </a:lnTo>
                  <a:lnTo>
                    <a:pt x="474058" y="1207066"/>
                  </a:lnTo>
                  <a:lnTo>
                    <a:pt x="485964" y="1196550"/>
                  </a:lnTo>
                  <a:lnTo>
                    <a:pt x="491389" y="1196116"/>
                  </a:lnTo>
                  <a:cubicBezTo>
                    <a:pt x="500071" y="1202592"/>
                    <a:pt x="506515" y="1208076"/>
                    <a:pt x="510721" y="1212568"/>
                  </a:cubicBezTo>
                  <a:lnTo>
                    <a:pt x="515074" y="1225863"/>
                  </a:lnTo>
                  <a:cubicBezTo>
                    <a:pt x="515343" y="1232650"/>
                    <a:pt x="513481" y="1238193"/>
                    <a:pt x="509488" y="1242492"/>
                  </a:cubicBezTo>
                  <a:lnTo>
                    <a:pt x="501766" y="1246928"/>
                  </a:lnTo>
                  <a:lnTo>
                    <a:pt x="504494" y="1255028"/>
                  </a:lnTo>
                  <a:lnTo>
                    <a:pt x="514835" y="1264324"/>
                  </a:lnTo>
                  <a:cubicBezTo>
                    <a:pt x="531678" y="1269574"/>
                    <a:pt x="539484" y="1272237"/>
                    <a:pt x="538254" y="1272313"/>
                  </a:cubicBezTo>
                  <a:cubicBezTo>
                    <a:pt x="538614" y="1270019"/>
                    <a:pt x="538586" y="1266270"/>
                    <a:pt x="538170" y="1261068"/>
                  </a:cubicBezTo>
                  <a:lnTo>
                    <a:pt x="550114" y="1250520"/>
                  </a:lnTo>
                  <a:lnTo>
                    <a:pt x="552300" y="1250972"/>
                  </a:lnTo>
                  <a:lnTo>
                    <a:pt x="562224" y="1242207"/>
                  </a:lnTo>
                  <a:lnTo>
                    <a:pt x="573839" y="1238502"/>
                  </a:lnTo>
                  <a:lnTo>
                    <a:pt x="577700" y="1232709"/>
                  </a:lnTo>
                  <a:lnTo>
                    <a:pt x="593824" y="1230383"/>
                  </a:lnTo>
                  <a:lnTo>
                    <a:pt x="594138" y="1230738"/>
                  </a:lnTo>
                  <a:cubicBezTo>
                    <a:pt x="593215" y="1231302"/>
                    <a:pt x="594036" y="1229774"/>
                    <a:pt x="596602" y="1226154"/>
                  </a:cubicBezTo>
                  <a:cubicBezTo>
                    <a:pt x="599167" y="1222534"/>
                    <a:pt x="600312" y="1219717"/>
                    <a:pt x="600035" y="1217703"/>
                  </a:cubicBezTo>
                  <a:lnTo>
                    <a:pt x="603182" y="1214923"/>
                  </a:lnTo>
                  <a:cubicBezTo>
                    <a:pt x="604825" y="1209290"/>
                    <a:pt x="605847" y="1206205"/>
                    <a:pt x="606248" y="1205668"/>
                  </a:cubicBezTo>
                  <a:cubicBezTo>
                    <a:pt x="598034" y="1199066"/>
                    <a:pt x="591486" y="1194114"/>
                    <a:pt x="586603" y="1190813"/>
                  </a:cubicBezTo>
                  <a:cubicBezTo>
                    <a:pt x="574152" y="1178305"/>
                    <a:pt x="565106" y="1168968"/>
                    <a:pt x="559467" y="1162801"/>
                  </a:cubicBezTo>
                  <a:cubicBezTo>
                    <a:pt x="550588" y="1155400"/>
                    <a:pt x="543754" y="1150052"/>
                    <a:pt x="538965" y="1146758"/>
                  </a:cubicBezTo>
                  <a:cubicBezTo>
                    <a:pt x="538136" y="1146221"/>
                    <a:pt x="536402" y="1143445"/>
                    <a:pt x="533760" y="1138431"/>
                  </a:cubicBezTo>
                  <a:lnTo>
                    <a:pt x="524541" y="1130690"/>
                  </a:lnTo>
                  <a:lnTo>
                    <a:pt x="521574" y="1117213"/>
                  </a:lnTo>
                  <a:lnTo>
                    <a:pt x="519895" y="1115313"/>
                  </a:lnTo>
                  <a:lnTo>
                    <a:pt x="511708" y="1116339"/>
                  </a:lnTo>
                  <a:lnTo>
                    <a:pt x="505774" y="1121581"/>
                  </a:lnTo>
                  <a:lnTo>
                    <a:pt x="503571" y="1119087"/>
                  </a:lnTo>
                  <a:cubicBezTo>
                    <a:pt x="503346" y="1119155"/>
                    <a:pt x="501335" y="1119996"/>
                    <a:pt x="497538" y="1121609"/>
                  </a:cubicBezTo>
                  <a:lnTo>
                    <a:pt x="489750" y="1121311"/>
                  </a:lnTo>
                  <a:lnTo>
                    <a:pt x="482892" y="1110074"/>
                  </a:lnTo>
                  <a:cubicBezTo>
                    <a:pt x="485222" y="1102149"/>
                    <a:pt x="489950" y="1095040"/>
                    <a:pt x="497075" y="1088747"/>
                  </a:cubicBezTo>
                  <a:cubicBezTo>
                    <a:pt x="502809" y="1087223"/>
                    <a:pt x="506409" y="1086228"/>
                    <a:pt x="507874" y="1085762"/>
                  </a:cubicBezTo>
                  <a:lnTo>
                    <a:pt x="510257" y="1080335"/>
                  </a:lnTo>
                  <a:lnTo>
                    <a:pt x="508687" y="1071939"/>
                  </a:lnTo>
                  <a:cubicBezTo>
                    <a:pt x="517898" y="1068570"/>
                    <a:pt x="525716" y="1066066"/>
                    <a:pt x="532141" y="1064428"/>
                  </a:cubicBezTo>
                  <a:close/>
                  <a:moveTo>
                    <a:pt x="271002" y="1055075"/>
                  </a:moveTo>
                  <a:cubicBezTo>
                    <a:pt x="274757" y="1056596"/>
                    <a:pt x="278666" y="1057084"/>
                    <a:pt x="282729" y="1056539"/>
                  </a:cubicBezTo>
                  <a:lnTo>
                    <a:pt x="285070" y="1059190"/>
                  </a:lnTo>
                  <a:lnTo>
                    <a:pt x="289792" y="1061633"/>
                  </a:lnTo>
                  <a:lnTo>
                    <a:pt x="299928" y="1056711"/>
                  </a:lnTo>
                  <a:lnTo>
                    <a:pt x="310009" y="1060448"/>
                  </a:lnTo>
                  <a:lnTo>
                    <a:pt x="317442" y="1068864"/>
                  </a:lnTo>
                  <a:lnTo>
                    <a:pt x="316687" y="1074575"/>
                  </a:lnTo>
                  <a:lnTo>
                    <a:pt x="319181" y="1081394"/>
                  </a:lnTo>
                  <a:lnTo>
                    <a:pt x="328290" y="1078233"/>
                  </a:lnTo>
                  <a:lnTo>
                    <a:pt x="334271" y="1080500"/>
                  </a:lnTo>
                  <a:lnTo>
                    <a:pt x="339966" y="1090305"/>
                  </a:lnTo>
                  <a:lnTo>
                    <a:pt x="339425" y="1099151"/>
                  </a:lnTo>
                  <a:lnTo>
                    <a:pt x="341891" y="1101943"/>
                  </a:lnTo>
                  <a:lnTo>
                    <a:pt x="345852" y="1112398"/>
                  </a:lnTo>
                  <a:lnTo>
                    <a:pt x="342730" y="1126194"/>
                  </a:lnTo>
                  <a:lnTo>
                    <a:pt x="344480" y="1136022"/>
                  </a:lnTo>
                  <a:cubicBezTo>
                    <a:pt x="343304" y="1138509"/>
                    <a:pt x="342527" y="1140573"/>
                    <a:pt x="342149" y="1142213"/>
                  </a:cubicBezTo>
                  <a:cubicBezTo>
                    <a:pt x="343619" y="1147746"/>
                    <a:pt x="344193" y="1153117"/>
                    <a:pt x="343870" y="1158326"/>
                  </a:cubicBezTo>
                  <a:lnTo>
                    <a:pt x="337260" y="1171019"/>
                  </a:lnTo>
                  <a:cubicBezTo>
                    <a:pt x="327298" y="1179818"/>
                    <a:pt x="318172" y="1183560"/>
                    <a:pt x="309884" y="1182245"/>
                  </a:cubicBezTo>
                  <a:cubicBezTo>
                    <a:pt x="303423" y="1184161"/>
                    <a:pt x="298573" y="1185156"/>
                    <a:pt x="295334" y="1185230"/>
                  </a:cubicBezTo>
                  <a:cubicBezTo>
                    <a:pt x="290900" y="1188420"/>
                    <a:pt x="287349" y="1190708"/>
                    <a:pt x="284680" y="1192094"/>
                  </a:cubicBezTo>
                  <a:cubicBezTo>
                    <a:pt x="277088" y="1192628"/>
                    <a:pt x="271387" y="1192649"/>
                    <a:pt x="267577" y="1192157"/>
                  </a:cubicBezTo>
                  <a:cubicBezTo>
                    <a:pt x="264178" y="1189910"/>
                    <a:pt x="259020" y="1188360"/>
                    <a:pt x="252104" y="1187505"/>
                  </a:cubicBezTo>
                  <a:lnTo>
                    <a:pt x="242678" y="1180822"/>
                  </a:lnTo>
                  <a:cubicBezTo>
                    <a:pt x="241969" y="1178901"/>
                    <a:pt x="240740" y="1176386"/>
                    <a:pt x="238992" y="1173276"/>
                  </a:cubicBezTo>
                  <a:cubicBezTo>
                    <a:pt x="234334" y="1168002"/>
                    <a:pt x="230047" y="1164047"/>
                    <a:pt x="226132" y="1161412"/>
                  </a:cubicBezTo>
                  <a:cubicBezTo>
                    <a:pt x="224612" y="1157218"/>
                    <a:pt x="222336" y="1153742"/>
                    <a:pt x="219303" y="1150982"/>
                  </a:cubicBezTo>
                  <a:cubicBezTo>
                    <a:pt x="218821" y="1146558"/>
                    <a:pt x="219168" y="1140523"/>
                    <a:pt x="220345" y="1132876"/>
                  </a:cubicBezTo>
                  <a:cubicBezTo>
                    <a:pt x="221326" y="1127368"/>
                    <a:pt x="221463" y="1122793"/>
                    <a:pt x="220756" y="1119151"/>
                  </a:cubicBezTo>
                  <a:lnTo>
                    <a:pt x="223891" y="1115028"/>
                  </a:lnTo>
                  <a:cubicBezTo>
                    <a:pt x="224024" y="1112892"/>
                    <a:pt x="225384" y="1109124"/>
                    <a:pt x="227972" y="1103726"/>
                  </a:cubicBezTo>
                  <a:lnTo>
                    <a:pt x="229986" y="1104330"/>
                  </a:lnTo>
                  <a:lnTo>
                    <a:pt x="228482" y="1100609"/>
                  </a:lnTo>
                  <a:lnTo>
                    <a:pt x="231469" y="1091308"/>
                  </a:lnTo>
                  <a:lnTo>
                    <a:pt x="230772" y="1083979"/>
                  </a:lnTo>
                  <a:lnTo>
                    <a:pt x="232176" y="1082739"/>
                  </a:lnTo>
                  <a:lnTo>
                    <a:pt x="232781" y="1078034"/>
                  </a:lnTo>
                  <a:lnTo>
                    <a:pt x="233022" y="1077822"/>
                  </a:lnTo>
                  <a:lnTo>
                    <a:pt x="232592" y="1077336"/>
                  </a:lnTo>
                  <a:lnTo>
                    <a:pt x="243381" y="1064205"/>
                  </a:lnTo>
                  <a:cubicBezTo>
                    <a:pt x="254968" y="1059343"/>
                    <a:pt x="264175" y="1056299"/>
                    <a:pt x="271002" y="1055075"/>
                  </a:cubicBezTo>
                  <a:close/>
                  <a:moveTo>
                    <a:pt x="226427" y="998860"/>
                  </a:moveTo>
                  <a:cubicBezTo>
                    <a:pt x="226526" y="998972"/>
                    <a:pt x="224439" y="1000431"/>
                    <a:pt x="220168" y="1003239"/>
                  </a:cubicBezTo>
                  <a:lnTo>
                    <a:pt x="219999" y="1003048"/>
                  </a:lnTo>
                  <a:lnTo>
                    <a:pt x="220338" y="1005671"/>
                  </a:lnTo>
                  <a:lnTo>
                    <a:pt x="219732" y="1006561"/>
                  </a:lnTo>
                  <a:lnTo>
                    <a:pt x="221541" y="1004963"/>
                  </a:lnTo>
                  <a:close/>
                  <a:moveTo>
                    <a:pt x="436904" y="992342"/>
                  </a:moveTo>
                  <a:cubicBezTo>
                    <a:pt x="439155" y="995340"/>
                    <a:pt x="442589" y="998554"/>
                    <a:pt x="447207" y="1001984"/>
                  </a:cubicBezTo>
                  <a:cubicBezTo>
                    <a:pt x="448065" y="1005520"/>
                    <a:pt x="450662" y="1011348"/>
                    <a:pt x="454997" y="1019467"/>
                  </a:cubicBezTo>
                  <a:cubicBezTo>
                    <a:pt x="458675" y="1026646"/>
                    <a:pt x="460346" y="1032170"/>
                    <a:pt x="460008" y="1036039"/>
                  </a:cubicBezTo>
                  <a:lnTo>
                    <a:pt x="462186" y="1038504"/>
                  </a:lnTo>
                  <a:lnTo>
                    <a:pt x="461091" y="1044683"/>
                  </a:lnTo>
                  <a:lnTo>
                    <a:pt x="464681" y="1048074"/>
                  </a:lnTo>
                  <a:cubicBezTo>
                    <a:pt x="464598" y="1059758"/>
                    <a:pt x="464130" y="1068692"/>
                    <a:pt x="463278" y="1074877"/>
                  </a:cubicBezTo>
                  <a:lnTo>
                    <a:pt x="458150" y="1085563"/>
                  </a:lnTo>
                  <a:lnTo>
                    <a:pt x="459100" y="1090159"/>
                  </a:lnTo>
                  <a:lnTo>
                    <a:pt x="453385" y="1095207"/>
                  </a:lnTo>
                  <a:lnTo>
                    <a:pt x="453182" y="1095810"/>
                  </a:lnTo>
                  <a:lnTo>
                    <a:pt x="456346" y="1102448"/>
                  </a:lnTo>
                  <a:lnTo>
                    <a:pt x="449278" y="1111939"/>
                  </a:lnTo>
                  <a:lnTo>
                    <a:pt x="444169" y="1114665"/>
                  </a:lnTo>
                  <a:cubicBezTo>
                    <a:pt x="440635" y="1124012"/>
                    <a:pt x="438165" y="1131417"/>
                    <a:pt x="436758" y="1136879"/>
                  </a:cubicBezTo>
                  <a:cubicBezTo>
                    <a:pt x="433089" y="1142356"/>
                    <a:pt x="430262" y="1146165"/>
                    <a:pt x="428278" y="1148306"/>
                  </a:cubicBezTo>
                  <a:cubicBezTo>
                    <a:pt x="418384" y="1164986"/>
                    <a:pt x="412562" y="1174244"/>
                    <a:pt x="410813" y="1176082"/>
                  </a:cubicBezTo>
                  <a:cubicBezTo>
                    <a:pt x="410644" y="1183788"/>
                    <a:pt x="406065" y="1193531"/>
                    <a:pt x="397076" y="1205312"/>
                  </a:cubicBezTo>
                  <a:lnTo>
                    <a:pt x="395714" y="1213751"/>
                  </a:lnTo>
                  <a:lnTo>
                    <a:pt x="388993" y="1219687"/>
                  </a:lnTo>
                  <a:lnTo>
                    <a:pt x="386376" y="1226168"/>
                  </a:lnTo>
                  <a:lnTo>
                    <a:pt x="386209" y="1226316"/>
                  </a:lnTo>
                  <a:lnTo>
                    <a:pt x="386886" y="1227082"/>
                  </a:lnTo>
                  <a:cubicBezTo>
                    <a:pt x="378465" y="1237978"/>
                    <a:pt x="372078" y="1245348"/>
                    <a:pt x="367726" y="1249192"/>
                  </a:cubicBezTo>
                  <a:cubicBezTo>
                    <a:pt x="365149" y="1253230"/>
                    <a:pt x="363489" y="1255917"/>
                    <a:pt x="362746" y="1257253"/>
                  </a:cubicBezTo>
                  <a:cubicBezTo>
                    <a:pt x="363224" y="1258866"/>
                    <a:pt x="363292" y="1262060"/>
                    <a:pt x="362951" y="1266836"/>
                  </a:cubicBezTo>
                  <a:cubicBezTo>
                    <a:pt x="362609" y="1271611"/>
                    <a:pt x="362550" y="1274777"/>
                    <a:pt x="362773" y="1276333"/>
                  </a:cubicBezTo>
                  <a:lnTo>
                    <a:pt x="368240" y="1278429"/>
                  </a:lnTo>
                  <a:lnTo>
                    <a:pt x="373875" y="1278786"/>
                  </a:lnTo>
                  <a:lnTo>
                    <a:pt x="378186" y="1283667"/>
                  </a:lnTo>
                  <a:lnTo>
                    <a:pt x="379299" y="1295719"/>
                  </a:lnTo>
                  <a:lnTo>
                    <a:pt x="371524" y="1302586"/>
                  </a:lnTo>
                  <a:lnTo>
                    <a:pt x="357205" y="1302066"/>
                  </a:lnTo>
                  <a:lnTo>
                    <a:pt x="351917" y="1299114"/>
                  </a:lnTo>
                  <a:cubicBezTo>
                    <a:pt x="348551" y="1294178"/>
                    <a:pt x="345031" y="1291092"/>
                    <a:pt x="341356" y="1289854"/>
                  </a:cubicBezTo>
                  <a:cubicBezTo>
                    <a:pt x="337432" y="1284002"/>
                    <a:pt x="334107" y="1277458"/>
                    <a:pt x="331379" y="1270221"/>
                  </a:cubicBezTo>
                  <a:cubicBezTo>
                    <a:pt x="331001" y="1261155"/>
                    <a:pt x="330891" y="1254570"/>
                    <a:pt x="331050" y="1250468"/>
                  </a:cubicBezTo>
                  <a:lnTo>
                    <a:pt x="328133" y="1244625"/>
                  </a:lnTo>
                  <a:cubicBezTo>
                    <a:pt x="326854" y="1233482"/>
                    <a:pt x="330243" y="1224352"/>
                    <a:pt x="338299" y="1217237"/>
                  </a:cubicBezTo>
                  <a:lnTo>
                    <a:pt x="340678" y="1210594"/>
                  </a:lnTo>
                  <a:cubicBezTo>
                    <a:pt x="340678" y="1210594"/>
                    <a:pt x="343641" y="1207399"/>
                    <a:pt x="349566" y="1201008"/>
                  </a:cubicBezTo>
                  <a:lnTo>
                    <a:pt x="350591" y="1194365"/>
                  </a:lnTo>
                  <a:cubicBezTo>
                    <a:pt x="353847" y="1189631"/>
                    <a:pt x="355651" y="1186733"/>
                    <a:pt x="356004" y="1185670"/>
                  </a:cubicBezTo>
                  <a:lnTo>
                    <a:pt x="356584" y="1179066"/>
                  </a:lnTo>
                  <a:lnTo>
                    <a:pt x="361090" y="1178061"/>
                  </a:lnTo>
                  <a:cubicBezTo>
                    <a:pt x="360658" y="1177973"/>
                    <a:pt x="360352" y="1175069"/>
                    <a:pt x="360172" y="1169350"/>
                  </a:cubicBezTo>
                  <a:cubicBezTo>
                    <a:pt x="361963" y="1167966"/>
                    <a:pt x="364638" y="1164794"/>
                    <a:pt x="368198" y="1159831"/>
                  </a:cubicBezTo>
                  <a:cubicBezTo>
                    <a:pt x="374498" y="1151205"/>
                    <a:pt x="378464" y="1145993"/>
                    <a:pt x="380096" y="1144195"/>
                  </a:cubicBezTo>
                  <a:cubicBezTo>
                    <a:pt x="381297" y="1141627"/>
                    <a:pt x="382630" y="1137214"/>
                    <a:pt x="384096" y="1130955"/>
                  </a:cubicBezTo>
                  <a:cubicBezTo>
                    <a:pt x="386910" y="1129462"/>
                    <a:pt x="389539" y="1125951"/>
                    <a:pt x="391982" y="1120420"/>
                  </a:cubicBezTo>
                  <a:lnTo>
                    <a:pt x="397440" y="1116214"/>
                  </a:lnTo>
                  <a:cubicBezTo>
                    <a:pt x="398898" y="1113701"/>
                    <a:pt x="399591" y="1109314"/>
                    <a:pt x="399520" y="1103050"/>
                  </a:cubicBezTo>
                  <a:lnTo>
                    <a:pt x="408558" y="1095068"/>
                  </a:lnTo>
                  <a:lnTo>
                    <a:pt x="409534" y="1089086"/>
                  </a:lnTo>
                  <a:lnTo>
                    <a:pt x="421838" y="1076460"/>
                  </a:lnTo>
                  <a:cubicBezTo>
                    <a:pt x="422135" y="1071678"/>
                    <a:pt x="423773" y="1066373"/>
                    <a:pt x="426752" y="1060546"/>
                  </a:cubicBezTo>
                  <a:cubicBezTo>
                    <a:pt x="427542" y="1059849"/>
                    <a:pt x="428877" y="1058770"/>
                    <a:pt x="430757" y="1057308"/>
                  </a:cubicBezTo>
                  <a:cubicBezTo>
                    <a:pt x="432636" y="1055846"/>
                    <a:pt x="433848" y="1054876"/>
                    <a:pt x="434390" y="1054397"/>
                  </a:cubicBezTo>
                  <a:cubicBezTo>
                    <a:pt x="435120" y="1048739"/>
                    <a:pt x="436115" y="1044221"/>
                    <a:pt x="437375" y="1040842"/>
                  </a:cubicBezTo>
                  <a:cubicBezTo>
                    <a:pt x="436608" y="1039612"/>
                    <a:pt x="435192" y="1035783"/>
                    <a:pt x="433126" y="1029354"/>
                  </a:cubicBezTo>
                  <a:lnTo>
                    <a:pt x="431922" y="1016987"/>
                  </a:lnTo>
                  <a:lnTo>
                    <a:pt x="430457" y="1017122"/>
                  </a:lnTo>
                  <a:cubicBezTo>
                    <a:pt x="429072" y="1017211"/>
                    <a:pt x="427276" y="1017300"/>
                    <a:pt x="425070" y="1017388"/>
                  </a:cubicBezTo>
                  <a:lnTo>
                    <a:pt x="417224" y="1008504"/>
                  </a:lnTo>
                  <a:lnTo>
                    <a:pt x="415713" y="1001160"/>
                  </a:lnTo>
                  <a:lnTo>
                    <a:pt x="424586" y="993323"/>
                  </a:lnTo>
                  <a:close/>
                  <a:moveTo>
                    <a:pt x="124810" y="864326"/>
                  </a:moveTo>
                  <a:lnTo>
                    <a:pt x="124182" y="864881"/>
                  </a:lnTo>
                  <a:lnTo>
                    <a:pt x="124766" y="865924"/>
                  </a:lnTo>
                  <a:close/>
                  <a:moveTo>
                    <a:pt x="131239" y="824750"/>
                  </a:moveTo>
                  <a:lnTo>
                    <a:pt x="142005" y="826718"/>
                  </a:lnTo>
                  <a:lnTo>
                    <a:pt x="146727" y="832065"/>
                  </a:lnTo>
                  <a:cubicBezTo>
                    <a:pt x="151751" y="842039"/>
                    <a:pt x="152398" y="852801"/>
                    <a:pt x="148668" y="864351"/>
                  </a:cubicBezTo>
                  <a:cubicBezTo>
                    <a:pt x="145559" y="867097"/>
                    <a:pt x="143319" y="871852"/>
                    <a:pt x="141949" y="878616"/>
                  </a:cubicBezTo>
                  <a:lnTo>
                    <a:pt x="142124" y="878461"/>
                  </a:lnTo>
                  <a:lnTo>
                    <a:pt x="145641" y="887413"/>
                  </a:lnTo>
                  <a:lnTo>
                    <a:pt x="141875" y="893308"/>
                  </a:lnTo>
                  <a:lnTo>
                    <a:pt x="142558" y="896605"/>
                  </a:lnTo>
                  <a:lnTo>
                    <a:pt x="138682" y="904109"/>
                  </a:lnTo>
                  <a:lnTo>
                    <a:pt x="138987" y="905250"/>
                  </a:lnTo>
                  <a:lnTo>
                    <a:pt x="140781" y="907281"/>
                  </a:lnTo>
                  <a:cubicBezTo>
                    <a:pt x="140056" y="910012"/>
                    <a:pt x="138783" y="913849"/>
                    <a:pt x="136961" y="918790"/>
                  </a:cubicBezTo>
                  <a:cubicBezTo>
                    <a:pt x="135121" y="923567"/>
                    <a:pt x="134242" y="928747"/>
                    <a:pt x="134326" y="934329"/>
                  </a:cubicBezTo>
                  <a:lnTo>
                    <a:pt x="128942" y="945558"/>
                  </a:lnTo>
                  <a:lnTo>
                    <a:pt x="128711" y="950271"/>
                  </a:lnTo>
                  <a:lnTo>
                    <a:pt x="132082" y="951390"/>
                  </a:lnTo>
                  <a:lnTo>
                    <a:pt x="129552" y="952572"/>
                  </a:lnTo>
                  <a:cubicBezTo>
                    <a:pt x="128442" y="953156"/>
                    <a:pt x="132036" y="952013"/>
                    <a:pt x="140337" y="949144"/>
                  </a:cubicBezTo>
                  <a:lnTo>
                    <a:pt x="144127" y="942818"/>
                  </a:lnTo>
                  <a:lnTo>
                    <a:pt x="152371" y="939111"/>
                  </a:lnTo>
                  <a:cubicBezTo>
                    <a:pt x="154556" y="935791"/>
                    <a:pt x="156725" y="933479"/>
                    <a:pt x="158878" y="932172"/>
                  </a:cubicBezTo>
                  <a:lnTo>
                    <a:pt x="158567" y="930065"/>
                  </a:lnTo>
                  <a:lnTo>
                    <a:pt x="163168" y="926001"/>
                  </a:lnTo>
                  <a:cubicBezTo>
                    <a:pt x="165147" y="920843"/>
                    <a:pt x="164832" y="913986"/>
                    <a:pt x="162223" y="905428"/>
                  </a:cubicBezTo>
                  <a:lnTo>
                    <a:pt x="175071" y="895473"/>
                  </a:lnTo>
                  <a:lnTo>
                    <a:pt x="181518" y="894390"/>
                  </a:lnTo>
                  <a:lnTo>
                    <a:pt x="190968" y="898192"/>
                  </a:lnTo>
                  <a:lnTo>
                    <a:pt x="199699" y="907219"/>
                  </a:lnTo>
                  <a:lnTo>
                    <a:pt x="199182" y="912851"/>
                  </a:lnTo>
                  <a:cubicBezTo>
                    <a:pt x="201740" y="918280"/>
                    <a:pt x="202760" y="922607"/>
                    <a:pt x="202242" y="925832"/>
                  </a:cubicBezTo>
                  <a:lnTo>
                    <a:pt x="205744" y="933192"/>
                  </a:lnTo>
                  <a:lnTo>
                    <a:pt x="189811" y="949865"/>
                  </a:lnTo>
                  <a:lnTo>
                    <a:pt x="187143" y="958448"/>
                  </a:lnTo>
                  <a:cubicBezTo>
                    <a:pt x="180306" y="969103"/>
                    <a:pt x="173911" y="977059"/>
                    <a:pt x="167958" y="982316"/>
                  </a:cubicBezTo>
                  <a:lnTo>
                    <a:pt x="166502" y="985641"/>
                  </a:lnTo>
                  <a:lnTo>
                    <a:pt x="168732" y="988167"/>
                  </a:lnTo>
                  <a:lnTo>
                    <a:pt x="165558" y="990970"/>
                  </a:lnTo>
                  <a:cubicBezTo>
                    <a:pt x="164992" y="994231"/>
                    <a:pt x="165065" y="998214"/>
                    <a:pt x="165778" y="1002917"/>
                  </a:cubicBezTo>
                  <a:cubicBezTo>
                    <a:pt x="165949" y="1003690"/>
                    <a:pt x="166234" y="1005183"/>
                    <a:pt x="166632" y="1007396"/>
                  </a:cubicBezTo>
                  <a:lnTo>
                    <a:pt x="167949" y="1014920"/>
                  </a:lnTo>
                  <a:lnTo>
                    <a:pt x="170879" y="1012816"/>
                  </a:lnTo>
                  <a:cubicBezTo>
                    <a:pt x="172920" y="1011609"/>
                    <a:pt x="175800" y="1010058"/>
                    <a:pt x="179519" y="1008163"/>
                  </a:cubicBezTo>
                  <a:cubicBezTo>
                    <a:pt x="191524" y="993603"/>
                    <a:pt x="198050" y="984050"/>
                    <a:pt x="199100" y="979506"/>
                  </a:cubicBezTo>
                  <a:lnTo>
                    <a:pt x="200695" y="978097"/>
                  </a:lnTo>
                  <a:lnTo>
                    <a:pt x="203018" y="971285"/>
                  </a:lnTo>
                  <a:lnTo>
                    <a:pt x="203807" y="970587"/>
                  </a:lnTo>
                  <a:lnTo>
                    <a:pt x="203848" y="969923"/>
                  </a:lnTo>
                  <a:lnTo>
                    <a:pt x="201244" y="966974"/>
                  </a:lnTo>
                  <a:lnTo>
                    <a:pt x="202466" y="961101"/>
                  </a:lnTo>
                  <a:lnTo>
                    <a:pt x="203198" y="960454"/>
                  </a:lnTo>
                  <a:lnTo>
                    <a:pt x="203855" y="957505"/>
                  </a:lnTo>
                  <a:lnTo>
                    <a:pt x="218692" y="950982"/>
                  </a:lnTo>
                  <a:lnTo>
                    <a:pt x="220567" y="953105"/>
                  </a:lnTo>
                  <a:lnTo>
                    <a:pt x="229667" y="953966"/>
                  </a:lnTo>
                  <a:lnTo>
                    <a:pt x="233530" y="958340"/>
                  </a:lnTo>
                  <a:lnTo>
                    <a:pt x="235598" y="965403"/>
                  </a:lnTo>
                  <a:lnTo>
                    <a:pt x="243319" y="974146"/>
                  </a:lnTo>
                  <a:lnTo>
                    <a:pt x="239194" y="984313"/>
                  </a:lnTo>
                  <a:lnTo>
                    <a:pt x="242371" y="987911"/>
                  </a:lnTo>
                  <a:lnTo>
                    <a:pt x="239702" y="990268"/>
                  </a:lnTo>
                  <a:lnTo>
                    <a:pt x="240283" y="996322"/>
                  </a:lnTo>
                  <a:lnTo>
                    <a:pt x="240712" y="995943"/>
                  </a:lnTo>
                  <a:cubicBezTo>
                    <a:pt x="244282" y="1000488"/>
                    <a:pt x="246803" y="1007213"/>
                    <a:pt x="248275" y="1016121"/>
                  </a:cubicBezTo>
                  <a:lnTo>
                    <a:pt x="247598" y="1018110"/>
                  </a:lnTo>
                  <a:lnTo>
                    <a:pt x="248402" y="1019020"/>
                  </a:lnTo>
                  <a:lnTo>
                    <a:pt x="247600" y="1026396"/>
                  </a:lnTo>
                  <a:lnTo>
                    <a:pt x="252596" y="1037696"/>
                  </a:lnTo>
                  <a:lnTo>
                    <a:pt x="248350" y="1041446"/>
                  </a:lnTo>
                  <a:lnTo>
                    <a:pt x="246277" y="1045664"/>
                  </a:lnTo>
                  <a:lnTo>
                    <a:pt x="239045" y="1047783"/>
                  </a:lnTo>
                  <a:cubicBezTo>
                    <a:pt x="237293" y="1046765"/>
                    <a:pt x="236035" y="1045823"/>
                    <a:pt x="235272" y="1044959"/>
                  </a:cubicBezTo>
                  <a:cubicBezTo>
                    <a:pt x="233823" y="1043319"/>
                    <a:pt x="232168" y="1040096"/>
                    <a:pt x="230306" y="1035290"/>
                  </a:cubicBezTo>
                  <a:cubicBezTo>
                    <a:pt x="228444" y="1030484"/>
                    <a:pt x="226955" y="1027449"/>
                    <a:pt x="225839" y="1026185"/>
                  </a:cubicBezTo>
                  <a:cubicBezTo>
                    <a:pt x="225593" y="1025907"/>
                    <a:pt x="224636" y="1024935"/>
                    <a:pt x="222968" y="1023272"/>
                  </a:cubicBezTo>
                  <a:lnTo>
                    <a:pt x="218852" y="1007851"/>
                  </a:lnTo>
                  <a:lnTo>
                    <a:pt x="215314" y="1013040"/>
                  </a:lnTo>
                  <a:lnTo>
                    <a:pt x="213646" y="1013913"/>
                  </a:lnTo>
                  <a:lnTo>
                    <a:pt x="213240" y="1019834"/>
                  </a:lnTo>
                  <a:cubicBezTo>
                    <a:pt x="210722" y="1023032"/>
                    <a:pt x="207806" y="1027161"/>
                    <a:pt x="204492" y="1032223"/>
                  </a:cubicBezTo>
                  <a:lnTo>
                    <a:pt x="203193" y="1040406"/>
                  </a:lnTo>
                  <a:cubicBezTo>
                    <a:pt x="200314" y="1044401"/>
                    <a:pt x="198114" y="1048470"/>
                    <a:pt x="196591" y="1052612"/>
                  </a:cubicBezTo>
                  <a:cubicBezTo>
                    <a:pt x="192904" y="1054873"/>
                    <a:pt x="186837" y="1060177"/>
                    <a:pt x="178390" y="1068525"/>
                  </a:cubicBezTo>
                  <a:lnTo>
                    <a:pt x="179146" y="1073307"/>
                  </a:lnTo>
                  <a:lnTo>
                    <a:pt x="176856" y="1078977"/>
                  </a:lnTo>
                  <a:lnTo>
                    <a:pt x="168992" y="1085923"/>
                  </a:lnTo>
                  <a:lnTo>
                    <a:pt x="167246" y="1083946"/>
                  </a:lnTo>
                  <a:cubicBezTo>
                    <a:pt x="165737" y="1084770"/>
                    <a:pt x="160618" y="1085234"/>
                    <a:pt x="151888" y="1085336"/>
                  </a:cubicBezTo>
                  <a:lnTo>
                    <a:pt x="141063" y="1078581"/>
                  </a:lnTo>
                  <a:lnTo>
                    <a:pt x="133134" y="1066526"/>
                  </a:lnTo>
                  <a:lnTo>
                    <a:pt x="133227" y="1064987"/>
                  </a:lnTo>
                  <a:lnTo>
                    <a:pt x="130600" y="1062012"/>
                  </a:lnTo>
                  <a:lnTo>
                    <a:pt x="131814" y="1056136"/>
                  </a:lnTo>
                  <a:lnTo>
                    <a:pt x="133030" y="1055063"/>
                  </a:lnTo>
                  <a:lnTo>
                    <a:pt x="134613" y="1044715"/>
                  </a:lnTo>
                  <a:lnTo>
                    <a:pt x="136158" y="1043350"/>
                  </a:lnTo>
                  <a:lnTo>
                    <a:pt x="137184" y="1044511"/>
                  </a:lnTo>
                  <a:lnTo>
                    <a:pt x="137292" y="1036024"/>
                  </a:lnTo>
                  <a:lnTo>
                    <a:pt x="140150" y="1033500"/>
                  </a:lnTo>
                  <a:cubicBezTo>
                    <a:pt x="141980" y="1027029"/>
                    <a:pt x="143236" y="1022215"/>
                    <a:pt x="143920" y="1019058"/>
                  </a:cubicBezTo>
                  <a:lnTo>
                    <a:pt x="141686" y="1010564"/>
                  </a:lnTo>
                  <a:lnTo>
                    <a:pt x="143185" y="1009241"/>
                  </a:lnTo>
                  <a:lnTo>
                    <a:pt x="142745" y="1007083"/>
                  </a:lnTo>
                  <a:lnTo>
                    <a:pt x="143857" y="1003853"/>
                  </a:lnTo>
                  <a:lnTo>
                    <a:pt x="142979" y="1000845"/>
                  </a:lnTo>
                  <a:lnTo>
                    <a:pt x="133398" y="1005616"/>
                  </a:lnTo>
                  <a:lnTo>
                    <a:pt x="129730" y="1004798"/>
                  </a:lnTo>
                  <a:cubicBezTo>
                    <a:pt x="127991" y="1007519"/>
                    <a:pt x="121060" y="1010873"/>
                    <a:pt x="108936" y="1014861"/>
                  </a:cubicBezTo>
                  <a:lnTo>
                    <a:pt x="102517" y="1020530"/>
                  </a:lnTo>
                  <a:lnTo>
                    <a:pt x="87681" y="1013416"/>
                  </a:lnTo>
                  <a:lnTo>
                    <a:pt x="85471" y="1010914"/>
                  </a:lnTo>
                  <a:lnTo>
                    <a:pt x="81106" y="998337"/>
                  </a:lnTo>
                  <a:lnTo>
                    <a:pt x="84322" y="995497"/>
                  </a:lnTo>
                  <a:lnTo>
                    <a:pt x="84544" y="991917"/>
                  </a:lnTo>
                  <a:cubicBezTo>
                    <a:pt x="87107" y="987144"/>
                    <a:pt x="89986" y="983346"/>
                    <a:pt x="93181" y="980524"/>
                  </a:cubicBezTo>
                  <a:cubicBezTo>
                    <a:pt x="95201" y="978740"/>
                    <a:pt x="97469" y="977177"/>
                    <a:pt x="99984" y="975833"/>
                  </a:cubicBezTo>
                  <a:lnTo>
                    <a:pt x="97065" y="968787"/>
                  </a:lnTo>
                  <a:cubicBezTo>
                    <a:pt x="98518" y="964839"/>
                    <a:pt x="101434" y="960332"/>
                    <a:pt x="105814" y="955266"/>
                  </a:cubicBezTo>
                  <a:lnTo>
                    <a:pt x="107011" y="951347"/>
                  </a:lnTo>
                  <a:lnTo>
                    <a:pt x="106025" y="945098"/>
                  </a:lnTo>
                  <a:lnTo>
                    <a:pt x="107707" y="942002"/>
                  </a:lnTo>
                  <a:lnTo>
                    <a:pt x="105922" y="939981"/>
                  </a:lnTo>
                  <a:lnTo>
                    <a:pt x="108999" y="937263"/>
                  </a:lnTo>
                  <a:cubicBezTo>
                    <a:pt x="109582" y="931965"/>
                    <a:pt x="110400" y="926873"/>
                    <a:pt x="111454" y="921990"/>
                  </a:cubicBezTo>
                  <a:lnTo>
                    <a:pt x="113023" y="920604"/>
                  </a:lnTo>
                  <a:cubicBezTo>
                    <a:pt x="114307" y="916979"/>
                    <a:pt x="115386" y="914165"/>
                    <a:pt x="116258" y="912163"/>
                  </a:cubicBezTo>
                  <a:cubicBezTo>
                    <a:pt x="118011" y="900888"/>
                    <a:pt x="119267" y="892480"/>
                    <a:pt x="120024" y="886940"/>
                  </a:cubicBezTo>
                  <a:cubicBezTo>
                    <a:pt x="121941" y="881245"/>
                    <a:pt x="123442" y="877134"/>
                    <a:pt x="124526" y="874606"/>
                  </a:cubicBezTo>
                  <a:lnTo>
                    <a:pt x="124736" y="867004"/>
                  </a:lnTo>
                  <a:lnTo>
                    <a:pt x="117825" y="871725"/>
                  </a:lnTo>
                  <a:lnTo>
                    <a:pt x="110149" y="871248"/>
                  </a:lnTo>
                  <a:lnTo>
                    <a:pt x="103418" y="863627"/>
                  </a:lnTo>
                  <a:lnTo>
                    <a:pt x="102180" y="857656"/>
                  </a:lnTo>
                  <a:lnTo>
                    <a:pt x="102883" y="855602"/>
                  </a:lnTo>
                  <a:lnTo>
                    <a:pt x="99532" y="851808"/>
                  </a:lnTo>
                  <a:cubicBezTo>
                    <a:pt x="102409" y="849466"/>
                    <a:pt x="105098" y="846665"/>
                    <a:pt x="107598" y="843405"/>
                  </a:cubicBezTo>
                  <a:lnTo>
                    <a:pt x="106774" y="842471"/>
                  </a:lnTo>
                  <a:lnTo>
                    <a:pt x="114446" y="832084"/>
                  </a:lnTo>
                  <a:close/>
                  <a:moveTo>
                    <a:pt x="0" y="0"/>
                  </a:moveTo>
                  <a:lnTo>
                    <a:pt x="0" y="1840682"/>
                  </a:lnTo>
                  <a:lnTo>
                    <a:pt x="33863" y="1837268"/>
                  </a:lnTo>
                  <a:cubicBezTo>
                    <a:pt x="253636" y="1837268"/>
                    <a:pt x="431797" y="2015429"/>
                    <a:pt x="431797" y="2235202"/>
                  </a:cubicBezTo>
                  <a:lnTo>
                    <a:pt x="428179" y="2271091"/>
                  </a:lnTo>
                  <a:lnTo>
                    <a:pt x="2048933" y="22710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>
              <a:extLst>
                <a:ext uri="{FF2B5EF4-FFF2-40B4-BE49-F238E27FC236}">
                  <a16:creationId xmlns:a16="http://schemas.microsoft.com/office/drawing/2014/main" id="{4C9FE250-50DE-4AE2-97F8-B0930DDF8584}"/>
                </a:ext>
              </a:extLst>
            </p:cNvPr>
            <p:cNvSpPr/>
            <p:nvPr/>
          </p:nvSpPr>
          <p:spPr>
            <a:xfrm>
              <a:off x="7606868" y="2534189"/>
              <a:ext cx="2336800" cy="2248346"/>
            </a:xfrm>
            <a:custGeom>
              <a:avLst/>
              <a:gdLst/>
              <a:ahLst/>
              <a:cxnLst/>
              <a:rect l="l" t="t" r="r" b="b"/>
              <a:pathLst>
                <a:path w="2336800" h="2248346">
                  <a:moveTo>
                    <a:pt x="1231013" y="966806"/>
                  </a:moveTo>
                  <a:lnTo>
                    <a:pt x="1232018" y="967966"/>
                  </a:lnTo>
                  <a:lnTo>
                    <a:pt x="1232516" y="968804"/>
                  </a:lnTo>
                  <a:lnTo>
                    <a:pt x="1229111" y="971319"/>
                  </a:lnTo>
                  <a:close/>
                  <a:moveTo>
                    <a:pt x="1155784" y="946524"/>
                  </a:moveTo>
                  <a:lnTo>
                    <a:pt x="1153725" y="957095"/>
                  </a:lnTo>
                  <a:lnTo>
                    <a:pt x="1156949" y="961935"/>
                  </a:lnTo>
                  <a:lnTo>
                    <a:pt x="1155385" y="961558"/>
                  </a:lnTo>
                  <a:lnTo>
                    <a:pt x="1145074" y="958588"/>
                  </a:lnTo>
                  <a:close/>
                  <a:moveTo>
                    <a:pt x="1996127" y="0"/>
                  </a:moveTo>
                  <a:lnTo>
                    <a:pt x="2336800" y="0"/>
                  </a:lnTo>
                  <a:lnTo>
                    <a:pt x="340673" y="2248346"/>
                  </a:lnTo>
                  <a:lnTo>
                    <a:pt x="0" y="2248346"/>
                  </a:lnTo>
                  <a:lnTo>
                    <a:pt x="232519" y="1986448"/>
                  </a:lnTo>
                  <a:lnTo>
                    <a:pt x="233991" y="2004055"/>
                  </a:lnTo>
                  <a:lnTo>
                    <a:pt x="231477" y="2017806"/>
                  </a:lnTo>
                  <a:lnTo>
                    <a:pt x="234830" y="2026175"/>
                  </a:lnTo>
                  <a:lnTo>
                    <a:pt x="234830" y="2049318"/>
                  </a:lnTo>
                  <a:lnTo>
                    <a:pt x="274500" y="2064484"/>
                  </a:lnTo>
                  <a:lnTo>
                    <a:pt x="302148" y="2051570"/>
                  </a:lnTo>
                  <a:lnTo>
                    <a:pt x="314026" y="2042664"/>
                  </a:lnTo>
                  <a:lnTo>
                    <a:pt x="327032" y="2016720"/>
                  </a:lnTo>
                  <a:lnTo>
                    <a:pt x="312140" y="1999196"/>
                  </a:lnTo>
                  <a:lnTo>
                    <a:pt x="311106" y="1994560"/>
                  </a:lnTo>
                  <a:cubicBezTo>
                    <a:pt x="311106" y="1994455"/>
                    <a:pt x="311385" y="1993569"/>
                    <a:pt x="311944" y="1991901"/>
                  </a:cubicBezTo>
                  <a:cubicBezTo>
                    <a:pt x="311944" y="1989439"/>
                    <a:pt x="311944" y="1987928"/>
                    <a:pt x="311944" y="1987369"/>
                  </a:cubicBezTo>
                  <a:cubicBezTo>
                    <a:pt x="311944" y="1985047"/>
                    <a:pt x="311385" y="1981812"/>
                    <a:pt x="310268" y="1977665"/>
                  </a:cubicBezTo>
                  <a:lnTo>
                    <a:pt x="321164" y="1961621"/>
                  </a:lnTo>
                  <a:lnTo>
                    <a:pt x="316135" y="1950358"/>
                  </a:lnTo>
                  <a:lnTo>
                    <a:pt x="324137" y="1938361"/>
                  </a:lnTo>
                  <a:lnTo>
                    <a:pt x="325329" y="1930555"/>
                  </a:lnTo>
                  <a:lnTo>
                    <a:pt x="338766" y="1923574"/>
                  </a:lnTo>
                  <a:cubicBezTo>
                    <a:pt x="336911" y="1918768"/>
                    <a:pt x="335494" y="1915389"/>
                    <a:pt x="334516" y="1913438"/>
                  </a:cubicBezTo>
                  <a:lnTo>
                    <a:pt x="333471" y="1911732"/>
                  </a:lnTo>
                  <a:lnTo>
                    <a:pt x="335414" y="1911277"/>
                  </a:lnTo>
                  <a:lnTo>
                    <a:pt x="335414" y="1900969"/>
                  </a:lnTo>
                  <a:lnTo>
                    <a:pt x="341373" y="1898743"/>
                  </a:lnTo>
                  <a:lnTo>
                    <a:pt x="343363" y="1883367"/>
                  </a:lnTo>
                  <a:lnTo>
                    <a:pt x="349375" y="1875849"/>
                  </a:lnTo>
                  <a:lnTo>
                    <a:pt x="353055" y="1868476"/>
                  </a:lnTo>
                  <a:lnTo>
                    <a:pt x="365851" y="1863905"/>
                  </a:lnTo>
                  <a:cubicBezTo>
                    <a:pt x="368889" y="1851777"/>
                    <a:pt x="370644" y="1845085"/>
                    <a:pt x="371116" y="1843828"/>
                  </a:cubicBezTo>
                  <a:lnTo>
                    <a:pt x="374534" y="1842466"/>
                  </a:lnTo>
                  <a:lnTo>
                    <a:pt x="386609" y="1822598"/>
                  </a:lnTo>
                  <a:cubicBezTo>
                    <a:pt x="389918" y="1820703"/>
                    <a:pt x="395524" y="1815556"/>
                    <a:pt x="403426" y="1807156"/>
                  </a:cubicBezTo>
                  <a:lnTo>
                    <a:pt x="409765" y="1807156"/>
                  </a:lnTo>
                  <a:lnTo>
                    <a:pt x="422691" y="1790301"/>
                  </a:lnTo>
                  <a:lnTo>
                    <a:pt x="442729" y="1780269"/>
                  </a:lnTo>
                  <a:lnTo>
                    <a:pt x="443070" y="1776261"/>
                  </a:lnTo>
                  <a:lnTo>
                    <a:pt x="447405" y="1773301"/>
                  </a:lnTo>
                  <a:lnTo>
                    <a:pt x="459519" y="1768586"/>
                  </a:lnTo>
                  <a:lnTo>
                    <a:pt x="468085" y="1762732"/>
                  </a:lnTo>
                  <a:lnTo>
                    <a:pt x="479296" y="1767761"/>
                  </a:lnTo>
                  <a:lnTo>
                    <a:pt x="498313" y="1756629"/>
                  </a:lnTo>
                  <a:lnTo>
                    <a:pt x="533307" y="1751901"/>
                  </a:lnTo>
                  <a:lnTo>
                    <a:pt x="541611" y="1717325"/>
                  </a:lnTo>
                  <a:cubicBezTo>
                    <a:pt x="539306" y="1699243"/>
                    <a:pt x="528793" y="1689843"/>
                    <a:pt x="510074" y="1689127"/>
                  </a:cubicBezTo>
                  <a:lnTo>
                    <a:pt x="498010" y="1687411"/>
                  </a:lnTo>
                  <a:lnTo>
                    <a:pt x="1068525" y="1044809"/>
                  </a:lnTo>
                  <a:lnTo>
                    <a:pt x="1073402" y="1042978"/>
                  </a:lnTo>
                  <a:lnTo>
                    <a:pt x="1076045" y="1041059"/>
                  </a:lnTo>
                  <a:lnTo>
                    <a:pt x="1086460" y="1043404"/>
                  </a:lnTo>
                  <a:cubicBezTo>
                    <a:pt x="1091541" y="1043404"/>
                    <a:pt x="1094086" y="1042566"/>
                    <a:pt x="1094095" y="1040889"/>
                  </a:cubicBezTo>
                  <a:lnTo>
                    <a:pt x="1095366" y="1045918"/>
                  </a:lnTo>
                  <a:lnTo>
                    <a:pt x="1106511" y="1045918"/>
                  </a:lnTo>
                  <a:cubicBezTo>
                    <a:pt x="1113968" y="1045918"/>
                    <a:pt x="1118386" y="1044521"/>
                    <a:pt x="1119765" y="1041727"/>
                  </a:cubicBezTo>
                  <a:lnTo>
                    <a:pt x="1123144" y="1045918"/>
                  </a:lnTo>
                  <a:lnTo>
                    <a:pt x="1143942" y="1037418"/>
                  </a:lnTo>
                  <a:lnTo>
                    <a:pt x="1156738" y="1036672"/>
                  </a:lnTo>
                  <a:lnTo>
                    <a:pt x="1159685" y="1035022"/>
                  </a:lnTo>
                  <a:lnTo>
                    <a:pt x="1161374" y="1039213"/>
                  </a:lnTo>
                  <a:lnTo>
                    <a:pt x="1188432" y="1035022"/>
                  </a:lnTo>
                  <a:cubicBezTo>
                    <a:pt x="1196744" y="1036698"/>
                    <a:pt x="1203978" y="1037536"/>
                    <a:pt x="1210134" y="1037536"/>
                  </a:cubicBezTo>
                  <a:cubicBezTo>
                    <a:pt x="1211810" y="1037536"/>
                    <a:pt x="1215019" y="1037536"/>
                    <a:pt x="1219760" y="1037536"/>
                  </a:cubicBezTo>
                  <a:cubicBezTo>
                    <a:pt x="1223104" y="1035860"/>
                    <a:pt x="1224841" y="1035022"/>
                    <a:pt x="1224972" y="1035022"/>
                  </a:cubicBezTo>
                  <a:lnTo>
                    <a:pt x="1245089" y="1038375"/>
                  </a:lnTo>
                  <a:lnTo>
                    <a:pt x="1251520" y="1025802"/>
                  </a:lnTo>
                  <a:cubicBezTo>
                    <a:pt x="1251092" y="1028683"/>
                    <a:pt x="1253069" y="1032315"/>
                    <a:pt x="1257453" y="1036698"/>
                  </a:cubicBezTo>
                  <a:cubicBezTo>
                    <a:pt x="1263494" y="1036698"/>
                    <a:pt x="1271222" y="1037257"/>
                    <a:pt x="1280634" y="1038375"/>
                  </a:cubicBezTo>
                  <a:lnTo>
                    <a:pt x="1284160" y="1034096"/>
                  </a:lnTo>
                  <a:lnTo>
                    <a:pt x="1302532" y="1037536"/>
                  </a:lnTo>
                  <a:lnTo>
                    <a:pt x="1327992" y="1042566"/>
                  </a:lnTo>
                  <a:lnTo>
                    <a:pt x="1363406" y="1035847"/>
                  </a:lnTo>
                  <a:lnTo>
                    <a:pt x="1401374" y="1034982"/>
                  </a:lnTo>
                  <a:cubicBezTo>
                    <a:pt x="1416767" y="1028050"/>
                    <a:pt x="1424464" y="1018284"/>
                    <a:pt x="1424464" y="1005685"/>
                  </a:cubicBezTo>
                  <a:cubicBezTo>
                    <a:pt x="1424464" y="992020"/>
                    <a:pt x="1413423" y="980565"/>
                    <a:pt x="1391342" y="971319"/>
                  </a:cubicBezTo>
                  <a:lnTo>
                    <a:pt x="1385593" y="976348"/>
                  </a:lnTo>
                  <a:cubicBezTo>
                    <a:pt x="1374748" y="973554"/>
                    <a:pt x="1365912" y="972157"/>
                    <a:pt x="1359084" y="972157"/>
                  </a:cubicBezTo>
                  <a:cubicBezTo>
                    <a:pt x="1352588" y="972157"/>
                    <a:pt x="1342355" y="973554"/>
                    <a:pt x="1328385" y="976348"/>
                  </a:cubicBezTo>
                  <a:lnTo>
                    <a:pt x="1328123" y="976348"/>
                  </a:lnTo>
                  <a:cubicBezTo>
                    <a:pt x="1321418" y="973554"/>
                    <a:pt x="1314415" y="972157"/>
                    <a:pt x="1307116" y="972157"/>
                  </a:cubicBezTo>
                  <a:cubicBezTo>
                    <a:pt x="1303763" y="972157"/>
                    <a:pt x="1303484" y="972157"/>
                    <a:pt x="1306278" y="972157"/>
                  </a:cubicBezTo>
                  <a:lnTo>
                    <a:pt x="1312983" y="954555"/>
                  </a:lnTo>
                  <a:lnTo>
                    <a:pt x="1275120" y="964613"/>
                  </a:lnTo>
                  <a:lnTo>
                    <a:pt x="1274570" y="961260"/>
                  </a:lnTo>
                  <a:lnTo>
                    <a:pt x="1244460" y="964613"/>
                  </a:lnTo>
                  <a:lnTo>
                    <a:pt x="1232838" y="962478"/>
                  </a:lnTo>
                  <a:lnTo>
                    <a:pt x="1234900" y="957587"/>
                  </a:lnTo>
                  <a:cubicBezTo>
                    <a:pt x="1236585" y="953465"/>
                    <a:pt x="1238025" y="949800"/>
                    <a:pt x="1239222" y="946592"/>
                  </a:cubicBezTo>
                  <a:lnTo>
                    <a:pt x="1232516" y="938851"/>
                  </a:lnTo>
                  <a:cubicBezTo>
                    <a:pt x="1232516" y="937585"/>
                    <a:pt x="1232516" y="933879"/>
                    <a:pt x="1232516" y="927732"/>
                  </a:cubicBezTo>
                  <a:cubicBezTo>
                    <a:pt x="1232516" y="924659"/>
                    <a:pt x="1232516" y="922004"/>
                    <a:pt x="1232516" y="919769"/>
                  </a:cubicBezTo>
                  <a:lnTo>
                    <a:pt x="1232516" y="917307"/>
                  </a:lnTo>
                  <a:lnTo>
                    <a:pt x="1239222" y="912239"/>
                  </a:lnTo>
                  <a:cubicBezTo>
                    <a:pt x="1236462" y="900128"/>
                    <a:pt x="1234227" y="892816"/>
                    <a:pt x="1232516" y="890301"/>
                  </a:cubicBezTo>
                  <a:cubicBezTo>
                    <a:pt x="1233634" y="889577"/>
                    <a:pt x="1234192" y="887245"/>
                    <a:pt x="1234192" y="883308"/>
                  </a:cubicBezTo>
                  <a:cubicBezTo>
                    <a:pt x="1234192" y="878750"/>
                    <a:pt x="1233634" y="873939"/>
                    <a:pt x="1232516" y="868875"/>
                  </a:cubicBezTo>
                  <a:lnTo>
                    <a:pt x="1235850" y="856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2B96569-7103-784A-AB08-147360858A8D}"/>
                </a:ext>
              </a:extLst>
            </p:cNvPr>
            <p:cNvSpPr txBox="1"/>
            <p:nvPr/>
          </p:nvSpPr>
          <p:spPr>
            <a:xfrm>
              <a:off x="4047386" y="2822406"/>
              <a:ext cx="6418745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Chapter 3</a:t>
              </a:r>
            </a:p>
            <a:p>
              <a:pPr algn="ctr"/>
              <a:r>
                <a:rPr kumimoji="1" lang="en-US" altLang="zh-CN" sz="6600" b="1" dirty="0">
                  <a:solidFill>
                    <a:schemeClr val="bg1"/>
                  </a:solidFill>
                  <a:latin typeface="Bradley Hand" pitchFamily="2" charset="0"/>
                  <a:ea typeface="Microsoft YaHei" panose="020B0503020204020204" pitchFamily="34" charset="-122"/>
                  <a:cs typeface="Calibri" panose="020F0502020204030204" pitchFamily="34" charset="0"/>
                </a:rPr>
                <a:t>Neural Networks</a:t>
              </a:r>
              <a:endParaRPr kumimoji="1" lang="zh-CN" altLang="en-US" sz="6600" b="1" dirty="0">
                <a:solidFill>
                  <a:schemeClr val="bg1"/>
                </a:solidFill>
                <a:latin typeface="Bradley Hand" pitchFamily="2" charset="0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E2F6BB3-0D0B-6708-C738-BA9DE41AC825}"/>
                </a:ext>
              </a:extLst>
            </p:cNvPr>
            <p:cNvSpPr/>
            <p:nvPr/>
          </p:nvSpPr>
          <p:spPr>
            <a:xfrm>
              <a:off x="2519558" y="2822406"/>
              <a:ext cx="361507" cy="3615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916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dirty="0" smtClean="0">
            <a:solidFill>
              <a:schemeClr val="bg1"/>
            </a:solidFill>
            <a:latin typeface="Calibri" panose="020F0502020204030204" pitchFamily="34" charset="0"/>
            <a:ea typeface="Microsoft YaHei" panose="020B0503020204020204" pitchFamily="34" charset="-122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{2C07EE4B-4F25-864E-B05A-FD54541A15C6}tf10001079</Template>
  <TotalTime>8909</TotalTime>
  <Words>38</Words>
  <Application>Microsoft Macintosh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Blackadder ITC</vt:lpstr>
      <vt:lpstr>Bradley Hand</vt:lpstr>
      <vt:lpstr>Calibri</vt:lpstr>
      <vt:lpstr>Office 主题​​</vt:lpstr>
      <vt:lpstr>PowerPoint 演示文稿</vt:lpstr>
      <vt:lpstr>Various Deep Learning Toolkits</vt:lpstr>
      <vt:lpstr>Chapter 1: Tensor</vt:lpstr>
      <vt:lpstr>Chapter 2: Datasets</vt:lpstr>
      <vt:lpstr>Chapter 2: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OpenMMLab</dc:title>
  <dc:creator>15679</dc:creator>
  <cp:lastModifiedBy>15679</cp:lastModifiedBy>
  <cp:revision>17</cp:revision>
  <dcterms:created xsi:type="dcterms:W3CDTF">2022-06-26T07:34:10Z</dcterms:created>
  <dcterms:modified xsi:type="dcterms:W3CDTF">2022-07-30T04:56:22Z</dcterms:modified>
</cp:coreProperties>
</file>