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972b1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972b1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972b17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972b17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972b17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972b17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Nutritional Database Organized by Recipe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4"/>
            <a:ext cx="8222100" cy="1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GT_Project2 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Angele,Y. </a:t>
            </a:r>
            <a:endParaRPr sz="1900"/>
          </a:p>
          <a:p>
            <a:pPr indent="-34925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Dan, K.</a:t>
            </a:r>
            <a:endParaRPr sz="1900"/>
          </a:p>
          <a:p>
            <a:pPr indent="-34925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Henok, S.</a:t>
            </a:r>
            <a:endParaRPr sz="1900"/>
          </a:p>
          <a:p>
            <a:pPr indent="-34925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Meina, B.</a:t>
            </a:r>
            <a:endParaRPr sz="1900"/>
          </a:p>
          <a:p>
            <a:pPr indent="-34925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Norma,E. </a:t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Multiple datasets from multiple formats into one relational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 may 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Spoonacular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FDA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“I’m on a diet that only allows *input* calories per meal and must have *input* grams of protein, *input* grams of fats, *input* grams of carbohydrates, and may or may not include ingredients such as “gluten”, “peanuts”, “green produce”.  And I’m cooking for *input* amount of people.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Data Requirements	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Name “str”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Ingredients in “str”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Fat Grams “float”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Carb Grams “Float”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Protein Grams “Float”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calories “float”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servings “int”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Calories per serving “float”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Cuisine type “string”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Recipe_instructions “string” (url)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Image_url “string” (url)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Relational Database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 into 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Cleaning Data and standardizing columns and data types according to slide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pandas dfs as tables in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 at the tables and create keys (foreign and primary)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Joining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