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35" autoAdjust="0"/>
  </p:normalViewPr>
  <p:slideViewPr>
    <p:cSldViewPr>
      <p:cViewPr>
        <p:scale>
          <a:sx n="350" d="100"/>
          <a:sy n="350" d="100"/>
        </p:scale>
        <p:origin x="4637" y="1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6634-6A01-42BC-8F2F-E269758D032F}" type="datetimeFigureOut">
              <a:rPr lang="de-DE" smtClean="0"/>
              <a:t>09.03.2016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FC30-D050-43BB-AB51-7B151D399A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56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6634-6A01-42BC-8F2F-E269758D032F}" type="datetimeFigureOut">
              <a:rPr lang="de-DE" smtClean="0"/>
              <a:t>09.03.2016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FC30-D050-43BB-AB51-7B151D399A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42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6634-6A01-42BC-8F2F-E269758D032F}" type="datetimeFigureOut">
              <a:rPr lang="de-DE" smtClean="0"/>
              <a:t>09.03.2016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FC30-D050-43BB-AB51-7B151D399A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03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6634-6A01-42BC-8F2F-E269758D032F}" type="datetimeFigureOut">
              <a:rPr lang="de-DE" smtClean="0"/>
              <a:t>09.03.2016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FC30-D050-43BB-AB51-7B151D399A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29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6634-6A01-42BC-8F2F-E269758D032F}" type="datetimeFigureOut">
              <a:rPr lang="de-DE" smtClean="0"/>
              <a:t>09.03.2016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FC30-D050-43BB-AB51-7B151D399A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89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6634-6A01-42BC-8F2F-E269758D032F}" type="datetimeFigureOut">
              <a:rPr lang="de-DE" smtClean="0"/>
              <a:t>09.03.2016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FC30-D050-43BB-AB51-7B151D399A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05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6634-6A01-42BC-8F2F-E269758D032F}" type="datetimeFigureOut">
              <a:rPr lang="de-DE" smtClean="0"/>
              <a:t>09.03.2016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FC30-D050-43BB-AB51-7B151D399A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04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6634-6A01-42BC-8F2F-E269758D032F}" type="datetimeFigureOut">
              <a:rPr lang="de-DE" smtClean="0"/>
              <a:t>09.03.2016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FC30-D050-43BB-AB51-7B151D399A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70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6634-6A01-42BC-8F2F-E269758D032F}" type="datetimeFigureOut">
              <a:rPr lang="de-DE" smtClean="0"/>
              <a:t>09.03.2016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FC30-D050-43BB-AB51-7B151D399A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82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6634-6A01-42BC-8F2F-E269758D032F}" type="datetimeFigureOut">
              <a:rPr lang="de-DE" smtClean="0"/>
              <a:t>09.03.2016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FC30-D050-43BB-AB51-7B151D399A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35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6634-6A01-42BC-8F2F-E269758D032F}" type="datetimeFigureOut">
              <a:rPr lang="de-DE" smtClean="0"/>
              <a:t>09.03.2016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FC30-D050-43BB-AB51-7B151D399A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92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6634-6A01-42BC-8F2F-E269758D032F}" type="datetimeFigureOut">
              <a:rPr lang="de-DE" smtClean="0"/>
              <a:t>09.03.2016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2FC30-D050-43BB-AB51-7B151D399A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36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2915816" y="548680"/>
            <a:ext cx="1224136" cy="1224136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66000">
                <a:schemeClr val="tx2"/>
              </a:gs>
              <a:gs pos="100000">
                <a:schemeClr val="tx2">
                  <a:lumMod val="18000"/>
                  <a:lumOff val="82000"/>
                  <a:alpha val="5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C</a:t>
            </a:r>
            <a:endParaRPr lang="de-DE" sz="7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95282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Strutz</dc:creator>
  <cp:lastModifiedBy>Strutz</cp:lastModifiedBy>
  <cp:revision>1</cp:revision>
  <dcterms:created xsi:type="dcterms:W3CDTF">2016-03-09T13:08:15Z</dcterms:created>
  <dcterms:modified xsi:type="dcterms:W3CDTF">2016-03-09T13:14:54Z</dcterms:modified>
</cp:coreProperties>
</file>