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32">
          <p15:clr>
            <a:srgbClr val="A4A3A4"/>
          </p15:clr>
        </p15:guide>
        <p15:guide id="2" pos="7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32" orient="horz"/>
        <p:guide pos="739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19" Type="http://schemas.openxmlformats.org/officeDocument/2006/relationships/font" Target="fonts/HelveticaNeue-boldItalic.fntdata"/><Relationship Id="rId18" Type="http://schemas.openxmlformats.org/officeDocument/2006/relationships/font" Target="fonts/HelveticaNeu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11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11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11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11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11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11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11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11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11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3f8ca5b968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23f8ca5b968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f8ca5b968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3f8ca5b96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f8ca5b968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3f8ca5b968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 showMasterSp="0">
  <p:cSld name="Title White">
    <p:spTree>
      <p:nvGrpSpPr>
        <p:cNvPr id="13" name="Shape 13"/>
        <p:cNvGrpSpPr/>
        <p:nvPr/>
      </p:nvGrpSpPr>
      <p:grpSpPr>
        <a:xfrm>
          <a:off x="0" y="0"/>
          <a:ext cx="0" cy="0"/>
          <a:chOff x="0" y="0"/>
          <a:chExt cx="0" cy="0"/>
        </a:xfrm>
      </p:grpSpPr>
      <p:sp>
        <p:nvSpPr>
          <p:cNvPr id="14" name="Google Shape;14;p2"/>
          <p:cNvSpPr/>
          <p:nvPr/>
        </p:nvSpPr>
        <p:spPr>
          <a:xfrm>
            <a:off x="1466513" y="-28456"/>
            <a:ext cx="3430768" cy="5421617"/>
          </a:xfrm>
          <a:prstGeom prst="rect">
            <a:avLst/>
          </a:prstGeom>
          <a:solidFill>
            <a:srgbClr val="E7E7E7">
              <a:alpha val="3882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5" name="Google Shape;15;p2"/>
          <p:cNvSpPr txBox="1"/>
          <p:nvPr>
            <p:ph type="title"/>
          </p:nvPr>
        </p:nvSpPr>
        <p:spPr>
          <a:xfrm>
            <a:off x="1895475" y="3585279"/>
            <a:ext cx="10972801" cy="109182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525252"/>
              </a:buClr>
              <a:buSzPts val="7500"/>
              <a:buFont typeface="Arial"/>
              <a:buNone/>
              <a:defRPr sz="75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16" name="Google Shape;16;p2"/>
          <p:cNvSpPr txBox="1"/>
          <p:nvPr>
            <p:ph idx="1" type="body"/>
          </p:nvPr>
        </p:nvSpPr>
        <p:spPr>
          <a:xfrm>
            <a:off x="1895475" y="3182315"/>
            <a:ext cx="10296524" cy="3048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accent1"/>
              </a:buClr>
              <a:buSzPts val="1600"/>
              <a:buNone/>
              <a:defRPr b="1" i="0" sz="1600">
                <a:solidFill>
                  <a:schemeClr val="accent1"/>
                </a:solidFill>
                <a:latin typeface="Arial"/>
                <a:ea typeface="Arial"/>
                <a:cs typeface="Arial"/>
                <a:sym typeface="Arial"/>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7" name="Google Shape;17;p2"/>
          <p:cNvSpPr txBox="1"/>
          <p:nvPr>
            <p:ph idx="2" type="body"/>
          </p:nvPr>
        </p:nvSpPr>
        <p:spPr>
          <a:xfrm>
            <a:off x="1908348" y="4778609"/>
            <a:ext cx="10283651" cy="32677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lt2"/>
              </a:buClr>
              <a:buSzPts val="1800"/>
              <a:buNone/>
              <a:defRPr b="0" i="0" sz="1800">
                <a:solidFill>
                  <a:schemeClr val="lt2"/>
                </a:solidFill>
                <a:latin typeface="Arial"/>
                <a:ea typeface="Arial"/>
                <a:cs typeface="Arial"/>
                <a:sym typeface="Arial"/>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8" name="Google Shape;18;p2"/>
          <p:cNvSpPr/>
          <p:nvPr/>
        </p:nvSpPr>
        <p:spPr>
          <a:xfrm>
            <a:off x="861107" y="5390896"/>
            <a:ext cx="607299" cy="607299"/>
          </a:xfrm>
          <a:prstGeom prst="rect">
            <a:avLst/>
          </a:prstGeom>
          <a:solidFill>
            <a:srgbClr val="2872C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9" name="Google Shape;19;p2"/>
          <p:cNvSpPr/>
          <p:nvPr/>
        </p:nvSpPr>
        <p:spPr>
          <a:xfrm>
            <a:off x="576067" y="5108797"/>
            <a:ext cx="286654" cy="282073"/>
          </a:xfrm>
          <a:prstGeom prst="rect">
            <a:avLst/>
          </a:prstGeom>
          <a:solidFill>
            <a:srgbClr val="00C7F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20" name="Google Shape;20;p2"/>
          <p:cNvSpPr/>
          <p:nvPr/>
        </p:nvSpPr>
        <p:spPr>
          <a:xfrm>
            <a:off x="861107" y="4952474"/>
            <a:ext cx="157461" cy="157461"/>
          </a:xfrm>
          <a:prstGeom prst="rect">
            <a:avLst/>
          </a:prstGeom>
          <a:solidFill>
            <a:srgbClr val="2872C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pic>
        <p:nvPicPr>
          <p:cNvPr id="21" name="Google Shape;21;p2"/>
          <p:cNvPicPr preferRelativeResize="0"/>
          <p:nvPr/>
        </p:nvPicPr>
        <p:blipFill rotWithShape="1">
          <a:blip r:embed="rId2">
            <a:alphaModFix/>
          </a:blip>
          <a:srcRect b="0" l="0" r="0" t="0"/>
          <a:stretch/>
        </p:blipFill>
        <p:spPr>
          <a:xfrm>
            <a:off x="1466513" y="5992753"/>
            <a:ext cx="1031758" cy="38472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 Content &amp; 2 Pictures">
  <p:cSld name="Title, Sub, Content &amp; 2 Pictures">
    <p:spTree>
      <p:nvGrpSpPr>
        <p:cNvPr id="71" name="Shape 71"/>
        <p:cNvGrpSpPr/>
        <p:nvPr/>
      </p:nvGrpSpPr>
      <p:grpSpPr>
        <a:xfrm>
          <a:off x="0" y="0"/>
          <a:ext cx="0" cy="0"/>
          <a:chOff x="0" y="0"/>
          <a:chExt cx="0" cy="0"/>
        </a:xfrm>
      </p:grpSpPr>
      <p:sp>
        <p:nvSpPr>
          <p:cNvPr id="72" name="Google Shape;72;p11"/>
          <p:cNvSpPr txBox="1"/>
          <p:nvPr>
            <p:ph type="title"/>
          </p:nvPr>
        </p:nvSpPr>
        <p:spPr>
          <a:xfrm>
            <a:off x="571500" y="567227"/>
            <a:ext cx="5755707" cy="94588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73" name="Google Shape;73;p11"/>
          <p:cNvSpPr txBox="1"/>
          <p:nvPr>
            <p:ph idx="1" type="body"/>
          </p:nvPr>
        </p:nvSpPr>
        <p:spPr>
          <a:xfrm>
            <a:off x="6609331" y="2978828"/>
            <a:ext cx="4668837" cy="345342"/>
          </a:xfrm>
          <a:prstGeom prst="rect">
            <a:avLst/>
          </a:prstGeom>
          <a:noFill/>
          <a:ln>
            <a:noFill/>
          </a:ln>
        </p:spPr>
        <p:txBody>
          <a:bodyPr anchorCtr="0" anchor="t" bIns="0" lIns="0" spcFirstLastPara="1" rIns="0" wrap="square" tIns="0">
            <a:normAutofit/>
          </a:bodyPr>
          <a:lstStyle>
            <a:lvl1pPr indent="-228600" lvl="0" marL="457200" marR="0" algn="l">
              <a:lnSpc>
                <a:spcPct val="153125"/>
              </a:lnSpc>
              <a:spcBef>
                <a:spcPts val="0"/>
              </a:spcBef>
              <a:spcAft>
                <a:spcPts val="0"/>
              </a:spcAft>
              <a:buClr>
                <a:schemeClr val="dk2"/>
              </a:buClr>
              <a:buSzPts val="1600"/>
              <a:buFont typeface="Arial"/>
              <a:buNone/>
              <a:defRPr sz="1600">
                <a:solidFill>
                  <a:schemeClr val="dk2"/>
                </a:solidFill>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74" name="Google Shape;74;p11"/>
          <p:cNvSpPr txBox="1"/>
          <p:nvPr>
            <p:ph idx="2" type="body"/>
          </p:nvPr>
        </p:nvSpPr>
        <p:spPr>
          <a:xfrm>
            <a:off x="6609331" y="5929172"/>
            <a:ext cx="4668837" cy="345342"/>
          </a:xfrm>
          <a:prstGeom prst="rect">
            <a:avLst/>
          </a:prstGeom>
          <a:noFill/>
          <a:ln>
            <a:noFill/>
          </a:ln>
        </p:spPr>
        <p:txBody>
          <a:bodyPr anchorCtr="0" anchor="t" bIns="0" lIns="0" spcFirstLastPara="1" rIns="0" wrap="square" tIns="0">
            <a:normAutofit/>
          </a:bodyPr>
          <a:lstStyle>
            <a:lvl1pPr indent="-228600" lvl="0" marL="457200" marR="0" algn="l">
              <a:lnSpc>
                <a:spcPct val="153125"/>
              </a:lnSpc>
              <a:spcBef>
                <a:spcPts val="0"/>
              </a:spcBef>
              <a:spcAft>
                <a:spcPts val="0"/>
              </a:spcAft>
              <a:buClr>
                <a:schemeClr val="dk2"/>
              </a:buClr>
              <a:buSzPts val="1600"/>
              <a:buFont typeface="Arial"/>
              <a:buNone/>
              <a:defRPr sz="1600">
                <a:solidFill>
                  <a:schemeClr val="dk2"/>
                </a:solidFill>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75" name="Google Shape;75;p11"/>
          <p:cNvSpPr/>
          <p:nvPr>
            <p:ph idx="3" type="pic"/>
          </p:nvPr>
        </p:nvSpPr>
        <p:spPr>
          <a:xfrm>
            <a:off x="6609331" y="571500"/>
            <a:ext cx="4668837" cy="2381250"/>
          </a:xfrm>
          <a:prstGeom prst="rect">
            <a:avLst/>
          </a:prstGeom>
          <a:noFill/>
          <a:ln>
            <a:noFill/>
          </a:ln>
        </p:spPr>
      </p:sp>
      <p:sp>
        <p:nvSpPr>
          <p:cNvPr id="76" name="Google Shape;76;p11"/>
          <p:cNvSpPr/>
          <p:nvPr>
            <p:ph idx="4" type="pic"/>
          </p:nvPr>
        </p:nvSpPr>
        <p:spPr>
          <a:xfrm>
            <a:off x="6609331" y="3537061"/>
            <a:ext cx="4668837" cy="2381250"/>
          </a:xfrm>
          <a:prstGeom prst="rect">
            <a:avLst/>
          </a:prstGeom>
          <a:noFill/>
          <a:ln>
            <a:noFill/>
          </a:ln>
        </p:spPr>
      </p:sp>
      <p:sp>
        <p:nvSpPr>
          <p:cNvPr id="77" name="Google Shape;77;p11"/>
          <p:cNvSpPr txBox="1"/>
          <p:nvPr>
            <p:ph idx="5" type="body"/>
          </p:nvPr>
        </p:nvSpPr>
        <p:spPr>
          <a:xfrm>
            <a:off x="571500" y="2139952"/>
            <a:ext cx="5768944" cy="411828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lt2"/>
              </a:buClr>
              <a:buSzPts val="1800"/>
              <a:buChar char="▪"/>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78" name="Google Shape;78;p11"/>
          <p:cNvSpPr txBox="1"/>
          <p:nvPr>
            <p:ph idx="6" type="body"/>
          </p:nvPr>
        </p:nvSpPr>
        <p:spPr>
          <a:xfrm>
            <a:off x="571500" y="1612901"/>
            <a:ext cx="5768944" cy="43815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 Content &amp; Picture">
  <p:cSld name="Title, Sub, Content &amp; Picture">
    <p:spTree>
      <p:nvGrpSpPr>
        <p:cNvPr id="79" name="Shape 79"/>
        <p:cNvGrpSpPr/>
        <p:nvPr/>
      </p:nvGrpSpPr>
      <p:grpSpPr>
        <a:xfrm>
          <a:off x="0" y="0"/>
          <a:ext cx="0" cy="0"/>
          <a:chOff x="0" y="0"/>
          <a:chExt cx="0" cy="0"/>
        </a:xfrm>
      </p:grpSpPr>
      <p:sp>
        <p:nvSpPr>
          <p:cNvPr id="80" name="Google Shape;80;p12"/>
          <p:cNvSpPr/>
          <p:nvPr>
            <p:ph idx="2" type="pic"/>
          </p:nvPr>
        </p:nvSpPr>
        <p:spPr>
          <a:xfrm>
            <a:off x="6615046" y="0"/>
            <a:ext cx="5129422" cy="6416167"/>
          </a:xfrm>
          <a:prstGeom prst="rect">
            <a:avLst/>
          </a:prstGeom>
          <a:noFill/>
          <a:ln>
            <a:noFill/>
          </a:ln>
        </p:spPr>
      </p:sp>
      <p:sp>
        <p:nvSpPr>
          <p:cNvPr id="81" name="Google Shape;81;p12"/>
          <p:cNvSpPr txBox="1"/>
          <p:nvPr>
            <p:ph type="title"/>
          </p:nvPr>
        </p:nvSpPr>
        <p:spPr>
          <a:xfrm>
            <a:off x="571500" y="567227"/>
            <a:ext cx="5747107" cy="94588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82" name="Google Shape;82;p12"/>
          <p:cNvSpPr txBox="1"/>
          <p:nvPr>
            <p:ph idx="1" type="body"/>
          </p:nvPr>
        </p:nvSpPr>
        <p:spPr>
          <a:xfrm>
            <a:off x="571500" y="2139952"/>
            <a:ext cx="5768944" cy="411828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lt2"/>
              </a:buClr>
              <a:buSzPts val="1800"/>
              <a:buChar char="▪"/>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83" name="Google Shape;83;p12"/>
          <p:cNvSpPr txBox="1"/>
          <p:nvPr>
            <p:ph idx="3" type="body"/>
          </p:nvPr>
        </p:nvSpPr>
        <p:spPr>
          <a:xfrm>
            <a:off x="571500" y="1612901"/>
            <a:ext cx="5768944" cy="43815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ull Page Picture">
  <p:cSld name="Title &amp; Full Page Picture">
    <p:spTree>
      <p:nvGrpSpPr>
        <p:cNvPr id="84" name="Shape 84"/>
        <p:cNvGrpSpPr/>
        <p:nvPr/>
      </p:nvGrpSpPr>
      <p:grpSpPr>
        <a:xfrm>
          <a:off x="0" y="0"/>
          <a:ext cx="0" cy="0"/>
          <a:chOff x="0" y="0"/>
          <a:chExt cx="0" cy="0"/>
        </a:xfrm>
      </p:grpSpPr>
      <p:sp>
        <p:nvSpPr>
          <p:cNvPr id="85" name="Google Shape;85;p13"/>
          <p:cNvSpPr/>
          <p:nvPr>
            <p:ph idx="2" type="pic"/>
          </p:nvPr>
        </p:nvSpPr>
        <p:spPr>
          <a:xfrm>
            <a:off x="-11286" y="0"/>
            <a:ext cx="11744325" cy="6401797"/>
          </a:xfrm>
          <a:prstGeom prst="rect">
            <a:avLst/>
          </a:prstGeom>
          <a:noFill/>
          <a:ln>
            <a:noFill/>
          </a:ln>
        </p:spPr>
      </p:sp>
      <p:sp>
        <p:nvSpPr>
          <p:cNvPr id="86" name="Google Shape;86;p13"/>
          <p:cNvSpPr txBox="1"/>
          <p:nvPr>
            <p:ph type="title"/>
          </p:nvPr>
        </p:nvSpPr>
        <p:spPr>
          <a:xfrm>
            <a:off x="571500" y="571500"/>
            <a:ext cx="11010899" cy="8763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2"/>
              </a:buClr>
              <a:buSzPts val="4000"/>
              <a:buFont typeface="Arial"/>
              <a:buNone/>
              <a:defRPr sz="4000">
                <a:solidFill>
                  <a:schemeClr val="dk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Quote">
  <p:cSld name="Title &amp; Quote">
    <p:spTree>
      <p:nvGrpSpPr>
        <p:cNvPr id="87" name="Shape 87"/>
        <p:cNvGrpSpPr/>
        <p:nvPr/>
      </p:nvGrpSpPr>
      <p:grpSpPr>
        <a:xfrm>
          <a:off x="0" y="0"/>
          <a:ext cx="0" cy="0"/>
          <a:chOff x="0" y="0"/>
          <a:chExt cx="0" cy="0"/>
        </a:xfrm>
      </p:grpSpPr>
      <p:sp>
        <p:nvSpPr>
          <p:cNvPr id="88" name="Google Shape;88;p14"/>
          <p:cNvSpPr txBox="1"/>
          <p:nvPr>
            <p:ph type="title"/>
          </p:nvPr>
        </p:nvSpPr>
        <p:spPr>
          <a:xfrm>
            <a:off x="571501" y="571501"/>
            <a:ext cx="11022060" cy="873744"/>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89" name="Google Shape;89;p14"/>
          <p:cNvSpPr txBox="1"/>
          <p:nvPr>
            <p:ph idx="1" type="body"/>
          </p:nvPr>
        </p:nvSpPr>
        <p:spPr>
          <a:xfrm>
            <a:off x="571500" y="1592529"/>
            <a:ext cx="11010900" cy="372718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accent1"/>
              </a:buClr>
              <a:buSzPts val="6000"/>
              <a:buNone/>
              <a:defRPr sz="6000">
                <a:solidFill>
                  <a:schemeClr val="accent1"/>
                </a:solidFill>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90" name="Google Shape;90;p14"/>
          <p:cNvSpPr txBox="1"/>
          <p:nvPr>
            <p:ph idx="2" type="body"/>
          </p:nvPr>
        </p:nvSpPr>
        <p:spPr>
          <a:xfrm>
            <a:off x="571500" y="5461818"/>
            <a:ext cx="11022013" cy="43815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accent1"/>
              </a:buClr>
              <a:buSzPts val="2800"/>
              <a:buNone/>
              <a:defRPr>
                <a:solidFill>
                  <a:schemeClr val="accen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hart Example" showMasterSp="0">
  <p:cSld name="3_Chart Example">
    <p:bg>
      <p:bgPr>
        <a:solidFill>
          <a:schemeClr val="accent1"/>
        </a:solidFill>
      </p:bgPr>
    </p:bg>
    <p:spTree>
      <p:nvGrpSpPr>
        <p:cNvPr id="91" name="Shape 91"/>
        <p:cNvGrpSpPr/>
        <p:nvPr/>
      </p:nvGrpSpPr>
      <p:grpSpPr>
        <a:xfrm>
          <a:off x="0" y="0"/>
          <a:ext cx="0" cy="0"/>
          <a:chOff x="0" y="0"/>
          <a:chExt cx="0" cy="0"/>
        </a:xfrm>
      </p:grpSpPr>
      <p:sp>
        <p:nvSpPr>
          <p:cNvPr id="92" name="Google Shape;92;p15"/>
          <p:cNvSpPr/>
          <p:nvPr/>
        </p:nvSpPr>
        <p:spPr>
          <a:xfrm>
            <a:off x="0" y="6407451"/>
            <a:ext cx="11736987" cy="450549"/>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
        <p:nvSpPr>
          <p:cNvPr id="93" name="Google Shape;93;p15"/>
          <p:cNvSpPr/>
          <p:nvPr/>
        </p:nvSpPr>
        <p:spPr>
          <a:xfrm>
            <a:off x="11741697" y="6407185"/>
            <a:ext cx="450068" cy="450068"/>
          </a:xfrm>
          <a:prstGeom prst="rect">
            <a:avLst/>
          </a:prstGeom>
          <a:solidFill>
            <a:schemeClr val="accent1">
              <a:alpha val="49803"/>
            </a:schemeClr>
          </a:solid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94" name="Google Shape;94;p15"/>
          <p:cNvSpPr txBox="1"/>
          <p:nvPr/>
        </p:nvSpPr>
        <p:spPr>
          <a:xfrm>
            <a:off x="11881866" y="6268286"/>
            <a:ext cx="207818" cy="463973"/>
          </a:xfrm>
          <a:prstGeom prst="rect">
            <a:avLst/>
          </a:prstGeom>
          <a:noFill/>
          <a:ln>
            <a:noFill/>
          </a:ln>
        </p:spPr>
        <p:txBody>
          <a:bodyPr anchorCtr="0" anchor="ctr" bIns="25400" lIns="25400" spcFirstLastPara="1" rIns="25400" wrap="square" tIns="25400">
            <a:spAutoFit/>
          </a:bodyPr>
          <a:lstStyle/>
          <a:p>
            <a:pPr indent="0" lvl="0" marL="0" marR="0" rtl="0" algn="l">
              <a:lnSpc>
                <a:spcPct val="90000"/>
              </a:lnSpc>
              <a:spcBef>
                <a:spcPts val="2250"/>
              </a:spcBef>
              <a:spcAft>
                <a:spcPts val="0"/>
              </a:spcAft>
              <a:buClr>
                <a:schemeClr val="lt1"/>
              </a:buClr>
              <a:buSzPts val="850"/>
              <a:buFont typeface="Arial"/>
              <a:buNone/>
            </a:pPr>
            <a:fld id="{00000000-1234-1234-1234-123412341234}" type="slidenum">
              <a:rPr b="0" i="0" lang="en-US" sz="850" u="none" cap="none" strike="noStrike">
                <a:solidFill>
                  <a:schemeClr val="lt1"/>
                </a:solidFill>
                <a:latin typeface="Arial"/>
                <a:ea typeface="Arial"/>
                <a:cs typeface="Arial"/>
                <a:sym typeface="Arial"/>
              </a:rPr>
              <a:t>‹#›</a:t>
            </a:fld>
            <a:endParaRPr b="0" i="0" sz="850" u="none" cap="none" strike="noStrike">
              <a:solidFill>
                <a:schemeClr val="lt1"/>
              </a:solidFill>
              <a:latin typeface="Arial"/>
              <a:ea typeface="Arial"/>
              <a:cs typeface="Arial"/>
              <a:sym typeface="Arial"/>
            </a:endParaRPr>
          </a:p>
        </p:txBody>
      </p:sp>
      <p:sp>
        <p:nvSpPr>
          <p:cNvPr id="95" name="Google Shape;95;p15"/>
          <p:cNvSpPr txBox="1"/>
          <p:nvPr>
            <p:ph type="title"/>
          </p:nvPr>
        </p:nvSpPr>
        <p:spPr>
          <a:xfrm>
            <a:off x="571501" y="571501"/>
            <a:ext cx="11022060" cy="873744"/>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96" name="Google Shape;96;p15"/>
          <p:cNvSpPr txBox="1"/>
          <p:nvPr>
            <p:ph idx="1" type="body"/>
          </p:nvPr>
        </p:nvSpPr>
        <p:spPr>
          <a:xfrm>
            <a:off x="571500" y="1599816"/>
            <a:ext cx="11010900" cy="371989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lt1"/>
              </a:buClr>
              <a:buSzPts val="6000"/>
              <a:buNone/>
              <a:defRPr sz="6000">
                <a:solidFill>
                  <a:schemeClr val="lt1"/>
                </a:solidFill>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pic>
        <p:nvPicPr>
          <p:cNvPr descr="Image" id="97" name="Google Shape;97;p15"/>
          <p:cNvPicPr preferRelativeResize="0"/>
          <p:nvPr/>
        </p:nvPicPr>
        <p:blipFill rotWithShape="1">
          <a:blip r:embed="rId2">
            <a:alphaModFix/>
          </a:blip>
          <a:srcRect b="0" l="0" r="0" t="0"/>
          <a:stretch/>
        </p:blipFill>
        <p:spPr>
          <a:xfrm>
            <a:off x="11151433" y="6543018"/>
            <a:ext cx="491250" cy="190501"/>
          </a:xfrm>
          <a:prstGeom prst="rect">
            <a:avLst/>
          </a:prstGeom>
          <a:noFill/>
          <a:ln>
            <a:noFill/>
          </a:ln>
        </p:spPr>
      </p:pic>
      <p:sp>
        <p:nvSpPr>
          <p:cNvPr id="98" name="Google Shape;98;p15"/>
          <p:cNvSpPr/>
          <p:nvPr/>
        </p:nvSpPr>
        <p:spPr>
          <a:xfrm>
            <a:off x="483010" y="6562504"/>
            <a:ext cx="1194558" cy="2314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DPC++ Essentials</a:t>
            </a:r>
            <a:endParaRPr/>
          </a:p>
        </p:txBody>
      </p:sp>
      <p:sp>
        <p:nvSpPr>
          <p:cNvPr id="99" name="Google Shape;99;p15"/>
          <p:cNvSpPr txBox="1"/>
          <p:nvPr>
            <p:ph idx="2" type="body"/>
          </p:nvPr>
        </p:nvSpPr>
        <p:spPr>
          <a:xfrm>
            <a:off x="571500" y="5476099"/>
            <a:ext cx="11022013" cy="43815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lt1"/>
              </a:buClr>
              <a:buSzPts val="2800"/>
              <a:buNone/>
              <a:defRPr>
                <a:solidFill>
                  <a:schemeClr val="l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00" name="Google Shape;100;p15"/>
          <p:cNvSpPr/>
          <p:nvPr/>
        </p:nvSpPr>
        <p:spPr>
          <a:xfrm rot="5400000">
            <a:off x="8758537" y="2978453"/>
            <a:ext cx="6407450" cy="450549"/>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White">
  <p:cSld name="Section Break White">
    <p:spTree>
      <p:nvGrpSpPr>
        <p:cNvPr id="101" name="Shape 101"/>
        <p:cNvGrpSpPr/>
        <p:nvPr/>
      </p:nvGrpSpPr>
      <p:grpSpPr>
        <a:xfrm>
          <a:off x="0" y="0"/>
          <a:ext cx="0" cy="0"/>
          <a:chOff x="0" y="0"/>
          <a:chExt cx="0" cy="0"/>
        </a:xfrm>
      </p:grpSpPr>
      <p:sp>
        <p:nvSpPr>
          <p:cNvPr id="102" name="Google Shape;102;p16"/>
          <p:cNvSpPr txBox="1"/>
          <p:nvPr>
            <p:ph type="title"/>
          </p:nvPr>
        </p:nvSpPr>
        <p:spPr>
          <a:xfrm>
            <a:off x="571370" y="2140785"/>
            <a:ext cx="11010816" cy="1651681"/>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rgbClr val="525252"/>
              </a:buClr>
              <a:buSzPts val="4800"/>
              <a:buFont typeface="Arial"/>
              <a:buNone/>
              <a:defRPr sz="48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103" name="Google Shape;103;p16"/>
          <p:cNvSpPr txBox="1"/>
          <p:nvPr>
            <p:ph idx="1" type="body"/>
          </p:nvPr>
        </p:nvSpPr>
        <p:spPr>
          <a:xfrm>
            <a:off x="571500" y="3939750"/>
            <a:ext cx="11022013" cy="43815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accent1"/>
              </a:buClr>
              <a:buSzPts val="2800"/>
              <a:buNone/>
              <a:defRPr>
                <a:solidFill>
                  <a:schemeClr val="accen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Blue" showMasterSp="0">
  <p:cSld name="Section Break Blue">
    <p:bg>
      <p:bgPr>
        <a:solidFill>
          <a:schemeClr val="accent1"/>
        </a:solidFill>
      </p:bgPr>
    </p:bg>
    <p:spTree>
      <p:nvGrpSpPr>
        <p:cNvPr id="104" name="Shape 104"/>
        <p:cNvGrpSpPr/>
        <p:nvPr/>
      </p:nvGrpSpPr>
      <p:grpSpPr>
        <a:xfrm>
          <a:off x="0" y="0"/>
          <a:ext cx="0" cy="0"/>
          <a:chOff x="0" y="0"/>
          <a:chExt cx="0" cy="0"/>
        </a:xfrm>
      </p:grpSpPr>
      <p:sp>
        <p:nvSpPr>
          <p:cNvPr id="105" name="Google Shape;105;p17"/>
          <p:cNvSpPr/>
          <p:nvPr/>
        </p:nvSpPr>
        <p:spPr>
          <a:xfrm>
            <a:off x="0" y="6407451"/>
            <a:ext cx="11736987" cy="450549"/>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Image" id="106" name="Google Shape;106;p17"/>
          <p:cNvPicPr preferRelativeResize="0"/>
          <p:nvPr/>
        </p:nvPicPr>
        <p:blipFill rotWithShape="1">
          <a:blip r:embed="rId2">
            <a:alphaModFix/>
          </a:blip>
          <a:srcRect b="0" l="0" r="0" t="0"/>
          <a:stretch/>
        </p:blipFill>
        <p:spPr>
          <a:xfrm>
            <a:off x="11151433" y="6543018"/>
            <a:ext cx="491250" cy="190501"/>
          </a:xfrm>
          <a:prstGeom prst="rect">
            <a:avLst/>
          </a:prstGeom>
          <a:noFill/>
          <a:ln>
            <a:noFill/>
          </a:ln>
        </p:spPr>
      </p:pic>
      <p:sp>
        <p:nvSpPr>
          <p:cNvPr id="107" name="Google Shape;107;p17"/>
          <p:cNvSpPr txBox="1"/>
          <p:nvPr/>
        </p:nvSpPr>
        <p:spPr>
          <a:xfrm>
            <a:off x="11881866" y="6268286"/>
            <a:ext cx="207818" cy="463973"/>
          </a:xfrm>
          <a:prstGeom prst="rect">
            <a:avLst/>
          </a:prstGeom>
          <a:noFill/>
          <a:ln>
            <a:noFill/>
          </a:ln>
        </p:spPr>
        <p:txBody>
          <a:bodyPr anchorCtr="0" anchor="ctr" bIns="25400" lIns="25400" spcFirstLastPara="1" rIns="25400" wrap="square" tIns="25400">
            <a:spAutoFit/>
          </a:bodyPr>
          <a:lstStyle/>
          <a:p>
            <a:pPr indent="0" lvl="0" marL="0" marR="0" rtl="0" algn="l">
              <a:lnSpc>
                <a:spcPct val="90000"/>
              </a:lnSpc>
              <a:spcBef>
                <a:spcPts val="2250"/>
              </a:spcBef>
              <a:spcAft>
                <a:spcPts val="0"/>
              </a:spcAft>
              <a:buClr>
                <a:srgbClr val="FFFFFF"/>
              </a:buClr>
              <a:buSzPts val="850"/>
              <a:buFont typeface="Arial"/>
              <a:buNone/>
            </a:pPr>
            <a:fld id="{00000000-1234-1234-1234-123412341234}" type="slidenum">
              <a:rPr b="0" i="0" lang="en-US" sz="850" u="none" cap="none" strike="noStrike">
                <a:solidFill>
                  <a:srgbClr val="FFFFFF"/>
                </a:solidFill>
                <a:latin typeface="Arial"/>
                <a:ea typeface="Arial"/>
                <a:cs typeface="Arial"/>
                <a:sym typeface="Arial"/>
              </a:rPr>
              <a:t>‹#›</a:t>
            </a:fld>
            <a:endParaRPr b="0" i="0" sz="850" u="none" cap="none" strike="noStrike">
              <a:solidFill>
                <a:srgbClr val="FFFFFF"/>
              </a:solidFill>
              <a:latin typeface="Arial"/>
              <a:ea typeface="Arial"/>
              <a:cs typeface="Arial"/>
              <a:sym typeface="Arial"/>
            </a:endParaRPr>
          </a:p>
        </p:txBody>
      </p:sp>
      <p:sp>
        <p:nvSpPr>
          <p:cNvPr id="108" name="Google Shape;108;p17"/>
          <p:cNvSpPr/>
          <p:nvPr/>
        </p:nvSpPr>
        <p:spPr>
          <a:xfrm>
            <a:off x="5503530" y="6562504"/>
            <a:ext cx="1184940" cy="23141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Intel Confidential</a:t>
            </a:r>
            <a:endParaRPr/>
          </a:p>
        </p:txBody>
      </p:sp>
      <p:sp>
        <p:nvSpPr>
          <p:cNvPr id="109" name="Google Shape;109;p17"/>
          <p:cNvSpPr/>
          <p:nvPr/>
        </p:nvSpPr>
        <p:spPr>
          <a:xfrm>
            <a:off x="483010" y="6562504"/>
            <a:ext cx="1766830" cy="2314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Department or Event Name</a:t>
            </a:r>
            <a:endParaRPr/>
          </a:p>
        </p:txBody>
      </p:sp>
      <p:sp>
        <p:nvSpPr>
          <p:cNvPr id="110" name="Google Shape;110;p17"/>
          <p:cNvSpPr txBox="1"/>
          <p:nvPr>
            <p:ph type="title"/>
          </p:nvPr>
        </p:nvSpPr>
        <p:spPr>
          <a:xfrm>
            <a:off x="571370" y="2140785"/>
            <a:ext cx="11010816" cy="1651681"/>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111" name="Google Shape;111;p17"/>
          <p:cNvSpPr txBox="1"/>
          <p:nvPr>
            <p:ph idx="1" type="body"/>
          </p:nvPr>
        </p:nvSpPr>
        <p:spPr>
          <a:xfrm>
            <a:off x="571500" y="3948942"/>
            <a:ext cx="11022013" cy="43815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lt1"/>
              </a:buClr>
              <a:buSzPts val="2800"/>
              <a:buNone/>
              <a:defRPr>
                <a:solidFill>
                  <a:schemeClr val="l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12" name="Google Shape;112;p17"/>
          <p:cNvSpPr/>
          <p:nvPr/>
        </p:nvSpPr>
        <p:spPr>
          <a:xfrm rot="5400000">
            <a:off x="8758537" y="2978453"/>
            <a:ext cx="6407450" cy="450549"/>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ight Blue" showMasterSp="0">
  <p:cSld name="Section Break Light Blue">
    <p:bg>
      <p:bgPr>
        <a:solidFill>
          <a:srgbClr val="0095BD"/>
        </a:solidFill>
      </p:bgPr>
    </p:bg>
    <p:spTree>
      <p:nvGrpSpPr>
        <p:cNvPr id="113" name="Shape 113"/>
        <p:cNvGrpSpPr/>
        <p:nvPr/>
      </p:nvGrpSpPr>
      <p:grpSpPr>
        <a:xfrm>
          <a:off x="0" y="0"/>
          <a:ext cx="0" cy="0"/>
          <a:chOff x="0" y="0"/>
          <a:chExt cx="0" cy="0"/>
        </a:xfrm>
      </p:grpSpPr>
      <p:sp>
        <p:nvSpPr>
          <p:cNvPr id="114" name="Google Shape;114;p18"/>
          <p:cNvSpPr/>
          <p:nvPr/>
        </p:nvSpPr>
        <p:spPr>
          <a:xfrm>
            <a:off x="0" y="6407451"/>
            <a:ext cx="11736987" cy="450549"/>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5" name="Google Shape;115;p18"/>
          <p:cNvSpPr/>
          <p:nvPr/>
        </p:nvSpPr>
        <p:spPr>
          <a:xfrm rot="5400000">
            <a:off x="8758537" y="2978453"/>
            <a:ext cx="6407450" cy="450549"/>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Image" id="116" name="Google Shape;116;p18"/>
          <p:cNvPicPr preferRelativeResize="0"/>
          <p:nvPr/>
        </p:nvPicPr>
        <p:blipFill rotWithShape="1">
          <a:blip r:embed="rId2">
            <a:alphaModFix/>
          </a:blip>
          <a:srcRect b="0" l="0" r="0" t="0"/>
          <a:stretch/>
        </p:blipFill>
        <p:spPr>
          <a:xfrm>
            <a:off x="11151433" y="6543018"/>
            <a:ext cx="491250" cy="190501"/>
          </a:xfrm>
          <a:prstGeom prst="rect">
            <a:avLst/>
          </a:prstGeom>
          <a:noFill/>
          <a:ln>
            <a:noFill/>
          </a:ln>
        </p:spPr>
      </p:pic>
      <p:sp>
        <p:nvSpPr>
          <p:cNvPr id="117" name="Google Shape;117;p18"/>
          <p:cNvSpPr txBox="1"/>
          <p:nvPr/>
        </p:nvSpPr>
        <p:spPr>
          <a:xfrm>
            <a:off x="11942955" y="6538004"/>
            <a:ext cx="51361" cy="189796"/>
          </a:xfrm>
          <a:prstGeom prst="rect">
            <a:avLst/>
          </a:prstGeom>
          <a:noFill/>
          <a:ln>
            <a:noFill/>
          </a:ln>
        </p:spPr>
        <p:txBody>
          <a:bodyPr anchorCtr="0" anchor="b" bIns="25400" lIns="25400" spcFirstLastPara="1" rIns="25400" wrap="square" tIns="25400">
            <a:spAutoFit/>
          </a:bodyPr>
          <a:lstStyle/>
          <a:p>
            <a:pPr indent="0" lvl="0" marL="0" marR="0" rtl="0" algn="ctr">
              <a:lnSpc>
                <a:spcPct val="100000"/>
              </a:lnSpc>
              <a:spcBef>
                <a:spcPts val="0"/>
              </a:spcBef>
              <a:spcAft>
                <a:spcPts val="0"/>
              </a:spcAft>
              <a:buClr>
                <a:srgbClr val="FFFFFF"/>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18" name="Google Shape;118;p18"/>
          <p:cNvSpPr txBox="1"/>
          <p:nvPr/>
        </p:nvSpPr>
        <p:spPr>
          <a:xfrm>
            <a:off x="11881866" y="6268286"/>
            <a:ext cx="207818" cy="463973"/>
          </a:xfrm>
          <a:prstGeom prst="rect">
            <a:avLst/>
          </a:prstGeom>
          <a:noFill/>
          <a:ln>
            <a:noFill/>
          </a:ln>
        </p:spPr>
        <p:txBody>
          <a:bodyPr anchorCtr="0" anchor="ctr" bIns="25400" lIns="25400" spcFirstLastPara="1" rIns="25400" wrap="square" tIns="25400">
            <a:spAutoFit/>
          </a:bodyPr>
          <a:lstStyle/>
          <a:p>
            <a:pPr indent="0" lvl="0" marL="0" marR="0" rtl="0" algn="l">
              <a:lnSpc>
                <a:spcPct val="90000"/>
              </a:lnSpc>
              <a:spcBef>
                <a:spcPts val="2250"/>
              </a:spcBef>
              <a:spcAft>
                <a:spcPts val="0"/>
              </a:spcAft>
              <a:buClr>
                <a:srgbClr val="FFFFFF"/>
              </a:buClr>
              <a:buSzPts val="850"/>
              <a:buFont typeface="Arial"/>
              <a:buNone/>
            </a:pPr>
            <a:fld id="{00000000-1234-1234-1234-123412341234}" type="slidenum">
              <a:rPr b="0" i="0" lang="en-US" sz="850" u="none" cap="none" strike="noStrike">
                <a:solidFill>
                  <a:srgbClr val="FFFFFF"/>
                </a:solidFill>
                <a:latin typeface="Arial"/>
                <a:ea typeface="Arial"/>
                <a:cs typeface="Arial"/>
                <a:sym typeface="Arial"/>
              </a:rPr>
              <a:t>‹#›</a:t>
            </a:fld>
            <a:endParaRPr b="0" i="0" sz="850" u="none" cap="none" strike="noStrike">
              <a:solidFill>
                <a:srgbClr val="FFFFFF"/>
              </a:solidFill>
              <a:latin typeface="Arial"/>
              <a:ea typeface="Arial"/>
              <a:cs typeface="Arial"/>
              <a:sym typeface="Arial"/>
            </a:endParaRPr>
          </a:p>
        </p:txBody>
      </p:sp>
      <p:sp>
        <p:nvSpPr>
          <p:cNvPr id="119" name="Google Shape;119;p18"/>
          <p:cNvSpPr/>
          <p:nvPr/>
        </p:nvSpPr>
        <p:spPr>
          <a:xfrm>
            <a:off x="5503530" y="6562504"/>
            <a:ext cx="1184940" cy="23141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Intel Confidential</a:t>
            </a:r>
            <a:endParaRPr/>
          </a:p>
        </p:txBody>
      </p:sp>
      <p:sp>
        <p:nvSpPr>
          <p:cNvPr id="120" name="Google Shape;120;p18"/>
          <p:cNvSpPr/>
          <p:nvPr/>
        </p:nvSpPr>
        <p:spPr>
          <a:xfrm>
            <a:off x="483010" y="6562504"/>
            <a:ext cx="1766830" cy="2314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Department or Event Name</a:t>
            </a:r>
            <a:endParaRPr/>
          </a:p>
        </p:txBody>
      </p:sp>
      <p:sp>
        <p:nvSpPr>
          <p:cNvPr id="121" name="Google Shape;121;p18"/>
          <p:cNvSpPr txBox="1"/>
          <p:nvPr>
            <p:ph type="title"/>
          </p:nvPr>
        </p:nvSpPr>
        <p:spPr>
          <a:xfrm>
            <a:off x="571370" y="2140785"/>
            <a:ext cx="11010816" cy="1651681"/>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122" name="Google Shape;122;p18"/>
          <p:cNvSpPr txBox="1"/>
          <p:nvPr>
            <p:ph idx="1" type="body"/>
          </p:nvPr>
        </p:nvSpPr>
        <p:spPr>
          <a:xfrm>
            <a:off x="571500" y="3964420"/>
            <a:ext cx="11022013" cy="43815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lt1"/>
              </a:buClr>
              <a:buSzPts val="2800"/>
              <a:buNone/>
              <a:defRPr>
                <a:solidFill>
                  <a:schemeClr val="l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 &amp; Content Blue" showMasterSp="0">
  <p:cSld name="Title, Sub &amp; Content Blue">
    <p:bg>
      <p:bgPr>
        <a:solidFill>
          <a:schemeClr val="dk2"/>
        </a:solidFill>
      </p:bgPr>
    </p:bg>
    <p:spTree>
      <p:nvGrpSpPr>
        <p:cNvPr id="123" name="Shape 123"/>
        <p:cNvGrpSpPr/>
        <p:nvPr/>
      </p:nvGrpSpPr>
      <p:grpSpPr>
        <a:xfrm>
          <a:off x="0" y="0"/>
          <a:ext cx="0" cy="0"/>
          <a:chOff x="0" y="0"/>
          <a:chExt cx="0" cy="0"/>
        </a:xfrm>
      </p:grpSpPr>
      <p:sp>
        <p:nvSpPr>
          <p:cNvPr id="124" name="Google Shape;124;p19"/>
          <p:cNvSpPr/>
          <p:nvPr/>
        </p:nvSpPr>
        <p:spPr>
          <a:xfrm>
            <a:off x="11741697" y="6405280"/>
            <a:ext cx="450068" cy="450068"/>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25" name="Google Shape;125;p19"/>
          <p:cNvSpPr/>
          <p:nvPr/>
        </p:nvSpPr>
        <p:spPr>
          <a:xfrm>
            <a:off x="709974" y="2295859"/>
            <a:ext cx="318638" cy="318638"/>
          </a:xfrm>
          <a:prstGeom prst="rect">
            <a:avLst/>
          </a:prstGeom>
          <a:solidFill>
            <a:srgbClr val="00C7FD"/>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68B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26" name="Google Shape;126;p19"/>
          <p:cNvSpPr/>
          <p:nvPr/>
        </p:nvSpPr>
        <p:spPr>
          <a:xfrm>
            <a:off x="536812" y="2122317"/>
            <a:ext cx="174318" cy="174318"/>
          </a:xfrm>
          <a:prstGeom prst="rect">
            <a:avLst/>
          </a:prstGeom>
          <a:solidFill>
            <a:srgbClr val="7BDEFF"/>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27" name="Google Shape;127;p19"/>
          <p:cNvSpPr/>
          <p:nvPr/>
        </p:nvSpPr>
        <p:spPr>
          <a:xfrm>
            <a:off x="709974" y="2023075"/>
            <a:ext cx="98724" cy="98723"/>
          </a:xfrm>
          <a:prstGeom prst="rect">
            <a:avLst/>
          </a:prstGeom>
          <a:solidFill>
            <a:srgbClr val="B4F0FF"/>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28" name="Google Shape;128;p19"/>
          <p:cNvSpPr/>
          <p:nvPr/>
        </p:nvSpPr>
        <p:spPr>
          <a:xfrm>
            <a:off x="5814183" y="402558"/>
            <a:ext cx="5927511" cy="6003471"/>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pic>
        <p:nvPicPr>
          <p:cNvPr descr="Image" id="129" name="Google Shape;129;p19"/>
          <p:cNvPicPr preferRelativeResize="0"/>
          <p:nvPr/>
        </p:nvPicPr>
        <p:blipFill rotWithShape="1">
          <a:blip r:embed="rId2">
            <a:alphaModFix/>
          </a:blip>
          <a:srcRect b="0" l="0" r="0" t="0"/>
          <a:stretch/>
        </p:blipFill>
        <p:spPr>
          <a:xfrm>
            <a:off x="11151433" y="6543018"/>
            <a:ext cx="491250" cy="190501"/>
          </a:xfrm>
          <a:prstGeom prst="rect">
            <a:avLst/>
          </a:prstGeom>
          <a:noFill/>
          <a:ln>
            <a:noFill/>
          </a:ln>
        </p:spPr>
      </p:pic>
      <p:sp>
        <p:nvSpPr>
          <p:cNvPr id="130" name="Google Shape;130;p19"/>
          <p:cNvSpPr txBox="1"/>
          <p:nvPr/>
        </p:nvSpPr>
        <p:spPr>
          <a:xfrm>
            <a:off x="11881866" y="6268286"/>
            <a:ext cx="207818" cy="463973"/>
          </a:xfrm>
          <a:prstGeom prst="rect">
            <a:avLst/>
          </a:prstGeom>
          <a:noFill/>
          <a:ln>
            <a:noFill/>
          </a:ln>
        </p:spPr>
        <p:txBody>
          <a:bodyPr anchorCtr="0" anchor="ctr" bIns="25400" lIns="25400" spcFirstLastPara="1" rIns="25400" wrap="square" tIns="25400">
            <a:spAutoFit/>
          </a:bodyPr>
          <a:lstStyle/>
          <a:p>
            <a:pPr indent="0" lvl="0" marL="0" marR="0" rtl="0" algn="l">
              <a:lnSpc>
                <a:spcPct val="90000"/>
              </a:lnSpc>
              <a:spcBef>
                <a:spcPts val="2250"/>
              </a:spcBef>
              <a:spcAft>
                <a:spcPts val="0"/>
              </a:spcAft>
              <a:buClr>
                <a:srgbClr val="FFFFFF"/>
              </a:buClr>
              <a:buSzPts val="850"/>
              <a:buFont typeface="Arial"/>
              <a:buNone/>
            </a:pPr>
            <a:fld id="{00000000-1234-1234-1234-123412341234}" type="slidenum">
              <a:rPr b="0" i="0" lang="en-US" sz="850" u="none" cap="none" strike="noStrike">
                <a:solidFill>
                  <a:srgbClr val="FFFFFF"/>
                </a:solidFill>
                <a:latin typeface="Arial"/>
                <a:ea typeface="Arial"/>
                <a:cs typeface="Arial"/>
                <a:sym typeface="Arial"/>
              </a:rPr>
              <a:t>‹#›</a:t>
            </a:fld>
            <a:endParaRPr b="0" i="0" sz="850" u="none" cap="none" strike="noStrike">
              <a:solidFill>
                <a:srgbClr val="FFFFFF"/>
              </a:solidFill>
              <a:latin typeface="Arial"/>
              <a:ea typeface="Arial"/>
              <a:cs typeface="Arial"/>
              <a:sym typeface="Arial"/>
            </a:endParaRPr>
          </a:p>
        </p:txBody>
      </p:sp>
      <p:sp>
        <p:nvSpPr>
          <p:cNvPr id="131" name="Google Shape;131;p19"/>
          <p:cNvSpPr txBox="1"/>
          <p:nvPr>
            <p:ph idx="1" type="body"/>
          </p:nvPr>
        </p:nvSpPr>
        <p:spPr>
          <a:xfrm>
            <a:off x="6394450" y="1974850"/>
            <a:ext cx="4852988" cy="3703638"/>
          </a:xfrm>
          <a:prstGeom prst="rect">
            <a:avLst/>
          </a:prstGeom>
          <a:noFill/>
          <a:ln>
            <a:noFill/>
          </a:ln>
        </p:spPr>
        <p:txBody>
          <a:bodyPr anchorCtr="0" anchor="t" bIns="0" lIns="0" spcFirstLastPara="1" rIns="0" wrap="square" tIns="0">
            <a:normAutofit/>
          </a:bodyPr>
          <a:lstStyle>
            <a:lvl1pPr indent="-406400" lvl="0" marL="457200" algn="l">
              <a:lnSpc>
                <a:spcPct val="100000"/>
              </a:lnSpc>
              <a:spcBef>
                <a:spcPts val="1200"/>
              </a:spcBef>
              <a:spcAft>
                <a:spcPts val="0"/>
              </a:spcAft>
              <a:buClr>
                <a:schemeClr val="lt1"/>
              </a:buClr>
              <a:buSzPts val="2800"/>
              <a:buChar char="▪"/>
              <a:defRPr>
                <a:solidFill>
                  <a:schemeClr val="lt1"/>
                </a:solidFill>
              </a:defRPr>
            </a:lvl1pPr>
            <a:lvl2pPr indent="-381000" lvl="1" marL="914400" algn="l">
              <a:lnSpc>
                <a:spcPct val="100000"/>
              </a:lnSpc>
              <a:spcBef>
                <a:spcPts val="1200"/>
              </a:spcBef>
              <a:spcAft>
                <a:spcPts val="0"/>
              </a:spcAft>
              <a:buClr>
                <a:schemeClr val="lt1"/>
              </a:buClr>
              <a:buSzPts val="2400"/>
              <a:buChar char="•"/>
              <a:defRPr>
                <a:solidFill>
                  <a:schemeClr val="lt1"/>
                </a:solidFill>
              </a:defRPr>
            </a:lvl2pPr>
            <a:lvl3pPr indent="-342900" lvl="2" marL="1371600" algn="l">
              <a:lnSpc>
                <a:spcPct val="100000"/>
              </a:lnSpc>
              <a:spcBef>
                <a:spcPts val="1200"/>
              </a:spcBef>
              <a:spcAft>
                <a:spcPts val="0"/>
              </a:spcAft>
              <a:buClr>
                <a:schemeClr val="lt1"/>
              </a:buClr>
              <a:buSzPts val="1800"/>
              <a:buChar char="•"/>
              <a:defRPr>
                <a:solidFill>
                  <a:schemeClr val="lt1"/>
                </a:solidFill>
              </a:defRPr>
            </a:lvl3pPr>
            <a:lvl4pPr indent="-342900" lvl="3" marL="1828800" algn="l">
              <a:lnSpc>
                <a:spcPct val="100000"/>
              </a:lnSpc>
              <a:spcBef>
                <a:spcPts val="1200"/>
              </a:spcBef>
              <a:spcAft>
                <a:spcPts val="0"/>
              </a:spcAft>
              <a:buClr>
                <a:schemeClr val="lt1"/>
              </a:buClr>
              <a:buSzPts val="1800"/>
              <a:buChar char="•"/>
              <a:defRPr>
                <a:solidFill>
                  <a:schemeClr val="lt1"/>
                </a:solidFill>
              </a:defRPr>
            </a:lvl4pPr>
            <a:lvl5pPr indent="-330200" lvl="4" marL="2286000" algn="l">
              <a:lnSpc>
                <a:spcPct val="100000"/>
              </a:lnSpc>
              <a:spcBef>
                <a:spcPts val="1200"/>
              </a:spcBef>
              <a:spcAft>
                <a:spcPts val="0"/>
              </a:spcAft>
              <a:buClr>
                <a:schemeClr val="lt1"/>
              </a:buClr>
              <a:buSzPts val="1600"/>
              <a:buChar char="•"/>
              <a:defRPr>
                <a:solidFill>
                  <a:schemeClr val="lt1"/>
                </a:solidFill>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32" name="Google Shape;132;p19"/>
          <p:cNvSpPr/>
          <p:nvPr/>
        </p:nvSpPr>
        <p:spPr>
          <a:xfrm>
            <a:off x="5503530" y="6562504"/>
            <a:ext cx="1184940" cy="23141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Intel Confidential</a:t>
            </a:r>
            <a:endParaRPr/>
          </a:p>
        </p:txBody>
      </p:sp>
      <p:sp>
        <p:nvSpPr>
          <p:cNvPr id="133" name="Google Shape;133;p19"/>
          <p:cNvSpPr/>
          <p:nvPr/>
        </p:nvSpPr>
        <p:spPr>
          <a:xfrm>
            <a:off x="483010" y="6562504"/>
            <a:ext cx="1766830" cy="2314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Department or Event Name</a:t>
            </a:r>
            <a:endParaRPr/>
          </a:p>
        </p:txBody>
      </p:sp>
      <p:sp>
        <p:nvSpPr>
          <p:cNvPr id="134" name="Google Shape;134;p19"/>
          <p:cNvSpPr txBox="1"/>
          <p:nvPr>
            <p:ph type="title"/>
          </p:nvPr>
        </p:nvSpPr>
        <p:spPr>
          <a:xfrm>
            <a:off x="1014757" y="2545222"/>
            <a:ext cx="4785571" cy="24978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135" name="Google Shape;135;p19"/>
          <p:cNvSpPr txBox="1"/>
          <p:nvPr>
            <p:ph idx="2" type="body"/>
          </p:nvPr>
        </p:nvSpPr>
        <p:spPr>
          <a:xfrm>
            <a:off x="6394450" y="740229"/>
            <a:ext cx="4865211" cy="1078146"/>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 &amp; Content Blue 2" showMasterSp="0">
  <p:cSld name="Title, Sub &amp; Content Blue 2">
    <p:bg>
      <p:bgPr>
        <a:solidFill>
          <a:schemeClr val="dk2"/>
        </a:solidFill>
      </p:bgPr>
    </p:bg>
    <p:spTree>
      <p:nvGrpSpPr>
        <p:cNvPr id="136" name="Shape 136"/>
        <p:cNvGrpSpPr/>
        <p:nvPr/>
      </p:nvGrpSpPr>
      <p:grpSpPr>
        <a:xfrm>
          <a:off x="0" y="0"/>
          <a:ext cx="0" cy="0"/>
          <a:chOff x="0" y="0"/>
          <a:chExt cx="0" cy="0"/>
        </a:xfrm>
      </p:grpSpPr>
      <p:sp>
        <p:nvSpPr>
          <p:cNvPr id="137" name="Google Shape;137;p20"/>
          <p:cNvSpPr/>
          <p:nvPr/>
        </p:nvSpPr>
        <p:spPr>
          <a:xfrm>
            <a:off x="11741697" y="6405280"/>
            <a:ext cx="450068" cy="450068"/>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38" name="Google Shape;138;p20"/>
          <p:cNvSpPr/>
          <p:nvPr/>
        </p:nvSpPr>
        <p:spPr>
          <a:xfrm>
            <a:off x="5814183" y="402558"/>
            <a:ext cx="5927511" cy="6003471"/>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39" name="Google Shape;139;p20"/>
          <p:cNvSpPr/>
          <p:nvPr/>
        </p:nvSpPr>
        <p:spPr>
          <a:xfrm>
            <a:off x="707513" y="2295859"/>
            <a:ext cx="318638" cy="318638"/>
          </a:xfrm>
          <a:prstGeom prst="rect">
            <a:avLst/>
          </a:prstGeom>
          <a:solidFill>
            <a:srgbClr val="D9692F"/>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68B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40" name="Google Shape;140;p20"/>
          <p:cNvSpPr/>
          <p:nvPr/>
        </p:nvSpPr>
        <p:spPr>
          <a:xfrm>
            <a:off x="533946" y="2122317"/>
            <a:ext cx="174318" cy="174318"/>
          </a:xfrm>
          <a:prstGeom prst="rect">
            <a:avLst/>
          </a:prstGeom>
          <a:solidFill>
            <a:srgbClr val="F6CB4B"/>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41" name="Google Shape;141;p20"/>
          <p:cNvSpPr/>
          <p:nvPr/>
        </p:nvSpPr>
        <p:spPr>
          <a:xfrm>
            <a:off x="707513" y="2023075"/>
            <a:ext cx="98724" cy="98723"/>
          </a:xfrm>
          <a:prstGeom prst="rect">
            <a:avLst/>
          </a:prstGeom>
          <a:solidFill>
            <a:srgbClr val="D9692F"/>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pic>
        <p:nvPicPr>
          <p:cNvPr descr="Image" id="142" name="Google Shape;142;p20"/>
          <p:cNvPicPr preferRelativeResize="0"/>
          <p:nvPr/>
        </p:nvPicPr>
        <p:blipFill rotWithShape="1">
          <a:blip r:embed="rId2">
            <a:alphaModFix/>
          </a:blip>
          <a:srcRect b="0" l="0" r="0" t="0"/>
          <a:stretch/>
        </p:blipFill>
        <p:spPr>
          <a:xfrm>
            <a:off x="11151433" y="6543018"/>
            <a:ext cx="491250" cy="190501"/>
          </a:xfrm>
          <a:prstGeom prst="rect">
            <a:avLst/>
          </a:prstGeom>
          <a:noFill/>
          <a:ln>
            <a:noFill/>
          </a:ln>
        </p:spPr>
      </p:pic>
      <p:sp>
        <p:nvSpPr>
          <p:cNvPr id="143" name="Google Shape;143;p20"/>
          <p:cNvSpPr txBox="1"/>
          <p:nvPr/>
        </p:nvSpPr>
        <p:spPr>
          <a:xfrm>
            <a:off x="11881866" y="6268286"/>
            <a:ext cx="207818" cy="463973"/>
          </a:xfrm>
          <a:prstGeom prst="rect">
            <a:avLst/>
          </a:prstGeom>
          <a:noFill/>
          <a:ln>
            <a:noFill/>
          </a:ln>
        </p:spPr>
        <p:txBody>
          <a:bodyPr anchorCtr="0" anchor="ctr" bIns="25400" lIns="25400" spcFirstLastPara="1" rIns="25400" wrap="square" tIns="25400">
            <a:spAutoFit/>
          </a:bodyPr>
          <a:lstStyle/>
          <a:p>
            <a:pPr indent="0" lvl="0" marL="0" marR="0" rtl="0" algn="l">
              <a:lnSpc>
                <a:spcPct val="90000"/>
              </a:lnSpc>
              <a:spcBef>
                <a:spcPts val="2250"/>
              </a:spcBef>
              <a:spcAft>
                <a:spcPts val="0"/>
              </a:spcAft>
              <a:buClr>
                <a:srgbClr val="FFFFFF"/>
              </a:buClr>
              <a:buSzPts val="850"/>
              <a:buFont typeface="Arial"/>
              <a:buNone/>
            </a:pPr>
            <a:fld id="{00000000-1234-1234-1234-123412341234}" type="slidenum">
              <a:rPr b="0" i="0" lang="en-US" sz="850" u="none" cap="none" strike="noStrike">
                <a:solidFill>
                  <a:srgbClr val="FFFFFF"/>
                </a:solidFill>
                <a:latin typeface="Arial"/>
                <a:ea typeface="Arial"/>
                <a:cs typeface="Arial"/>
                <a:sym typeface="Arial"/>
              </a:rPr>
              <a:t>‹#›</a:t>
            </a:fld>
            <a:endParaRPr b="0" i="0" sz="850" u="none" cap="none" strike="noStrike">
              <a:solidFill>
                <a:srgbClr val="FFFFFF"/>
              </a:solidFill>
              <a:latin typeface="Arial"/>
              <a:ea typeface="Arial"/>
              <a:cs typeface="Arial"/>
              <a:sym typeface="Arial"/>
            </a:endParaRPr>
          </a:p>
        </p:txBody>
      </p:sp>
      <p:sp>
        <p:nvSpPr>
          <p:cNvPr id="144" name="Google Shape;144;p20"/>
          <p:cNvSpPr txBox="1"/>
          <p:nvPr>
            <p:ph idx="1" type="body"/>
          </p:nvPr>
        </p:nvSpPr>
        <p:spPr>
          <a:xfrm>
            <a:off x="6394450" y="1974850"/>
            <a:ext cx="4852988" cy="3703638"/>
          </a:xfrm>
          <a:prstGeom prst="rect">
            <a:avLst/>
          </a:prstGeom>
          <a:noFill/>
          <a:ln>
            <a:noFill/>
          </a:ln>
        </p:spPr>
        <p:txBody>
          <a:bodyPr anchorCtr="0" anchor="t" bIns="0" lIns="0" spcFirstLastPara="1" rIns="0" wrap="square" tIns="0">
            <a:normAutofit/>
          </a:bodyPr>
          <a:lstStyle>
            <a:lvl1pPr indent="-406400" lvl="0" marL="457200" algn="l">
              <a:lnSpc>
                <a:spcPct val="100000"/>
              </a:lnSpc>
              <a:spcBef>
                <a:spcPts val="1200"/>
              </a:spcBef>
              <a:spcAft>
                <a:spcPts val="0"/>
              </a:spcAft>
              <a:buClr>
                <a:schemeClr val="lt1"/>
              </a:buClr>
              <a:buSzPts val="2800"/>
              <a:buChar char="▪"/>
              <a:defRPr>
                <a:solidFill>
                  <a:schemeClr val="lt1"/>
                </a:solidFill>
              </a:defRPr>
            </a:lvl1pPr>
            <a:lvl2pPr indent="-381000" lvl="1" marL="914400" algn="l">
              <a:lnSpc>
                <a:spcPct val="100000"/>
              </a:lnSpc>
              <a:spcBef>
                <a:spcPts val="1200"/>
              </a:spcBef>
              <a:spcAft>
                <a:spcPts val="0"/>
              </a:spcAft>
              <a:buClr>
                <a:schemeClr val="lt1"/>
              </a:buClr>
              <a:buSzPts val="2400"/>
              <a:buChar char="•"/>
              <a:defRPr>
                <a:solidFill>
                  <a:schemeClr val="lt1"/>
                </a:solidFill>
              </a:defRPr>
            </a:lvl2pPr>
            <a:lvl3pPr indent="-342900" lvl="2" marL="1371600" algn="l">
              <a:lnSpc>
                <a:spcPct val="100000"/>
              </a:lnSpc>
              <a:spcBef>
                <a:spcPts val="1200"/>
              </a:spcBef>
              <a:spcAft>
                <a:spcPts val="0"/>
              </a:spcAft>
              <a:buClr>
                <a:schemeClr val="lt1"/>
              </a:buClr>
              <a:buSzPts val="1800"/>
              <a:buChar char="•"/>
              <a:defRPr>
                <a:solidFill>
                  <a:schemeClr val="lt1"/>
                </a:solidFill>
              </a:defRPr>
            </a:lvl3pPr>
            <a:lvl4pPr indent="-342900" lvl="3" marL="1828800" algn="l">
              <a:lnSpc>
                <a:spcPct val="100000"/>
              </a:lnSpc>
              <a:spcBef>
                <a:spcPts val="1200"/>
              </a:spcBef>
              <a:spcAft>
                <a:spcPts val="0"/>
              </a:spcAft>
              <a:buClr>
                <a:schemeClr val="lt1"/>
              </a:buClr>
              <a:buSzPts val="1800"/>
              <a:buChar char="•"/>
              <a:defRPr>
                <a:solidFill>
                  <a:schemeClr val="lt1"/>
                </a:solidFill>
              </a:defRPr>
            </a:lvl4pPr>
            <a:lvl5pPr indent="-330200" lvl="4" marL="2286000" algn="l">
              <a:lnSpc>
                <a:spcPct val="100000"/>
              </a:lnSpc>
              <a:spcBef>
                <a:spcPts val="1200"/>
              </a:spcBef>
              <a:spcAft>
                <a:spcPts val="0"/>
              </a:spcAft>
              <a:buClr>
                <a:schemeClr val="lt1"/>
              </a:buClr>
              <a:buSzPts val="1600"/>
              <a:buChar char="•"/>
              <a:defRPr>
                <a:solidFill>
                  <a:schemeClr val="lt1"/>
                </a:solidFill>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45" name="Google Shape;145;p20"/>
          <p:cNvSpPr/>
          <p:nvPr/>
        </p:nvSpPr>
        <p:spPr>
          <a:xfrm>
            <a:off x="5503530" y="6562504"/>
            <a:ext cx="1184940" cy="23141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Intel Confidential</a:t>
            </a:r>
            <a:endParaRPr/>
          </a:p>
        </p:txBody>
      </p:sp>
      <p:sp>
        <p:nvSpPr>
          <p:cNvPr id="146" name="Google Shape;146;p20"/>
          <p:cNvSpPr/>
          <p:nvPr/>
        </p:nvSpPr>
        <p:spPr>
          <a:xfrm>
            <a:off x="483010" y="6562504"/>
            <a:ext cx="1766830" cy="2314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Department or Event Name</a:t>
            </a:r>
            <a:endParaRPr/>
          </a:p>
        </p:txBody>
      </p:sp>
      <p:sp>
        <p:nvSpPr>
          <p:cNvPr id="147" name="Google Shape;147;p20"/>
          <p:cNvSpPr txBox="1"/>
          <p:nvPr>
            <p:ph type="title"/>
          </p:nvPr>
        </p:nvSpPr>
        <p:spPr>
          <a:xfrm>
            <a:off x="1014757" y="2545222"/>
            <a:ext cx="4785571" cy="24978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148" name="Google Shape;148;p20"/>
          <p:cNvSpPr txBox="1"/>
          <p:nvPr>
            <p:ph idx="2" type="body"/>
          </p:nvPr>
        </p:nvSpPr>
        <p:spPr>
          <a:xfrm>
            <a:off x="6394450" y="740229"/>
            <a:ext cx="4865211" cy="1078146"/>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showMasterSp="0">
  <p:cSld name="End Slide">
    <p:bg>
      <p:bgPr>
        <a:solidFill>
          <a:schemeClr val="accent1"/>
        </a:solidFill>
      </p:bgPr>
    </p:bg>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b="0" l="0" r="0" t="0"/>
          <a:stretch/>
        </p:blipFill>
        <p:spPr>
          <a:xfrm>
            <a:off x="4099949" y="2409775"/>
            <a:ext cx="4080108" cy="1521396"/>
          </a:xfrm>
          <a:prstGeom prst="rect">
            <a:avLst/>
          </a:prstGeom>
          <a:noFill/>
          <a:ln>
            <a:noFill/>
          </a:ln>
        </p:spPr>
      </p:pic>
      <p:sp>
        <p:nvSpPr>
          <p:cNvPr id="24" name="Google Shape;24;p3"/>
          <p:cNvSpPr txBox="1"/>
          <p:nvPr/>
        </p:nvSpPr>
        <p:spPr>
          <a:xfrm>
            <a:off x="11881866" y="6268286"/>
            <a:ext cx="207818" cy="463973"/>
          </a:xfrm>
          <a:prstGeom prst="rect">
            <a:avLst/>
          </a:prstGeom>
          <a:noFill/>
          <a:ln>
            <a:noFill/>
          </a:ln>
        </p:spPr>
        <p:txBody>
          <a:bodyPr anchorCtr="0" anchor="ctr" bIns="25400" lIns="25400" spcFirstLastPara="1" rIns="25400" wrap="square" tIns="25400">
            <a:spAutoFit/>
          </a:bodyPr>
          <a:lstStyle/>
          <a:p>
            <a:pPr indent="0" lvl="0" marL="0" marR="0" rtl="0" algn="l">
              <a:lnSpc>
                <a:spcPct val="90000"/>
              </a:lnSpc>
              <a:spcBef>
                <a:spcPts val="2250"/>
              </a:spcBef>
              <a:spcAft>
                <a:spcPts val="0"/>
              </a:spcAft>
              <a:buClr>
                <a:srgbClr val="FFFFFF"/>
              </a:buClr>
              <a:buSzPts val="850"/>
              <a:buFont typeface="Arial"/>
              <a:buNone/>
            </a:pPr>
            <a:fld id="{00000000-1234-1234-1234-123412341234}" type="slidenum">
              <a:rPr b="0" i="0" lang="en-US" sz="850" u="none" cap="none" strike="noStrike">
                <a:solidFill>
                  <a:srgbClr val="FFFFFF"/>
                </a:solidFill>
                <a:latin typeface="Arial"/>
                <a:ea typeface="Arial"/>
                <a:cs typeface="Arial"/>
                <a:sym typeface="Arial"/>
              </a:rPr>
              <a:t>‹#›</a:t>
            </a:fld>
            <a:endParaRPr b="0" i="0" sz="850" u="none" cap="none" strike="noStrike">
              <a:solidFill>
                <a:srgbClr val="FFFFFF"/>
              </a:solidFill>
              <a:latin typeface="Arial"/>
              <a:ea typeface="Arial"/>
              <a:cs typeface="Arial"/>
              <a:sym typeface="Arial"/>
            </a:endParaRPr>
          </a:p>
        </p:txBody>
      </p:sp>
      <p:sp>
        <p:nvSpPr>
          <p:cNvPr id="25" name="Google Shape;25;p3"/>
          <p:cNvSpPr/>
          <p:nvPr/>
        </p:nvSpPr>
        <p:spPr>
          <a:xfrm>
            <a:off x="0" y="6407451"/>
            <a:ext cx="11736987" cy="450549"/>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
        <p:nvSpPr>
          <p:cNvPr id="26" name="Google Shape;26;p3"/>
          <p:cNvSpPr/>
          <p:nvPr/>
        </p:nvSpPr>
        <p:spPr>
          <a:xfrm rot="5400000">
            <a:off x="8758537" y="2978453"/>
            <a:ext cx="6407450" cy="450549"/>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 &amp; Content Light Blue" showMasterSp="0">
  <p:cSld name="Title, Sub &amp; Content Light Blue">
    <p:bg>
      <p:bgPr>
        <a:solidFill>
          <a:schemeClr val="accent2"/>
        </a:solidFill>
      </p:bgPr>
    </p:bg>
    <p:spTree>
      <p:nvGrpSpPr>
        <p:cNvPr id="149" name="Shape 149"/>
        <p:cNvGrpSpPr/>
        <p:nvPr/>
      </p:nvGrpSpPr>
      <p:grpSpPr>
        <a:xfrm>
          <a:off x="0" y="0"/>
          <a:ext cx="0" cy="0"/>
          <a:chOff x="0" y="0"/>
          <a:chExt cx="0" cy="0"/>
        </a:xfrm>
      </p:grpSpPr>
      <p:sp>
        <p:nvSpPr>
          <p:cNvPr id="150" name="Google Shape;150;p21"/>
          <p:cNvSpPr/>
          <p:nvPr/>
        </p:nvSpPr>
        <p:spPr>
          <a:xfrm>
            <a:off x="11741697" y="6405280"/>
            <a:ext cx="450068" cy="450068"/>
          </a:xfrm>
          <a:prstGeom prst="rect">
            <a:avLst/>
          </a:prstGeom>
          <a:solidFill>
            <a:srgbClr val="0095B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51" name="Google Shape;151;p21"/>
          <p:cNvSpPr/>
          <p:nvPr/>
        </p:nvSpPr>
        <p:spPr>
          <a:xfrm>
            <a:off x="5814183" y="402558"/>
            <a:ext cx="5927511" cy="6003471"/>
          </a:xfrm>
          <a:prstGeom prst="rect">
            <a:avLst/>
          </a:prstGeom>
          <a:solidFill>
            <a:srgbClr val="0095B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pic>
        <p:nvPicPr>
          <p:cNvPr descr="Image" id="152" name="Google Shape;152;p21"/>
          <p:cNvPicPr preferRelativeResize="0"/>
          <p:nvPr/>
        </p:nvPicPr>
        <p:blipFill rotWithShape="1">
          <a:blip r:embed="rId2">
            <a:alphaModFix/>
          </a:blip>
          <a:srcRect b="0" l="0" r="0" t="0"/>
          <a:stretch/>
        </p:blipFill>
        <p:spPr>
          <a:xfrm>
            <a:off x="11151433" y="6543018"/>
            <a:ext cx="491250" cy="190501"/>
          </a:xfrm>
          <a:prstGeom prst="rect">
            <a:avLst/>
          </a:prstGeom>
          <a:noFill/>
          <a:ln>
            <a:noFill/>
          </a:ln>
        </p:spPr>
      </p:pic>
      <p:sp>
        <p:nvSpPr>
          <p:cNvPr id="153" name="Google Shape;153;p21"/>
          <p:cNvSpPr txBox="1"/>
          <p:nvPr/>
        </p:nvSpPr>
        <p:spPr>
          <a:xfrm>
            <a:off x="11942955" y="6538004"/>
            <a:ext cx="51361" cy="189796"/>
          </a:xfrm>
          <a:prstGeom prst="rect">
            <a:avLst/>
          </a:prstGeom>
          <a:noFill/>
          <a:ln>
            <a:noFill/>
          </a:ln>
        </p:spPr>
        <p:txBody>
          <a:bodyPr anchorCtr="0" anchor="b" bIns="25400" lIns="25400" spcFirstLastPara="1" rIns="25400" wrap="square" tIns="25400">
            <a:spAutoFit/>
          </a:bodyPr>
          <a:lstStyle/>
          <a:p>
            <a:pPr indent="0" lvl="0" marL="0" marR="0" rtl="0" algn="ctr">
              <a:lnSpc>
                <a:spcPct val="100000"/>
              </a:lnSpc>
              <a:spcBef>
                <a:spcPts val="0"/>
              </a:spcBef>
              <a:spcAft>
                <a:spcPts val="0"/>
              </a:spcAft>
              <a:buClr>
                <a:srgbClr val="FFFFFF"/>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54" name="Google Shape;154;p21"/>
          <p:cNvSpPr txBox="1"/>
          <p:nvPr/>
        </p:nvSpPr>
        <p:spPr>
          <a:xfrm>
            <a:off x="11881866" y="6268286"/>
            <a:ext cx="207818" cy="463973"/>
          </a:xfrm>
          <a:prstGeom prst="rect">
            <a:avLst/>
          </a:prstGeom>
          <a:noFill/>
          <a:ln>
            <a:noFill/>
          </a:ln>
        </p:spPr>
        <p:txBody>
          <a:bodyPr anchorCtr="0" anchor="ctr" bIns="25400" lIns="25400" spcFirstLastPara="1" rIns="25400" wrap="square" tIns="25400">
            <a:spAutoFit/>
          </a:bodyPr>
          <a:lstStyle/>
          <a:p>
            <a:pPr indent="0" lvl="0" marL="0" marR="0" rtl="0" algn="l">
              <a:lnSpc>
                <a:spcPct val="90000"/>
              </a:lnSpc>
              <a:spcBef>
                <a:spcPts val="2250"/>
              </a:spcBef>
              <a:spcAft>
                <a:spcPts val="0"/>
              </a:spcAft>
              <a:buClr>
                <a:srgbClr val="FFFFFF"/>
              </a:buClr>
              <a:buSzPts val="850"/>
              <a:buFont typeface="Arial"/>
              <a:buNone/>
            </a:pPr>
            <a:fld id="{00000000-1234-1234-1234-123412341234}" type="slidenum">
              <a:rPr b="0" i="0" lang="en-US" sz="850" u="none" cap="none" strike="noStrike">
                <a:solidFill>
                  <a:srgbClr val="FFFFFF"/>
                </a:solidFill>
                <a:latin typeface="Arial"/>
                <a:ea typeface="Arial"/>
                <a:cs typeface="Arial"/>
                <a:sym typeface="Arial"/>
              </a:rPr>
              <a:t>‹#›</a:t>
            </a:fld>
            <a:endParaRPr b="0" i="0" sz="850" u="none" cap="none" strike="noStrike">
              <a:solidFill>
                <a:srgbClr val="FFFFFF"/>
              </a:solidFill>
              <a:latin typeface="Arial"/>
              <a:ea typeface="Arial"/>
              <a:cs typeface="Arial"/>
              <a:sym typeface="Arial"/>
            </a:endParaRPr>
          </a:p>
        </p:txBody>
      </p:sp>
      <p:sp>
        <p:nvSpPr>
          <p:cNvPr id="155" name="Google Shape;155;p21"/>
          <p:cNvSpPr/>
          <p:nvPr/>
        </p:nvSpPr>
        <p:spPr>
          <a:xfrm>
            <a:off x="707513" y="2295859"/>
            <a:ext cx="318638" cy="318638"/>
          </a:xfrm>
          <a:prstGeom prst="rect">
            <a:avLst/>
          </a:prstGeom>
          <a:solidFill>
            <a:srgbClr val="004A86"/>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0068B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56" name="Google Shape;156;p21"/>
          <p:cNvSpPr/>
          <p:nvPr/>
        </p:nvSpPr>
        <p:spPr>
          <a:xfrm>
            <a:off x="533946" y="2122317"/>
            <a:ext cx="174318" cy="174318"/>
          </a:xfrm>
          <a:prstGeom prst="rect">
            <a:avLst/>
          </a:prstGeom>
          <a:solidFill>
            <a:srgbClr val="7BDEFF"/>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57" name="Google Shape;157;p21"/>
          <p:cNvSpPr/>
          <p:nvPr/>
        </p:nvSpPr>
        <p:spPr>
          <a:xfrm>
            <a:off x="707513" y="2023075"/>
            <a:ext cx="98724" cy="98723"/>
          </a:xfrm>
          <a:prstGeom prst="rect">
            <a:avLst/>
          </a:prstGeom>
          <a:solidFill>
            <a:srgbClr val="B4F0FF"/>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58" name="Google Shape;158;p21"/>
          <p:cNvSpPr txBox="1"/>
          <p:nvPr>
            <p:ph idx="1" type="body"/>
          </p:nvPr>
        </p:nvSpPr>
        <p:spPr>
          <a:xfrm>
            <a:off x="6394450" y="1974850"/>
            <a:ext cx="4852988" cy="3703638"/>
          </a:xfrm>
          <a:prstGeom prst="rect">
            <a:avLst/>
          </a:prstGeom>
          <a:noFill/>
          <a:ln>
            <a:noFill/>
          </a:ln>
        </p:spPr>
        <p:txBody>
          <a:bodyPr anchorCtr="0" anchor="t" bIns="0" lIns="0" spcFirstLastPara="1" rIns="0" wrap="square" tIns="0">
            <a:normAutofit/>
          </a:bodyPr>
          <a:lstStyle>
            <a:lvl1pPr indent="-406400" lvl="0" marL="457200" algn="l">
              <a:lnSpc>
                <a:spcPct val="100000"/>
              </a:lnSpc>
              <a:spcBef>
                <a:spcPts val="1200"/>
              </a:spcBef>
              <a:spcAft>
                <a:spcPts val="0"/>
              </a:spcAft>
              <a:buClr>
                <a:schemeClr val="lt1"/>
              </a:buClr>
              <a:buSzPts val="2800"/>
              <a:buChar char="▪"/>
              <a:defRPr>
                <a:solidFill>
                  <a:schemeClr val="lt1"/>
                </a:solidFill>
              </a:defRPr>
            </a:lvl1pPr>
            <a:lvl2pPr indent="-381000" lvl="1" marL="914400" algn="l">
              <a:lnSpc>
                <a:spcPct val="100000"/>
              </a:lnSpc>
              <a:spcBef>
                <a:spcPts val="1200"/>
              </a:spcBef>
              <a:spcAft>
                <a:spcPts val="0"/>
              </a:spcAft>
              <a:buClr>
                <a:schemeClr val="lt1"/>
              </a:buClr>
              <a:buSzPts val="2400"/>
              <a:buChar char="•"/>
              <a:defRPr>
                <a:solidFill>
                  <a:schemeClr val="lt1"/>
                </a:solidFill>
              </a:defRPr>
            </a:lvl2pPr>
            <a:lvl3pPr indent="-342900" lvl="2" marL="1371600" algn="l">
              <a:lnSpc>
                <a:spcPct val="100000"/>
              </a:lnSpc>
              <a:spcBef>
                <a:spcPts val="1200"/>
              </a:spcBef>
              <a:spcAft>
                <a:spcPts val="0"/>
              </a:spcAft>
              <a:buClr>
                <a:schemeClr val="lt1"/>
              </a:buClr>
              <a:buSzPts val="1800"/>
              <a:buChar char="•"/>
              <a:defRPr>
                <a:solidFill>
                  <a:schemeClr val="lt1"/>
                </a:solidFill>
              </a:defRPr>
            </a:lvl3pPr>
            <a:lvl4pPr indent="-342900" lvl="3" marL="1828800" algn="l">
              <a:lnSpc>
                <a:spcPct val="100000"/>
              </a:lnSpc>
              <a:spcBef>
                <a:spcPts val="1200"/>
              </a:spcBef>
              <a:spcAft>
                <a:spcPts val="0"/>
              </a:spcAft>
              <a:buClr>
                <a:schemeClr val="lt1"/>
              </a:buClr>
              <a:buSzPts val="1800"/>
              <a:buChar char="•"/>
              <a:defRPr>
                <a:solidFill>
                  <a:schemeClr val="lt1"/>
                </a:solidFill>
              </a:defRPr>
            </a:lvl4pPr>
            <a:lvl5pPr indent="-330200" lvl="4" marL="2286000" algn="l">
              <a:lnSpc>
                <a:spcPct val="100000"/>
              </a:lnSpc>
              <a:spcBef>
                <a:spcPts val="1200"/>
              </a:spcBef>
              <a:spcAft>
                <a:spcPts val="0"/>
              </a:spcAft>
              <a:buClr>
                <a:schemeClr val="lt1"/>
              </a:buClr>
              <a:buSzPts val="1600"/>
              <a:buChar char="•"/>
              <a:defRPr>
                <a:solidFill>
                  <a:schemeClr val="lt1"/>
                </a:solidFill>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59" name="Google Shape;159;p21"/>
          <p:cNvSpPr/>
          <p:nvPr/>
        </p:nvSpPr>
        <p:spPr>
          <a:xfrm>
            <a:off x="5503530" y="6562504"/>
            <a:ext cx="1184940" cy="23141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Intel Confidential</a:t>
            </a:r>
            <a:endParaRPr/>
          </a:p>
        </p:txBody>
      </p:sp>
      <p:sp>
        <p:nvSpPr>
          <p:cNvPr id="160" name="Google Shape;160;p21"/>
          <p:cNvSpPr/>
          <p:nvPr/>
        </p:nvSpPr>
        <p:spPr>
          <a:xfrm>
            <a:off x="483010" y="6562504"/>
            <a:ext cx="1766830" cy="2314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Department or Event Name</a:t>
            </a:r>
            <a:endParaRPr/>
          </a:p>
        </p:txBody>
      </p:sp>
      <p:sp>
        <p:nvSpPr>
          <p:cNvPr id="161" name="Google Shape;161;p21"/>
          <p:cNvSpPr txBox="1"/>
          <p:nvPr>
            <p:ph type="title"/>
          </p:nvPr>
        </p:nvSpPr>
        <p:spPr>
          <a:xfrm>
            <a:off x="1014757" y="2545222"/>
            <a:ext cx="4785571" cy="24978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162" name="Google Shape;162;p21"/>
          <p:cNvSpPr txBox="1"/>
          <p:nvPr>
            <p:ph idx="2" type="body"/>
          </p:nvPr>
        </p:nvSpPr>
        <p:spPr>
          <a:xfrm>
            <a:off x="6394450" y="740229"/>
            <a:ext cx="4865211" cy="1078146"/>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 Content Gray">
  <p:cSld name="Title, Sub, Content Gray">
    <p:bg>
      <p:bgPr>
        <a:solidFill>
          <a:srgbClr val="F2F2F2"/>
        </a:solidFill>
      </p:bgPr>
    </p:bg>
    <p:spTree>
      <p:nvGrpSpPr>
        <p:cNvPr id="163" name="Shape 163"/>
        <p:cNvGrpSpPr/>
        <p:nvPr/>
      </p:nvGrpSpPr>
      <p:grpSpPr>
        <a:xfrm>
          <a:off x="0" y="0"/>
          <a:ext cx="0" cy="0"/>
          <a:chOff x="0" y="0"/>
          <a:chExt cx="0" cy="0"/>
        </a:xfrm>
      </p:grpSpPr>
      <p:sp>
        <p:nvSpPr>
          <p:cNvPr id="164" name="Google Shape;164;p22"/>
          <p:cNvSpPr/>
          <p:nvPr/>
        </p:nvSpPr>
        <p:spPr>
          <a:xfrm>
            <a:off x="11741697" y="6405280"/>
            <a:ext cx="450068" cy="450068"/>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65" name="Google Shape;165;p22"/>
          <p:cNvSpPr/>
          <p:nvPr/>
        </p:nvSpPr>
        <p:spPr>
          <a:xfrm>
            <a:off x="5814183" y="402558"/>
            <a:ext cx="5927511" cy="6003471"/>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66" name="Google Shape;166;p22"/>
          <p:cNvSpPr/>
          <p:nvPr/>
        </p:nvSpPr>
        <p:spPr>
          <a:xfrm>
            <a:off x="5815052" y="401865"/>
            <a:ext cx="5927511" cy="6003471"/>
          </a:xfrm>
          <a:prstGeom prst="rect">
            <a:avLst/>
          </a:prstGeom>
          <a:solidFill>
            <a:srgbClr val="FFFFFF"/>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67" name="Google Shape;167;p22"/>
          <p:cNvSpPr txBox="1"/>
          <p:nvPr>
            <p:ph idx="1" type="body"/>
          </p:nvPr>
        </p:nvSpPr>
        <p:spPr>
          <a:xfrm>
            <a:off x="6394450" y="1974850"/>
            <a:ext cx="4852988" cy="3703638"/>
          </a:xfrm>
          <a:prstGeom prst="rect">
            <a:avLst/>
          </a:prstGeom>
          <a:noFill/>
          <a:ln>
            <a:noFill/>
          </a:ln>
        </p:spPr>
        <p:txBody>
          <a:bodyPr anchorCtr="0" anchor="t" bIns="0" lIns="0" spcFirstLastPara="1" rIns="0" wrap="square" tIns="0">
            <a:normAutofit/>
          </a:bodyPr>
          <a:lstStyle>
            <a:lvl1pPr indent="-406400" lvl="0" marL="457200" algn="l">
              <a:lnSpc>
                <a:spcPct val="100000"/>
              </a:lnSpc>
              <a:spcBef>
                <a:spcPts val="1200"/>
              </a:spcBef>
              <a:spcAft>
                <a:spcPts val="0"/>
              </a:spcAft>
              <a:buClr>
                <a:schemeClr val="lt2"/>
              </a:buClr>
              <a:buSzPts val="2800"/>
              <a:buChar char="▪"/>
              <a:defRPr>
                <a:solidFill>
                  <a:schemeClr val="lt2"/>
                </a:solidFill>
              </a:defRPr>
            </a:lvl1pPr>
            <a:lvl2pPr indent="-381000" lvl="1" marL="914400" algn="l">
              <a:lnSpc>
                <a:spcPct val="100000"/>
              </a:lnSpc>
              <a:spcBef>
                <a:spcPts val="1200"/>
              </a:spcBef>
              <a:spcAft>
                <a:spcPts val="0"/>
              </a:spcAft>
              <a:buClr>
                <a:schemeClr val="lt2"/>
              </a:buClr>
              <a:buSzPts val="2400"/>
              <a:buChar char="•"/>
              <a:defRPr>
                <a:solidFill>
                  <a:schemeClr val="lt2"/>
                </a:solidFill>
              </a:defRPr>
            </a:lvl2pPr>
            <a:lvl3pPr indent="-342900" lvl="2" marL="1371600" algn="l">
              <a:lnSpc>
                <a:spcPct val="100000"/>
              </a:lnSpc>
              <a:spcBef>
                <a:spcPts val="1200"/>
              </a:spcBef>
              <a:spcAft>
                <a:spcPts val="0"/>
              </a:spcAft>
              <a:buClr>
                <a:schemeClr val="lt2"/>
              </a:buClr>
              <a:buSzPts val="1800"/>
              <a:buChar char="•"/>
              <a:defRPr>
                <a:solidFill>
                  <a:schemeClr val="lt2"/>
                </a:solidFill>
              </a:defRPr>
            </a:lvl3pPr>
            <a:lvl4pPr indent="-342900" lvl="3" marL="1828800" algn="l">
              <a:lnSpc>
                <a:spcPct val="100000"/>
              </a:lnSpc>
              <a:spcBef>
                <a:spcPts val="1200"/>
              </a:spcBef>
              <a:spcAft>
                <a:spcPts val="0"/>
              </a:spcAft>
              <a:buClr>
                <a:schemeClr val="lt2"/>
              </a:buClr>
              <a:buSzPts val="1800"/>
              <a:buChar char="•"/>
              <a:defRPr>
                <a:solidFill>
                  <a:schemeClr val="lt2"/>
                </a:solidFill>
              </a:defRPr>
            </a:lvl4pPr>
            <a:lvl5pPr indent="-330200" lvl="4" marL="2286000" algn="l">
              <a:lnSpc>
                <a:spcPct val="100000"/>
              </a:lnSpc>
              <a:spcBef>
                <a:spcPts val="1200"/>
              </a:spcBef>
              <a:spcAft>
                <a:spcPts val="0"/>
              </a:spcAft>
              <a:buClr>
                <a:schemeClr val="lt2"/>
              </a:buClr>
              <a:buSzPts val="1600"/>
              <a:buChar char="•"/>
              <a:defRPr>
                <a:solidFill>
                  <a:schemeClr val="lt2"/>
                </a:solidFill>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68" name="Google Shape;168;p22"/>
          <p:cNvSpPr txBox="1"/>
          <p:nvPr>
            <p:ph type="title"/>
          </p:nvPr>
        </p:nvSpPr>
        <p:spPr>
          <a:xfrm>
            <a:off x="554183" y="2545222"/>
            <a:ext cx="4765744" cy="24978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4000"/>
              <a:buFont typeface="Arial"/>
              <a:buNone/>
              <a:defRPr sz="4000">
                <a:solidFill>
                  <a:schemeClr val="lt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169" name="Google Shape;169;p22"/>
          <p:cNvSpPr txBox="1"/>
          <p:nvPr>
            <p:ph idx="2" type="body"/>
          </p:nvPr>
        </p:nvSpPr>
        <p:spPr>
          <a:xfrm>
            <a:off x="6394450" y="740229"/>
            <a:ext cx="4865211" cy="1078146"/>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1200"/>
              </a:spcBef>
              <a:spcAft>
                <a:spcPts val="0"/>
              </a:spcAft>
              <a:buClr>
                <a:schemeClr val="lt2"/>
              </a:buClr>
              <a:buSzPts val="3200"/>
              <a:buNone/>
              <a:defRPr sz="3200">
                <a:solidFill>
                  <a:schemeClr val="lt2"/>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70" name="Google Shape;170;p22"/>
          <p:cNvSpPr txBox="1"/>
          <p:nvPr/>
        </p:nvSpPr>
        <p:spPr>
          <a:xfrm>
            <a:off x="11908632" y="6579173"/>
            <a:ext cx="128240" cy="12311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2"/>
              </a:buClr>
              <a:buSzPts val="800"/>
              <a:buFont typeface="Arial"/>
              <a:buNone/>
            </a:pPr>
            <a:fld id="{00000000-1234-1234-1234-123412341234}" type="slidenum">
              <a:rPr b="0" i="0" lang="en-US" sz="800" u="none" cap="none" strike="noStrike">
                <a:solidFill>
                  <a:schemeClr val="dk2"/>
                </a:solidFill>
                <a:latin typeface="Arial"/>
                <a:ea typeface="Arial"/>
                <a:cs typeface="Arial"/>
                <a:sym typeface="Arial"/>
              </a:rPr>
              <a:t>‹#›</a:t>
            </a:fld>
            <a:endParaRPr b="0" i="0" sz="800" u="none" cap="none" strike="noStrike">
              <a:solidFill>
                <a:schemeClr val="dk2"/>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 &amp; Content Blue 3" showMasterSp="0">
  <p:cSld name="Title, Sub &amp; Content Blue 3">
    <p:bg>
      <p:bgPr>
        <a:solidFill>
          <a:schemeClr val="accent1"/>
        </a:solidFill>
      </p:bgPr>
    </p:bg>
    <p:spTree>
      <p:nvGrpSpPr>
        <p:cNvPr id="171" name="Shape 171"/>
        <p:cNvGrpSpPr/>
        <p:nvPr/>
      </p:nvGrpSpPr>
      <p:grpSpPr>
        <a:xfrm>
          <a:off x="0" y="0"/>
          <a:ext cx="0" cy="0"/>
          <a:chOff x="0" y="0"/>
          <a:chExt cx="0" cy="0"/>
        </a:xfrm>
      </p:grpSpPr>
      <p:sp>
        <p:nvSpPr>
          <p:cNvPr id="172" name="Google Shape;172;p23"/>
          <p:cNvSpPr txBox="1"/>
          <p:nvPr>
            <p:ph idx="1" type="body"/>
          </p:nvPr>
        </p:nvSpPr>
        <p:spPr>
          <a:xfrm>
            <a:off x="6394450" y="1974850"/>
            <a:ext cx="4852988" cy="3703638"/>
          </a:xfrm>
          <a:prstGeom prst="rect">
            <a:avLst/>
          </a:prstGeom>
          <a:noFill/>
          <a:ln>
            <a:noFill/>
          </a:ln>
        </p:spPr>
        <p:txBody>
          <a:bodyPr anchorCtr="0" anchor="t" bIns="0" lIns="0" spcFirstLastPara="1" rIns="0" wrap="square" tIns="0">
            <a:normAutofit/>
          </a:bodyPr>
          <a:lstStyle>
            <a:lvl1pPr indent="-406400" lvl="0" marL="457200" algn="l">
              <a:lnSpc>
                <a:spcPct val="100000"/>
              </a:lnSpc>
              <a:spcBef>
                <a:spcPts val="1200"/>
              </a:spcBef>
              <a:spcAft>
                <a:spcPts val="0"/>
              </a:spcAft>
              <a:buClr>
                <a:schemeClr val="lt1"/>
              </a:buClr>
              <a:buSzPts val="2800"/>
              <a:buChar char="▪"/>
              <a:defRPr>
                <a:solidFill>
                  <a:schemeClr val="lt1"/>
                </a:solidFill>
              </a:defRPr>
            </a:lvl1pPr>
            <a:lvl2pPr indent="-381000" lvl="1" marL="914400" algn="l">
              <a:lnSpc>
                <a:spcPct val="100000"/>
              </a:lnSpc>
              <a:spcBef>
                <a:spcPts val="1200"/>
              </a:spcBef>
              <a:spcAft>
                <a:spcPts val="0"/>
              </a:spcAft>
              <a:buClr>
                <a:schemeClr val="lt1"/>
              </a:buClr>
              <a:buSzPts val="2400"/>
              <a:buChar char="•"/>
              <a:defRPr>
                <a:solidFill>
                  <a:schemeClr val="lt1"/>
                </a:solidFill>
              </a:defRPr>
            </a:lvl2pPr>
            <a:lvl3pPr indent="-342900" lvl="2" marL="1371600" algn="l">
              <a:lnSpc>
                <a:spcPct val="100000"/>
              </a:lnSpc>
              <a:spcBef>
                <a:spcPts val="1200"/>
              </a:spcBef>
              <a:spcAft>
                <a:spcPts val="0"/>
              </a:spcAft>
              <a:buClr>
                <a:schemeClr val="lt1"/>
              </a:buClr>
              <a:buSzPts val="1800"/>
              <a:buChar char="•"/>
              <a:defRPr>
                <a:solidFill>
                  <a:schemeClr val="lt1"/>
                </a:solidFill>
              </a:defRPr>
            </a:lvl3pPr>
            <a:lvl4pPr indent="-342900" lvl="3" marL="1828800" algn="l">
              <a:lnSpc>
                <a:spcPct val="100000"/>
              </a:lnSpc>
              <a:spcBef>
                <a:spcPts val="1200"/>
              </a:spcBef>
              <a:spcAft>
                <a:spcPts val="0"/>
              </a:spcAft>
              <a:buClr>
                <a:schemeClr val="lt1"/>
              </a:buClr>
              <a:buSzPts val="1800"/>
              <a:buChar char="•"/>
              <a:defRPr>
                <a:solidFill>
                  <a:schemeClr val="lt1"/>
                </a:solidFill>
              </a:defRPr>
            </a:lvl4pPr>
            <a:lvl5pPr indent="-330200" lvl="4" marL="2286000" algn="l">
              <a:lnSpc>
                <a:spcPct val="100000"/>
              </a:lnSpc>
              <a:spcBef>
                <a:spcPts val="1200"/>
              </a:spcBef>
              <a:spcAft>
                <a:spcPts val="0"/>
              </a:spcAft>
              <a:buClr>
                <a:schemeClr val="lt1"/>
              </a:buClr>
              <a:buSzPts val="1600"/>
              <a:buChar char="•"/>
              <a:defRPr>
                <a:solidFill>
                  <a:schemeClr val="lt1"/>
                </a:solidFill>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73" name="Google Shape;173;p23"/>
          <p:cNvSpPr txBox="1"/>
          <p:nvPr>
            <p:ph type="title"/>
          </p:nvPr>
        </p:nvSpPr>
        <p:spPr>
          <a:xfrm>
            <a:off x="554183" y="2545222"/>
            <a:ext cx="4765744" cy="24978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174" name="Google Shape;174;p23"/>
          <p:cNvSpPr txBox="1"/>
          <p:nvPr>
            <p:ph idx="2" type="body"/>
          </p:nvPr>
        </p:nvSpPr>
        <p:spPr>
          <a:xfrm>
            <a:off x="6394450" y="740229"/>
            <a:ext cx="4865211" cy="1078146"/>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75" name="Google Shape;175;p23"/>
          <p:cNvSpPr/>
          <p:nvPr/>
        </p:nvSpPr>
        <p:spPr>
          <a:xfrm>
            <a:off x="0" y="6407451"/>
            <a:ext cx="11736987" cy="450549"/>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6" name="Google Shape;176;p23"/>
          <p:cNvSpPr/>
          <p:nvPr/>
        </p:nvSpPr>
        <p:spPr>
          <a:xfrm>
            <a:off x="11741697" y="6407185"/>
            <a:ext cx="450068" cy="450068"/>
          </a:xfrm>
          <a:prstGeom prst="rect">
            <a:avLst/>
          </a:prstGeom>
          <a:solidFill>
            <a:schemeClr val="accent1">
              <a:alpha val="49803"/>
            </a:schemeClr>
          </a:solid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77" name="Google Shape;177;p23"/>
          <p:cNvSpPr txBox="1"/>
          <p:nvPr/>
        </p:nvSpPr>
        <p:spPr>
          <a:xfrm>
            <a:off x="11881866" y="6268286"/>
            <a:ext cx="207818" cy="463973"/>
          </a:xfrm>
          <a:prstGeom prst="rect">
            <a:avLst/>
          </a:prstGeom>
          <a:noFill/>
          <a:ln>
            <a:noFill/>
          </a:ln>
        </p:spPr>
        <p:txBody>
          <a:bodyPr anchorCtr="0" anchor="ctr" bIns="25400" lIns="25400" spcFirstLastPara="1" rIns="25400" wrap="square" tIns="25400">
            <a:spAutoFit/>
          </a:bodyPr>
          <a:lstStyle/>
          <a:p>
            <a:pPr indent="0" lvl="0" marL="0" marR="0" rtl="0" algn="l">
              <a:lnSpc>
                <a:spcPct val="90000"/>
              </a:lnSpc>
              <a:spcBef>
                <a:spcPts val="2250"/>
              </a:spcBef>
              <a:spcAft>
                <a:spcPts val="0"/>
              </a:spcAft>
              <a:buClr>
                <a:schemeClr val="lt1"/>
              </a:buClr>
              <a:buSzPts val="850"/>
              <a:buFont typeface="Arial"/>
              <a:buNone/>
            </a:pPr>
            <a:fld id="{00000000-1234-1234-1234-123412341234}" type="slidenum">
              <a:rPr b="0" i="0" lang="en-US" sz="850" u="none" cap="none" strike="noStrike">
                <a:solidFill>
                  <a:schemeClr val="lt1"/>
                </a:solidFill>
                <a:latin typeface="Arial"/>
                <a:ea typeface="Arial"/>
                <a:cs typeface="Arial"/>
                <a:sym typeface="Arial"/>
              </a:rPr>
              <a:t>‹#›</a:t>
            </a:fld>
            <a:endParaRPr b="0" i="0" sz="850" u="none" cap="none" strike="noStrike">
              <a:solidFill>
                <a:schemeClr val="lt1"/>
              </a:solidFill>
              <a:latin typeface="Arial"/>
              <a:ea typeface="Arial"/>
              <a:cs typeface="Arial"/>
              <a:sym typeface="Arial"/>
            </a:endParaRPr>
          </a:p>
        </p:txBody>
      </p:sp>
      <p:pic>
        <p:nvPicPr>
          <p:cNvPr descr="Image" id="178" name="Google Shape;178;p23"/>
          <p:cNvPicPr preferRelativeResize="0"/>
          <p:nvPr/>
        </p:nvPicPr>
        <p:blipFill rotWithShape="1">
          <a:blip r:embed="rId2">
            <a:alphaModFix/>
          </a:blip>
          <a:srcRect b="0" l="0" r="0" t="0"/>
          <a:stretch/>
        </p:blipFill>
        <p:spPr>
          <a:xfrm>
            <a:off x="11151433" y="6543018"/>
            <a:ext cx="491250" cy="190501"/>
          </a:xfrm>
          <a:prstGeom prst="rect">
            <a:avLst/>
          </a:prstGeom>
          <a:noFill/>
          <a:ln>
            <a:noFill/>
          </a:ln>
        </p:spPr>
      </p:pic>
      <p:sp>
        <p:nvSpPr>
          <p:cNvPr id="179" name="Google Shape;179;p23"/>
          <p:cNvSpPr/>
          <p:nvPr/>
        </p:nvSpPr>
        <p:spPr>
          <a:xfrm>
            <a:off x="5503530" y="6562504"/>
            <a:ext cx="1184940" cy="23141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Intel Confidential</a:t>
            </a:r>
            <a:endParaRPr/>
          </a:p>
        </p:txBody>
      </p:sp>
      <p:sp>
        <p:nvSpPr>
          <p:cNvPr id="180" name="Google Shape;180;p23"/>
          <p:cNvSpPr/>
          <p:nvPr/>
        </p:nvSpPr>
        <p:spPr>
          <a:xfrm>
            <a:off x="483010" y="6562504"/>
            <a:ext cx="1766830" cy="2314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Department or Event Name</a:t>
            </a:r>
            <a:endParaRPr/>
          </a:p>
        </p:txBody>
      </p:sp>
      <p:sp>
        <p:nvSpPr>
          <p:cNvPr id="181" name="Google Shape;181;p23"/>
          <p:cNvSpPr/>
          <p:nvPr/>
        </p:nvSpPr>
        <p:spPr>
          <a:xfrm rot="5400000">
            <a:off x="8758537" y="2978453"/>
            <a:ext cx="6407450" cy="450549"/>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 &amp; Content Light Blue 2" showMasterSp="0">
  <p:cSld name="Title, Sub &amp; Content Light Blue 2">
    <p:bg>
      <p:bgPr>
        <a:solidFill>
          <a:srgbClr val="0095BD"/>
        </a:solidFill>
      </p:bgPr>
    </p:bg>
    <p:spTree>
      <p:nvGrpSpPr>
        <p:cNvPr id="182" name="Shape 182"/>
        <p:cNvGrpSpPr/>
        <p:nvPr/>
      </p:nvGrpSpPr>
      <p:grpSpPr>
        <a:xfrm>
          <a:off x="0" y="0"/>
          <a:ext cx="0" cy="0"/>
          <a:chOff x="0" y="0"/>
          <a:chExt cx="0" cy="0"/>
        </a:xfrm>
      </p:grpSpPr>
      <p:sp>
        <p:nvSpPr>
          <p:cNvPr id="183" name="Google Shape;183;p24"/>
          <p:cNvSpPr txBox="1"/>
          <p:nvPr>
            <p:ph idx="1" type="body"/>
          </p:nvPr>
        </p:nvSpPr>
        <p:spPr>
          <a:xfrm>
            <a:off x="6394450" y="1974850"/>
            <a:ext cx="4852988" cy="3703638"/>
          </a:xfrm>
          <a:prstGeom prst="rect">
            <a:avLst/>
          </a:prstGeom>
          <a:noFill/>
          <a:ln>
            <a:noFill/>
          </a:ln>
        </p:spPr>
        <p:txBody>
          <a:bodyPr anchorCtr="0" anchor="t" bIns="0" lIns="0" spcFirstLastPara="1" rIns="0" wrap="square" tIns="0">
            <a:normAutofit/>
          </a:bodyPr>
          <a:lstStyle>
            <a:lvl1pPr indent="-406400" lvl="0" marL="457200" algn="l">
              <a:lnSpc>
                <a:spcPct val="100000"/>
              </a:lnSpc>
              <a:spcBef>
                <a:spcPts val="1200"/>
              </a:spcBef>
              <a:spcAft>
                <a:spcPts val="0"/>
              </a:spcAft>
              <a:buClr>
                <a:schemeClr val="lt1"/>
              </a:buClr>
              <a:buSzPts val="2800"/>
              <a:buChar char="▪"/>
              <a:defRPr>
                <a:solidFill>
                  <a:schemeClr val="lt1"/>
                </a:solidFill>
              </a:defRPr>
            </a:lvl1pPr>
            <a:lvl2pPr indent="-381000" lvl="1" marL="914400" algn="l">
              <a:lnSpc>
                <a:spcPct val="100000"/>
              </a:lnSpc>
              <a:spcBef>
                <a:spcPts val="1200"/>
              </a:spcBef>
              <a:spcAft>
                <a:spcPts val="0"/>
              </a:spcAft>
              <a:buClr>
                <a:schemeClr val="lt1"/>
              </a:buClr>
              <a:buSzPts val="2400"/>
              <a:buChar char="•"/>
              <a:defRPr>
                <a:solidFill>
                  <a:schemeClr val="lt1"/>
                </a:solidFill>
              </a:defRPr>
            </a:lvl2pPr>
            <a:lvl3pPr indent="-342900" lvl="2" marL="1371600" algn="l">
              <a:lnSpc>
                <a:spcPct val="100000"/>
              </a:lnSpc>
              <a:spcBef>
                <a:spcPts val="1200"/>
              </a:spcBef>
              <a:spcAft>
                <a:spcPts val="0"/>
              </a:spcAft>
              <a:buClr>
                <a:schemeClr val="lt1"/>
              </a:buClr>
              <a:buSzPts val="1800"/>
              <a:buChar char="•"/>
              <a:defRPr>
                <a:solidFill>
                  <a:schemeClr val="lt1"/>
                </a:solidFill>
              </a:defRPr>
            </a:lvl3pPr>
            <a:lvl4pPr indent="-342900" lvl="3" marL="1828800" algn="l">
              <a:lnSpc>
                <a:spcPct val="100000"/>
              </a:lnSpc>
              <a:spcBef>
                <a:spcPts val="1200"/>
              </a:spcBef>
              <a:spcAft>
                <a:spcPts val="0"/>
              </a:spcAft>
              <a:buClr>
                <a:schemeClr val="lt1"/>
              </a:buClr>
              <a:buSzPts val="1800"/>
              <a:buChar char="•"/>
              <a:defRPr>
                <a:solidFill>
                  <a:schemeClr val="lt1"/>
                </a:solidFill>
              </a:defRPr>
            </a:lvl4pPr>
            <a:lvl5pPr indent="-330200" lvl="4" marL="2286000" algn="l">
              <a:lnSpc>
                <a:spcPct val="100000"/>
              </a:lnSpc>
              <a:spcBef>
                <a:spcPts val="1200"/>
              </a:spcBef>
              <a:spcAft>
                <a:spcPts val="0"/>
              </a:spcAft>
              <a:buClr>
                <a:schemeClr val="lt1"/>
              </a:buClr>
              <a:buSzPts val="1600"/>
              <a:buChar char="•"/>
              <a:defRPr>
                <a:solidFill>
                  <a:schemeClr val="lt1"/>
                </a:solidFill>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84" name="Google Shape;184;p24"/>
          <p:cNvSpPr txBox="1"/>
          <p:nvPr>
            <p:ph type="title"/>
          </p:nvPr>
        </p:nvSpPr>
        <p:spPr>
          <a:xfrm>
            <a:off x="554183" y="2545222"/>
            <a:ext cx="4765744" cy="249783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185" name="Google Shape;185;p24"/>
          <p:cNvSpPr txBox="1"/>
          <p:nvPr>
            <p:ph idx="2" type="body"/>
          </p:nvPr>
        </p:nvSpPr>
        <p:spPr>
          <a:xfrm>
            <a:off x="6394450" y="740229"/>
            <a:ext cx="4865211" cy="1078146"/>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1200"/>
              </a:spcBef>
              <a:spcAft>
                <a:spcPts val="0"/>
              </a:spcAft>
              <a:buClr>
                <a:schemeClr val="lt1"/>
              </a:buClr>
              <a:buSzPts val="3200"/>
              <a:buNone/>
              <a:defRPr sz="3200">
                <a:solidFill>
                  <a:schemeClr val="l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186" name="Google Shape;186;p24"/>
          <p:cNvSpPr/>
          <p:nvPr/>
        </p:nvSpPr>
        <p:spPr>
          <a:xfrm>
            <a:off x="0" y="6407451"/>
            <a:ext cx="11736987" cy="450549"/>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7" name="Google Shape;187;p24"/>
          <p:cNvSpPr txBox="1"/>
          <p:nvPr/>
        </p:nvSpPr>
        <p:spPr>
          <a:xfrm>
            <a:off x="11881866" y="6268286"/>
            <a:ext cx="207818" cy="463973"/>
          </a:xfrm>
          <a:prstGeom prst="rect">
            <a:avLst/>
          </a:prstGeom>
          <a:noFill/>
          <a:ln>
            <a:noFill/>
          </a:ln>
        </p:spPr>
        <p:txBody>
          <a:bodyPr anchorCtr="0" anchor="ctr" bIns="25400" lIns="25400" spcFirstLastPara="1" rIns="25400" wrap="square" tIns="25400">
            <a:spAutoFit/>
          </a:bodyPr>
          <a:lstStyle/>
          <a:p>
            <a:pPr indent="0" lvl="0" marL="0" marR="0" rtl="0" algn="l">
              <a:lnSpc>
                <a:spcPct val="90000"/>
              </a:lnSpc>
              <a:spcBef>
                <a:spcPts val="2250"/>
              </a:spcBef>
              <a:spcAft>
                <a:spcPts val="0"/>
              </a:spcAft>
              <a:buClr>
                <a:schemeClr val="lt1"/>
              </a:buClr>
              <a:buSzPts val="850"/>
              <a:buFont typeface="Arial"/>
              <a:buNone/>
            </a:pPr>
            <a:fld id="{00000000-1234-1234-1234-123412341234}" type="slidenum">
              <a:rPr b="0" i="0" lang="en-US" sz="850" u="none" cap="none" strike="noStrike">
                <a:solidFill>
                  <a:schemeClr val="lt1"/>
                </a:solidFill>
                <a:latin typeface="Arial"/>
                <a:ea typeface="Arial"/>
                <a:cs typeface="Arial"/>
                <a:sym typeface="Arial"/>
              </a:rPr>
              <a:t>‹#›</a:t>
            </a:fld>
            <a:endParaRPr b="0" i="0" sz="850" u="none" cap="none" strike="noStrike">
              <a:solidFill>
                <a:schemeClr val="lt1"/>
              </a:solidFill>
              <a:latin typeface="Arial"/>
              <a:ea typeface="Arial"/>
              <a:cs typeface="Arial"/>
              <a:sym typeface="Arial"/>
            </a:endParaRPr>
          </a:p>
        </p:txBody>
      </p:sp>
      <p:pic>
        <p:nvPicPr>
          <p:cNvPr descr="Image" id="188" name="Google Shape;188;p24"/>
          <p:cNvPicPr preferRelativeResize="0"/>
          <p:nvPr/>
        </p:nvPicPr>
        <p:blipFill rotWithShape="1">
          <a:blip r:embed="rId2">
            <a:alphaModFix/>
          </a:blip>
          <a:srcRect b="0" l="0" r="0" t="0"/>
          <a:stretch/>
        </p:blipFill>
        <p:spPr>
          <a:xfrm>
            <a:off x="11151433" y="6543018"/>
            <a:ext cx="491250" cy="190501"/>
          </a:xfrm>
          <a:prstGeom prst="rect">
            <a:avLst/>
          </a:prstGeom>
          <a:noFill/>
          <a:ln>
            <a:noFill/>
          </a:ln>
        </p:spPr>
      </p:pic>
      <p:sp>
        <p:nvSpPr>
          <p:cNvPr id="189" name="Google Shape;189;p24"/>
          <p:cNvSpPr/>
          <p:nvPr/>
        </p:nvSpPr>
        <p:spPr>
          <a:xfrm>
            <a:off x="5503530" y="6562504"/>
            <a:ext cx="1184940" cy="23141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Intel Confidential</a:t>
            </a:r>
            <a:endParaRPr/>
          </a:p>
        </p:txBody>
      </p:sp>
      <p:sp>
        <p:nvSpPr>
          <p:cNvPr id="190" name="Google Shape;190;p24"/>
          <p:cNvSpPr/>
          <p:nvPr/>
        </p:nvSpPr>
        <p:spPr>
          <a:xfrm>
            <a:off x="483010" y="6562504"/>
            <a:ext cx="1766830" cy="2314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Department or Event Name</a:t>
            </a:r>
            <a:endParaRPr/>
          </a:p>
        </p:txBody>
      </p:sp>
      <p:sp>
        <p:nvSpPr>
          <p:cNvPr id="191" name="Google Shape;191;p24"/>
          <p:cNvSpPr/>
          <p:nvPr/>
        </p:nvSpPr>
        <p:spPr>
          <a:xfrm rot="5400000">
            <a:off x="8758537" y="2978453"/>
            <a:ext cx="6407450" cy="450549"/>
          </a:xfrm>
          <a:prstGeom prst="rect">
            <a:avLst/>
          </a:prstGeom>
          <a:solidFill>
            <a:schemeClr val="accent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 White">
  <p:cSld name="Title &amp; Sub White">
    <p:spTree>
      <p:nvGrpSpPr>
        <p:cNvPr id="192" name="Shape 192"/>
        <p:cNvGrpSpPr/>
        <p:nvPr/>
      </p:nvGrpSpPr>
      <p:grpSpPr>
        <a:xfrm>
          <a:off x="0" y="0"/>
          <a:ext cx="0" cy="0"/>
          <a:chOff x="0" y="0"/>
          <a:chExt cx="0" cy="0"/>
        </a:xfrm>
      </p:grpSpPr>
      <p:pic>
        <p:nvPicPr>
          <p:cNvPr id="193" name="Google Shape;193;p25"/>
          <p:cNvPicPr preferRelativeResize="0"/>
          <p:nvPr/>
        </p:nvPicPr>
        <p:blipFill rotWithShape="1">
          <a:blip r:embed="rId2">
            <a:alphaModFix/>
          </a:blip>
          <a:srcRect b="0" l="0" r="0" t="0"/>
          <a:stretch/>
        </p:blipFill>
        <p:spPr>
          <a:xfrm>
            <a:off x="7201593" y="1799047"/>
            <a:ext cx="3472287" cy="4025676"/>
          </a:xfrm>
          <a:prstGeom prst="rect">
            <a:avLst/>
          </a:prstGeom>
          <a:noFill/>
          <a:ln>
            <a:noFill/>
          </a:ln>
        </p:spPr>
      </p:pic>
      <p:sp>
        <p:nvSpPr>
          <p:cNvPr id="194" name="Google Shape;194;p25"/>
          <p:cNvSpPr txBox="1"/>
          <p:nvPr>
            <p:ph type="title"/>
          </p:nvPr>
        </p:nvSpPr>
        <p:spPr>
          <a:xfrm>
            <a:off x="1444480" y="1917036"/>
            <a:ext cx="9303040" cy="3023929"/>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accent1"/>
              </a:buClr>
              <a:buSzPts val="4800"/>
              <a:buFont typeface="Arial"/>
              <a:buNone/>
              <a:defRPr sz="4800">
                <a:solidFill>
                  <a:schemeClr val="accen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195" name="Google Shape;195;p25"/>
          <p:cNvSpPr/>
          <p:nvPr/>
        </p:nvSpPr>
        <p:spPr>
          <a:xfrm>
            <a:off x="0" y="0"/>
            <a:ext cx="11736987" cy="450549"/>
          </a:xfrm>
          <a:prstGeom prst="rect">
            <a:avLst/>
          </a:prstGeom>
          <a:solidFill>
            <a:srgbClr val="F2F2F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6" name="Google Shape;196;p25"/>
          <p:cNvSpPr/>
          <p:nvPr/>
        </p:nvSpPr>
        <p:spPr>
          <a:xfrm rot="5400000">
            <a:off x="-2978450" y="2978453"/>
            <a:ext cx="6407450" cy="450549"/>
          </a:xfrm>
          <a:prstGeom prst="rect">
            <a:avLst/>
          </a:prstGeom>
          <a:solidFill>
            <a:srgbClr val="F2F2F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 Blue" showMasterSp="0">
  <p:cSld name="Title &amp; Sub Blue">
    <p:bg>
      <p:bgPr>
        <a:solidFill>
          <a:schemeClr val="dk2"/>
        </a:solidFill>
      </p:bgPr>
    </p:bg>
    <p:spTree>
      <p:nvGrpSpPr>
        <p:cNvPr id="197" name="Shape 197"/>
        <p:cNvGrpSpPr/>
        <p:nvPr/>
      </p:nvGrpSpPr>
      <p:grpSpPr>
        <a:xfrm>
          <a:off x="0" y="0"/>
          <a:ext cx="0" cy="0"/>
          <a:chOff x="0" y="0"/>
          <a:chExt cx="0" cy="0"/>
        </a:xfrm>
      </p:grpSpPr>
      <p:sp>
        <p:nvSpPr>
          <p:cNvPr id="198" name="Google Shape;198;p26"/>
          <p:cNvSpPr/>
          <p:nvPr/>
        </p:nvSpPr>
        <p:spPr>
          <a:xfrm>
            <a:off x="471054" y="464127"/>
            <a:ext cx="11272494" cy="5944838"/>
          </a:xfrm>
          <a:prstGeom prst="rect">
            <a:avLst/>
          </a:prstGeom>
          <a:solidFill>
            <a:schemeClr val="accent1"/>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199" name="Google Shape;199;p26"/>
          <p:cNvSpPr/>
          <p:nvPr/>
        </p:nvSpPr>
        <p:spPr>
          <a:xfrm>
            <a:off x="11743603" y="6405281"/>
            <a:ext cx="448398" cy="45272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pic>
        <p:nvPicPr>
          <p:cNvPr descr="Image" id="200" name="Google Shape;200;p26"/>
          <p:cNvPicPr preferRelativeResize="0"/>
          <p:nvPr/>
        </p:nvPicPr>
        <p:blipFill rotWithShape="1">
          <a:blip r:embed="rId2">
            <a:alphaModFix/>
          </a:blip>
          <a:srcRect b="0" l="0" r="0" t="0"/>
          <a:stretch/>
        </p:blipFill>
        <p:spPr>
          <a:xfrm>
            <a:off x="11151433" y="6543018"/>
            <a:ext cx="491250" cy="190501"/>
          </a:xfrm>
          <a:prstGeom prst="rect">
            <a:avLst/>
          </a:prstGeom>
          <a:noFill/>
          <a:ln>
            <a:noFill/>
          </a:ln>
        </p:spPr>
      </p:pic>
      <p:sp>
        <p:nvSpPr>
          <p:cNvPr id="201" name="Google Shape;201;p26"/>
          <p:cNvSpPr txBox="1"/>
          <p:nvPr/>
        </p:nvSpPr>
        <p:spPr>
          <a:xfrm>
            <a:off x="11942955" y="6538004"/>
            <a:ext cx="51361" cy="189796"/>
          </a:xfrm>
          <a:prstGeom prst="rect">
            <a:avLst/>
          </a:prstGeom>
          <a:noFill/>
          <a:ln>
            <a:noFill/>
          </a:ln>
        </p:spPr>
        <p:txBody>
          <a:bodyPr anchorCtr="0" anchor="b" bIns="25400" lIns="25400" spcFirstLastPara="1" rIns="25400" wrap="square" tIns="25400">
            <a:spAutoFit/>
          </a:bodyPr>
          <a:lstStyle/>
          <a:p>
            <a:pPr indent="0" lvl="0" marL="0" marR="0" rtl="0" algn="ctr">
              <a:lnSpc>
                <a:spcPct val="100000"/>
              </a:lnSpc>
              <a:spcBef>
                <a:spcPts val="0"/>
              </a:spcBef>
              <a:spcAft>
                <a:spcPts val="0"/>
              </a:spcAft>
              <a:buClr>
                <a:srgbClr val="FFFFFF"/>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02" name="Google Shape;202;p26"/>
          <p:cNvSpPr txBox="1"/>
          <p:nvPr/>
        </p:nvSpPr>
        <p:spPr>
          <a:xfrm>
            <a:off x="11881866" y="6268286"/>
            <a:ext cx="207818" cy="463973"/>
          </a:xfrm>
          <a:prstGeom prst="rect">
            <a:avLst/>
          </a:prstGeom>
          <a:noFill/>
          <a:ln>
            <a:noFill/>
          </a:ln>
        </p:spPr>
        <p:txBody>
          <a:bodyPr anchorCtr="0" anchor="ctr" bIns="25400" lIns="25400" spcFirstLastPara="1" rIns="25400" wrap="square" tIns="25400">
            <a:spAutoFit/>
          </a:bodyPr>
          <a:lstStyle/>
          <a:p>
            <a:pPr indent="0" lvl="0" marL="0" marR="0" rtl="0" algn="l">
              <a:lnSpc>
                <a:spcPct val="90000"/>
              </a:lnSpc>
              <a:spcBef>
                <a:spcPts val="2250"/>
              </a:spcBef>
              <a:spcAft>
                <a:spcPts val="0"/>
              </a:spcAft>
              <a:buClr>
                <a:srgbClr val="FFFFFF"/>
              </a:buClr>
              <a:buSzPts val="850"/>
              <a:buFont typeface="Arial"/>
              <a:buNone/>
            </a:pPr>
            <a:fld id="{00000000-1234-1234-1234-123412341234}" type="slidenum">
              <a:rPr b="0" i="0" lang="en-US" sz="850" u="none" cap="none" strike="noStrike">
                <a:solidFill>
                  <a:srgbClr val="FFFFFF"/>
                </a:solidFill>
                <a:latin typeface="Arial"/>
                <a:ea typeface="Arial"/>
                <a:cs typeface="Arial"/>
                <a:sym typeface="Arial"/>
              </a:rPr>
              <a:t>‹#›</a:t>
            </a:fld>
            <a:endParaRPr b="0" i="0" sz="850" u="none" cap="none" strike="noStrike">
              <a:solidFill>
                <a:srgbClr val="FFFFFF"/>
              </a:solidFill>
              <a:latin typeface="Arial"/>
              <a:ea typeface="Arial"/>
              <a:cs typeface="Arial"/>
              <a:sym typeface="Arial"/>
            </a:endParaRPr>
          </a:p>
        </p:txBody>
      </p:sp>
      <p:sp>
        <p:nvSpPr>
          <p:cNvPr id="203" name="Google Shape;203;p26"/>
          <p:cNvSpPr/>
          <p:nvPr/>
        </p:nvSpPr>
        <p:spPr>
          <a:xfrm>
            <a:off x="483010" y="6562504"/>
            <a:ext cx="1194558" cy="2314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DPC++ Essentials</a:t>
            </a:r>
            <a:endParaRPr/>
          </a:p>
        </p:txBody>
      </p:sp>
      <p:sp>
        <p:nvSpPr>
          <p:cNvPr id="204" name="Google Shape;204;p26"/>
          <p:cNvSpPr txBox="1"/>
          <p:nvPr>
            <p:ph type="title"/>
          </p:nvPr>
        </p:nvSpPr>
        <p:spPr>
          <a:xfrm>
            <a:off x="1444480" y="1917036"/>
            <a:ext cx="9303040" cy="3023929"/>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 Light Blue" showMasterSp="0">
  <p:cSld name="Title &amp; Sub Light Blue">
    <p:bg>
      <p:bgPr>
        <a:solidFill>
          <a:srgbClr val="00C7FD"/>
        </a:solidFill>
      </p:bgPr>
    </p:bg>
    <p:spTree>
      <p:nvGrpSpPr>
        <p:cNvPr id="205" name="Shape 205"/>
        <p:cNvGrpSpPr/>
        <p:nvPr/>
      </p:nvGrpSpPr>
      <p:grpSpPr>
        <a:xfrm>
          <a:off x="0" y="0"/>
          <a:ext cx="0" cy="0"/>
          <a:chOff x="0" y="0"/>
          <a:chExt cx="0" cy="0"/>
        </a:xfrm>
      </p:grpSpPr>
      <p:sp>
        <p:nvSpPr>
          <p:cNvPr id="206" name="Google Shape;206;p27"/>
          <p:cNvSpPr/>
          <p:nvPr/>
        </p:nvSpPr>
        <p:spPr>
          <a:xfrm>
            <a:off x="471054" y="464127"/>
            <a:ext cx="11272494" cy="5944838"/>
          </a:xfrm>
          <a:prstGeom prst="rect">
            <a:avLst/>
          </a:prstGeom>
          <a:solidFill>
            <a:srgbClr val="0095BD"/>
          </a:solidFill>
          <a:ln>
            <a:noFill/>
          </a:ln>
        </p:spPr>
        <p:txBody>
          <a:bodyPr anchorCtr="0" anchor="ctr" bIns="25400" lIns="25400" spcFirstLastPara="1" rIns="25400" wrap="square" tIns="2540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207" name="Google Shape;207;p27"/>
          <p:cNvSpPr/>
          <p:nvPr/>
        </p:nvSpPr>
        <p:spPr>
          <a:xfrm>
            <a:off x="11743603" y="6405281"/>
            <a:ext cx="448398" cy="452720"/>
          </a:xfrm>
          <a:prstGeom prst="rect">
            <a:avLst/>
          </a:prstGeom>
          <a:solidFill>
            <a:srgbClr val="0095B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pic>
        <p:nvPicPr>
          <p:cNvPr descr="Image" id="208" name="Google Shape;208;p27"/>
          <p:cNvPicPr preferRelativeResize="0"/>
          <p:nvPr/>
        </p:nvPicPr>
        <p:blipFill rotWithShape="1">
          <a:blip r:embed="rId2">
            <a:alphaModFix/>
          </a:blip>
          <a:srcRect b="0" l="0" r="0" t="0"/>
          <a:stretch/>
        </p:blipFill>
        <p:spPr>
          <a:xfrm>
            <a:off x="11151433" y="6543018"/>
            <a:ext cx="491250" cy="190501"/>
          </a:xfrm>
          <a:prstGeom prst="rect">
            <a:avLst/>
          </a:prstGeom>
          <a:noFill/>
          <a:ln>
            <a:noFill/>
          </a:ln>
        </p:spPr>
      </p:pic>
      <p:sp>
        <p:nvSpPr>
          <p:cNvPr id="209" name="Google Shape;209;p27"/>
          <p:cNvSpPr txBox="1"/>
          <p:nvPr/>
        </p:nvSpPr>
        <p:spPr>
          <a:xfrm>
            <a:off x="11942955" y="6538004"/>
            <a:ext cx="51361" cy="189796"/>
          </a:xfrm>
          <a:prstGeom prst="rect">
            <a:avLst/>
          </a:prstGeom>
          <a:noFill/>
          <a:ln>
            <a:noFill/>
          </a:ln>
        </p:spPr>
        <p:txBody>
          <a:bodyPr anchorCtr="0" anchor="b" bIns="25400" lIns="25400" spcFirstLastPara="1" rIns="25400" wrap="square" tIns="25400">
            <a:spAutoFit/>
          </a:bodyPr>
          <a:lstStyle/>
          <a:p>
            <a:pPr indent="0" lvl="0" marL="0" marR="0" rtl="0" algn="ctr">
              <a:lnSpc>
                <a:spcPct val="100000"/>
              </a:lnSpc>
              <a:spcBef>
                <a:spcPts val="0"/>
              </a:spcBef>
              <a:spcAft>
                <a:spcPts val="0"/>
              </a:spcAft>
              <a:buClr>
                <a:srgbClr val="FFFFFF"/>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10" name="Google Shape;210;p27"/>
          <p:cNvSpPr txBox="1"/>
          <p:nvPr/>
        </p:nvSpPr>
        <p:spPr>
          <a:xfrm>
            <a:off x="11881866" y="6268286"/>
            <a:ext cx="207818" cy="463973"/>
          </a:xfrm>
          <a:prstGeom prst="rect">
            <a:avLst/>
          </a:prstGeom>
          <a:noFill/>
          <a:ln>
            <a:noFill/>
          </a:ln>
        </p:spPr>
        <p:txBody>
          <a:bodyPr anchorCtr="0" anchor="ctr" bIns="25400" lIns="25400" spcFirstLastPara="1" rIns="25400" wrap="square" tIns="25400">
            <a:spAutoFit/>
          </a:bodyPr>
          <a:lstStyle/>
          <a:p>
            <a:pPr indent="0" lvl="0" marL="0" marR="0" rtl="0" algn="l">
              <a:lnSpc>
                <a:spcPct val="90000"/>
              </a:lnSpc>
              <a:spcBef>
                <a:spcPts val="2250"/>
              </a:spcBef>
              <a:spcAft>
                <a:spcPts val="0"/>
              </a:spcAft>
              <a:buClr>
                <a:srgbClr val="FFFFFF"/>
              </a:buClr>
              <a:buSzPts val="850"/>
              <a:buFont typeface="Arial"/>
              <a:buNone/>
            </a:pPr>
            <a:fld id="{00000000-1234-1234-1234-123412341234}" type="slidenum">
              <a:rPr b="0" i="0" lang="en-US" sz="850" u="none" cap="none" strike="noStrike">
                <a:solidFill>
                  <a:srgbClr val="FFFFFF"/>
                </a:solidFill>
                <a:latin typeface="Arial"/>
                <a:ea typeface="Arial"/>
                <a:cs typeface="Arial"/>
                <a:sym typeface="Arial"/>
              </a:rPr>
              <a:t>‹#›</a:t>
            </a:fld>
            <a:endParaRPr b="0" i="0" sz="850" u="none" cap="none" strike="noStrike">
              <a:solidFill>
                <a:srgbClr val="FFFFFF"/>
              </a:solidFill>
              <a:latin typeface="Arial"/>
              <a:ea typeface="Arial"/>
              <a:cs typeface="Arial"/>
              <a:sym typeface="Arial"/>
            </a:endParaRPr>
          </a:p>
        </p:txBody>
      </p:sp>
      <p:sp>
        <p:nvSpPr>
          <p:cNvPr id="211" name="Google Shape;211;p27"/>
          <p:cNvSpPr/>
          <p:nvPr/>
        </p:nvSpPr>
        <p:spPr>
          <a:xfrm>
            <a:off x="5503530" y="6562504"/>
            <a:ext cx="1184940" cy="23141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Intel Confidential</a:t>
            </a:r>
            <a:endParaRPr/>
          </a:p>
        </p:txBody>
      </p:sp>
      <p:sp>
        <p:nvSpPr>
          <p:cNvPr id="212" name="Google Shape;212;p27"/>
          <p:cNvSpPr/>
          <p:nvPr/>
        </p:nvSpPr>
        <p:spPr>
          <a:xfrm>
            <a:off x="483010" y="6562504"/>
            <a:ext cx="1766830" cy="2314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Department or Event Name</a:t>
            </a:r>
            <a:endParaRPr/>
          </a:p>
        </p:txBody>
      </p:sp>
      <p:sp>
        <p:nvSpPr>
          <p:cNvPr id="213" name="Google Shape;213;p27"/>
          <p:cNvSpPr txBox="1"/>
          <p:nvPr>
            <p:ph type="title"/>
          </p:nvPr>
        </p:nvSpPr>
        <p:spPr>
          <a:xfrm>
            <a:off x="1444480" y="1917036"/>
            <a:ext cx="9303040" cy="3023929"/>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lt1"/>
              </a:buClr>
              <a:buSzPts val="4800"/>
              <a:buFont typeface="Arial"/>
              <a:buNone/>
              <a:defRPr sz="48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ue A" showMasterSp="0">
  <p:cSld name="Title Blue A">
    <p:bg>
      <p:bgPr>
        <a:solidFill>
          <a:srgbClr val="184A86"/>
        </a:solidFill>
      </p:bgPr>
    </p:bg>
    <p:spTree>
      <p:nvGrpSpPr>
        <p:cNvPr id="27" name="Shape 27"/>
        <p:cNvGrpSpPr/>
        <p:nvPr/>
      </p:nvGrpSpPr>
      <p:grpSpPr>
        <a:xfrm>
          <a:off x="0" y="0"/>
          <a:ext cx="0" cy="0"/>
          <a:chOff x="0" y="0"/>
          <a:chExt cx="0" cy="0"/>
        </a:xfrm>
      </p:grpSpPr>
      <p:sp>
        <p:nvSpPr>
          <p:cNvPr id="28" name="Google Shape;28;p4"/>
          <p:cNvSpPr/>
          <p:nvPr/>
        </p:nvSpPr>
        <p:spPr>
          <a:xfrm>
            <a:off x="1469360" y="0"/>
            <a:ext cx="3430768" cy="5393161"/>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29" name="Google Shape;29;p4"/>
          <p:cNvSpPr/>
          <p:nvPr/>
        </p:nvSpPr>
        <p:spPr>
          <a:xfrm>
            <a:off x="861107" y="5390896"/>
            <a:ext cx="607299" cy="607299"/>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30" name="Google Shape;30;p4"/>
          <p:cNvSpPr/>
          <p:nvPr/>
        </p:nvSpPr>
        <p:spPr>
          <a:xfrm>
            <a:off x="576067" y="5108797"/>
            <a:ext cx="286654" cy="282073"/>
          </a:xfrm>
          <a:prstGeom prst="rect">
            <a:avLst/>
          </a:prstGeom>
          <a:solidFill>
            <a:srgbClr val="00C7F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31" name="Google Shape;31;p4"/>
          <p:cNvSpPr/>
          <p:nvPr/>
        </p:nvSpPr>
        <p:spPr>
          <a:xfrm>
            <a:off x="861107" y="4952474"/>
            <a:ext cx="157461" cy="157461"/>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32" name="Google Shape;32;p4"/>
          <p:cNvSpPr txBox="1"/>
          <p:nvPr>
            <p:ph type="title"/>
          </p:nvPr>
        </p:nvSpPr>
        <p:spPr>
          <a:xfrm>
            <a:off x="1895475" y="3585279"/>
            <a:ext cx="10972801" cy="109182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7500"/>
              <a:buFont typeface="Arial"/>
              <a:buNone/>
              <a:defRPr sz="75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33" name="Google Shape;33;p4"/>
          <p:cNvSpPr txBox="1"/>
          <p:nvPr>
            <p:ph idx="1" type="body"/>
          </p:nvPr>
        </p:nvSpPr>
        <p:spPr>
          <a:xfrm>
            <a:off x="1895475" y="3182315"/>
            <a:ext cx="10296524" cy="3048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rgbClr val="00C7FD"/>
              </a:buClr>
              <a:buSzPts val="1600"/>
              <a:buNone/>
              <a:defRPr b="1" i="0" sz="1600">
                <a:solidFill>
                  <a:srgbClr val="00C7FD"/>
                </a:solidFill>
                <a:latin typeface="Arial"/>
                <a:ea typeface="Arial"/>
                <a:cs typeface="Arial"/>
                <a:sym typeface="Arial"/>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34" name="Google Shape;34;p4"/>
          <p:cNvSpPr txBox="1"/>
          <p:nvPr>
            <p:ph idx="2" type="body"/>
          </p:nvPr>
        </p:nvSpPr>
        <p:spPr>
          <a:xfrm>
            <a:off x="1908348" y="4778609"/>
            <a:ext cx="10283651" cy="32677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lt1"/>
              </a:buClr>
              <a:buSzPts val="1800"/>
              <a:buNone/>
              <a:defRPr b="0" i="0" sz="1800">
                <a:solidFill>
                  <a:schemeClr val="lt1"/>
                </a:solidFill>
                <a:latin typeface="Arial"/>
                <a:ea typeface="Arial"/>
                <a:cs typeface="Arial"/>
                <a:sym typeface="Arial"/>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grpSp>
        <p:nvGrpSpPr>
          <p:cNvPr id="35" name="Google Shape;35;p4"/>
          <p:cNvGrpSpPr/>
          <p:nvPr/>
        </p:nvGrpSpPr>
        <p:grpSpPr>
          <a:xfrm>
            <a:off x="1468406" y="5995719"/>
            <a:ext cx="1059754" cy="396801"/>
            <a:chOff x="1314450" y="6391094"/>
            <a:chExt cx="1123377" cy="420623"/>
          </a:xfrm>
        </p:grpSpPr>
        <p:sp>
          <p:nvSpPr>
            <p:cNvPr id="36" name="Google Shape;36;p4"/>
            <p:cNvSpPr/>
            <p:nvPr/>
          </p:nvSpPr>
          <p:spPr>
            <a:xfrm>
              <a:off x="1314450" y="6396809"/>
              <a:ext cx="78581" cy="78581"/>
            </a:xfrm>
            <a:custGeom>
              <a:rect b="b" l="l" r="r" t="t"/>
              <a:pathLst>
                <a:path extrusionOk="0" h="78581" w="78581">
                  <a:moveTo>
                    <a:pt x="0" y="0"/>
                  </a:moveTo>
                  <a:lnTo>
                    <a:pt x="78581" y="0"/>
                  </a:lnTo>
                  <a:lnTo>
                    <a:pt x="78581" y="78581"/>
                  </a:lnTo>
                  <a:lnTo>
                    <a:pt x="0" y="78581"/>
                  </a:lnTo>
                  <a:close/>
                </a:path>
              </a:pathLst>
            </a:custGeom>
            <a:solidFill>
              <a:srgbClr val="00B2E3"/>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37" name="Google Shape;37;p4"/>
            <p:cNvSpPr/>
            <p:nvPr/>
          </p:nvSpPr>
          <p:spPr>
            <a:xfrm>
              <a:off x="1316545" y="6391094"/>
              <a:ext cx="995171" cy="420623"/>
            </a:xfrm>
            <a:custGeom>
              <a:rect b="b" l="l" r="r" t="t"/>
              <a:pathLst>
                <a:path extrusionOk="0" h="420623" w="995171">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38" name="Google Shape;38;p4"/>
            <p:cNvSpPr/>
            <p:nvPr/>
          </p:nvSpPr>
          <p:spPr>
            <a:xfrm>
              <a:off x="2358770" y="6728469"/>
              <a:ext cx="79057" cy="79057"/>
            </a:xfrm>
            <a:custGeom>
              <a:rect b="b" l="l" r="r" t="t"/>
              <a:pathLst>
                <a:path extrusionOk="0" h="79057" w="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39" name="Google Shape;39;p4"/>
            <p:cNvSpPr/>
            <p:nvPr/>
          </p:nvSpPr>
          <p:spPr>
            <a:xfrm>
              <a:off x="2384869" y="6748090"/>
              <a:ext cx="30765" cy="39528"/>
            </a:xfrm>
            <a:custGeom>
              <a:rect b="b" l="l" r="r" t="t"/>
              <a:pathLst>
                <a:path extrusionOk="0" h="39528" w="30765">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Blue B" showMasterSp="0">
  <p:cSld name="1_Title Blue B">
    <p:bg>
      <p:bgPr>
        <a:solidFill>
          <a:srgbClr val="184A86"/>
        </a:solidFill>
      </p:bgPr>
    </p:bg>
    <p:spTree>
      <p:nvGrpSpPr>
        <p:cNvPr id="40" name="Shape 40"/>
        <p:cNvGrpSpPr/>
        <p:nvPr/>
      </p:nvGrpSpPr>
      <p:grpSpPr>
        <a:xfrm>
          <a:off x="0" y="0"/>
          <a:ext cx="0" cy="0"/>
          <a:chOff x="0" y="0"/>
          <a:chExt cx="0" cy="0"/>
        </a:xfrm>
      </p:grpSpPr>
      <p:sp>
        <p:nvSpPr>
          <p:cNvPr id="41" name="Google Shape;41;p5"/>
          <p:cNvSpPr/>
          <p:nvPr/>
        </p:nvSpPr>
        <p:spPr>
          <a:xfrm>
            <a:off x="1469360" y="0"/>
            <a:ext cx="3430768" cy="5393161"/>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42" name="Google Shape;42;p5"/>
          <p:cNvSpPr txBox="1"/>
          <p:nvPr>
            <p:ph idx="1" type="body"/>
          </p:nvPr>
        </p:nvSpPr>
        <p:spPr>
          <a:xfrm>
            <a:off x="1895475" y="3182315"/>
            <a:ext cx="10296524" cy="3048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rgbClr val="00C7FD"/>
              </a:buClr>
              <a:buSzPts val="1600"/>
              <a:buNone/>
              <a:defRPr b="1" i="0" sz="1600">
                <a:solidFill>
                  <a:srgbClr val="00C7FD"/>
                </a:solidFill>
                <a:latin typeface="Arial"/>
                <a:ea typeface="Arial"/>
                <a:cs typeface="Arial"/>
                <a:sym typeface="Arial"/>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43" name="Google Shape;43;p5"/>
          <p:cNvSpPr txBox="1"/>
          <p:nvPr>
            <p:ph type="title"/>
          </p:nvPr>
        </p:nvSpPr>
        <p:spPr>
          <a:xfrm>
            <a:off x="1895475" y="3585279"/>
            <a:ext cx="10972801" cy="109182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7500"/>
              <a:buFont typeface="Arial"/>
              <a:buNone/>
              <a:defRPr sz="7500">
                <a:solidFill>
                  <a:schemeClr val="lt1"/>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44" name="Google Shape;44;p5"/>
          <p:cNvSpPr txBox="1"/>
          <p:nvPr>
            <p:ph idx="2" type="body"/>
          </p:nvPr>
        </p:nvSpPr>
        <p:spPr>
          <a:xfrm>
            <a:off x="1908348" y="4778609"/>
            <a:ext cx="10283651" cy="32677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lt1"/>
              </a:buClr>
              <a:buSzPts val="1800"/>
              <a:buNone/>
              <a:defRPr b="0" i="0" sz="1800">
                <a:solidFill>
                  <a:schemeClr val="lt1"/>
                </a:solidFill>
                <a:latin typeface="Arial"/>
                <a:ea typeface="Arial"/>
                <a:cs typeface="Arial"/>
                <a:sym typeface="Arial"/>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45" name="Google Shape;45;p5"/>
          <p:cNvSpPr/>
          <p:nvPr/>
        </p:nvSpPr>
        <p:spPr>
          <a:xfrm>
            <a:off x="861107" y="5390896"/>
            <a:ext cx="607299" cy="607299"/>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46" name="Google Shape;46;p5"/>
          <p:cNvSpPr/>
          <p:nvPr/>
        </p:nvSpPr>
        <p:spPr>
          <a:xfrm>
            <a:off x="576067" y="5108797"/>
            <a:ext cx="286654" cy="282073"/>
          </a:xfrm>
          <a:prstGeom prst="rect">
            <a:avLst/>
          </a:pr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sp>
        <p:nvSpPr>
          <p:cNvPr id="47" name="Google Shape;47;p5"/>
          <p:cNvSpPr/>
          <p:nvPr/>
        </p:nvSpPr>
        <p:spPr>
          <a:xfrm>
            <a:off x="861107" y="4952474"/>
            <a:ext cx="157461" cy="157461"/>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26FC5"/>
              </a:buClr>
              <a:buSzPts val="1600"/>
              <a:buFont typeface="Helvetica Neue"/>
              <a:buNone/>
            </a:pPr>
            <a:r>
              <a:t/>
            </a:r>
            <a:endParaRPr b="0" i="0" sz="1600" u="none" cap="none" strike="noStrike">
              <a:solidFill>
                <a:srgbClr val="000000"/>
              </a:solidFill>
              <a:latin typeface="Arial"/>
              <a:ea typeface="Arial"/>
              <a:cs typeface="Arial"/>
              <a:sym typeface="Arial"/>
            </a:endParaRPr>
          </a:p>
        </p:txBody>
      </p:sp>
      <p:grpSp>
        <p:nvGrpSpPr>
          <p:cNvPr id="48" name="Google Shape;48;p5"/>
          <p:cNvGrpSpPr/>
          <p:nvPr/>
        </p:nvGrpSpPr>
        <p:grpSpPr>
          <a:xfrm>
            <a:off x="1468406" y="5995719"/>
            <a:ext cx="1059754" cy="396801"/>
            <a:chOff x="1314450" y="6391094"/>
            <a:chExt cx="1123377" cy="420623"/>
          </a:xfrm>
        </p:grpSpPr>
        <p:sp>
          <p:nvSpPr>
            <p:cNvPr id="49" name="Google Shape;49;p5"/>
            <p:cNvSpPr/>
            <p:nvPr/>
          </p:nvSpPr>
          <p:spPr>
            <a:xfrm>
              <a:off x="1314450" y="6396809"/>
              <a:ext cx="78581" cy="78581"/>
            </a:xfrm>
            <a:custGeom>
              <a:rect b="b" l="l" r="r" t="t"/>
              <a:pathLst>
                <a:path extrusionOk="0" h="78581" w="78581">
                  <a:moveTo>
                    <a:pt x="0" y="0"/>
                  </a:moveTo>
                  <a:lnTo>
                    <a:pt x="78581" y="0"/>
                  </a:lnTo>
                  <a:lnTo>
                    <a:pt x="78581" y="78581"/>
                  </a:lnTo>
                  <a:lnTo>
                    <a:pt x="0" y="78581"/>
                  </a:lnTo>
                  <a:close/>
                </a:path>
              </a:pathLst>
            </a:custGeom>
            <a:solidFill>
              <a:srgbClr val="00B2E3"/>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0" name="Google Shape;50;p5"/>
            <p:cNvSpPr/>
            <p:nvPr/>
          </p:nvSpPr>
          <p:spPr>
            <a:xfrm>
              <a:off x="1316545" y="6391094"/>
              <a:ext cx="995171" cy="420623"/>
            </a:xfrm>
            <a:custGeom>
              <a:rect b="b" l="l" r="r" t="t"/>
              <a:pathLst>
                <a:path extrusionOk="0" h="420623" w="995171">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1" name="Google Shape;51;p5"/>
            <p:cNvSpPr/>
            <p:nvPr/>
          </p:nvSpPr>
          <p:spPr>
            <a:xfrm>
              <a:off x="2358770" y="6728469"/>
              <a:ext cx="79057" cy="79057"/>
            </a:xfrm>
            <a:custGeom>
              <a:rect b="b" l="l" r="r" t="t"/>
              <a:pathLst>
                <a:path extrusionOk="0" h="79057" w="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2" name="Google Shape;52;p5"/>
            <p:cNvSpPr/>
            <p:nvPr/>
          </p:nvSpPr>
          <p:spPr>
            <a:xfrm>
              <a:off x="2384869" y="6748090"/>
              <a:ext cx="30765" cy="39528"/>
            </a:xfrm>
            <a:custGeom>
              <a:rect b="b" l="l" r="r" t="t"/>
              <a:pathLst>
                <a:path extrusionOk="0" h="39528" w="30765">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3" name="Shape 53"/>
        <p:cNvGrpSpPr/>
        <p:nvPr/>
      </p:nvGrpSpPr>
      <p:grpSpPr>
        <a:xfrm>
          <a:off x="0" y="0"/>
          <a:ext cx="0" cy="0"/>
          <a:chOff x="0" y="0"/>
          <a:chExt cx="0" cy="0"/>
        </a:xfrm>
      </p:grpSpPr>
      <p:sp>
        <p:nvSpPr>
          <p:cNvPr id="54" name="Google Shape;54;p6"/>
          <p:cNvSpPr txBox="1"/>
          <p:nvPr>
            <p:ph type="title"/>
          </p:nvPr>
        </p:nvSpPr>
        <p:spPr>
          <a:xfrm>
            <a:off x="571370" y="571500"/>
            <a:ext cx="11010816" cy="95249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55" name="Shape 55"/>
        <p:cNvGrpSpPr/>
        <p:nvPr/>
      </p:nvGrpSpPr>
      <p:grpSpPr>
        <a:xfrm>
          <a:off x="0" y="0"/>
          <a:ext cx="0" cy="0"/>
          <a:chOff x="0" y="0"/>
          <a:chExt cx="0" cy="0"/>
        </a:xfrm>
      </p:grpSpPr>
      <p:sp>
        <p:nvSpPr>
          <p:cNvPr id="56" name="Google Shape;56;p7"/>
          <p:cNvSpPr txBox="1"/>
          <p:nvPr>
            <p:ph type="title"/>
          </p:nvPr>
        </p:nvSpPr>
        <p:spPr>
          <a:xfrm>
            <a:off x="571370" y="571500"/>
            <a:ext cx="11010816" cy="95249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57" name="Google Shape;57;p7"/>
          <p:cNvSpPr txBox="1"/>
          <p:nvPr>
            <p:ph idx="1" type="body"/>
          </p:nvPr>
        </p:nvSpPr>
        <p:spPr>
          <a:xfrm>
            <a:off x="571370" y="1673454"/>
            <a:ext cx="11010900" cy="4574947"/>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lt2"/>
              </a:buClr>
              <a:buSzPts val="1800"/>
              <a:buChar char="▪"/>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 &amp; Content">
  <p:cSld name="Title, Sub &amp; Content">
    <p:spTree>
      <p:nvGrpSpPr>
        <p:cNvPr id="58" name="Shape 58"/>
        <p:cNvGrpSpPr/>
        <p:nvPr/>
      </p:nvGrpSpPr>
      <p:grpSpPr>
        <a:xfrm>
          <a:off x="0" y="0"/>
          <a:ext cx="0" cy="0"/>
          <a:chOff x="0" y="0"/>
          <a:chExt cx="0" cy="0"/>
        </a:xfrm>
      </p:grpSpPr>
      <p:sp>
        <p:nvSpPr>
          <p:cNvPr id="59" name="Google Shape;59;p8"/>
          <p:cNvSpPr txBox="1"/>
          <p:nvPr>
            <p:ph type="title"/>
          </p:nvPr>
        </p:nvSpPr>
        <p:spPr>
          <a:xfrm>
            <a:off x="571370" y="571500"/>
            <a:ext cx="11010816" cy="95249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60" name="Google Shape;60;p8"/>
          <p:cNvSpPr txBox="1"/>
          <p:nvPr>
            <p:ph idx="1" type="body"/>
          </p:nvPr>
        </p:nvSpPr>
        <p:spPr>
          <a:xfrm>
            <a:off x="571370" y="2139953"/>
            <a:ext cx="11010900" cy="4108448"/>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lt2"/>
              </a:buClr>
              <a:buSzPts val="1800"/>
              <a:buChar char="▪"/>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61" name="Google Shape;61;p8"/>
          <p:cNvSpPr txBox="1"/>
          <p:nvPr>
            <p:ph idx="2" type="body"/>
          </p:nvPr>
        </p:nvSpPr>
        <p:spPr>
          <a:xfrm>
            <a:off x="571370" y="1612901"/>
            <a:ext cx="11022013" cy="43815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 &amp; 2 Content Columns">
  <p:cSld name="Title, Sub &amp; 2 Content Columns">
    <p:spTree>
      <p:nvGrpSpPr>
        <p:cNvPr id="62" name="Shape 62"/>
        <p:cNvGrpSpPr/>
        <p:nvPr/>
      </p:nvGrpSpPr>
      <p:grpSpPr>
        <a:xfrm>
          <a:off x="0" y="0"/>
          <a:ext cx="0" cy="0"/>
          <a:chOff x="0" y="0"/>
          <a:chExt cx="0" cy="0"/>
        </a:xfrm>
      </p:grpSpPr>
      <p:sp>
        <p:nvSpPr>
          <p:cNvPr id="63" name="Google Shape;63;p9"/>
          <p:cNvSpPr txBox="1"/>
          <p:nvPr>
            <p:ph type="title"/>
          </p:nvPr>
        </p:nvSpPr>
        <p:spPr>
          <a:xfrm>
            <a:off x="571500" y="571501"/>
            <a:ext cx="11010901" cy="9525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64" name="Google Shape;64;p9"/>
          <p:cNvSpPr txBox="1"/>
          <p:nvPr>
            <p:ph idx="1" type="body"/>
          </p:nvPr>
        </p:nvSpPr>
        <p:spPr>
          <a:xfrm>
            <a:off x="571500" y="2139951"/>
            <a:ext cx="5288525" cy="411828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lt2"/>
              </a:buClr>
              <a:buSzPts val="1800"/>
              <a:buChar char="▪"/>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65" name="Google Shape;65;p9"/>
          <p:cNvSpPr txBox="1"/>
          <p:nvPr>
            <p:ph idx="2" type="body"/>
          </p:nvPr>
        </p:nvSpPr>
        <p:spPr>
          <a:xfrm>
            <a:off x="6289113" y="2139951"/>
            <a:ext cx="5288525" cy="411828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lt2"/>
              </a:buClr>
              <a:buSzPts val="1800"/>
              <a:buChar char="▪"/>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66" name="Google Shape;66;p9"/>
          <p:cNvSpPr txBox="1"/>
          <p:nvPr>
            <p:ph idx="3" type="body"/>
          </p:nvPr>
        </p:nvSpPr>
        <p:spPr>
          <a:xfrm>
            <a:off x="571500" y="1612901"/>
            <a:ext cx="11022013" cy="43815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3200"/>
              <a:buNone/>
              <a:defRPr sz="3200">
                <a:solidFill>
                  <a:schemeClr val="accent1"/>
                </a:solidFill>
                <a:latin typeface="Arial"/>
                <a:ea typeface="Arial"/>
                <a:cs typeface="Arial"/>
                <a:sym typeface="Arial"/>
              </a:defRPr>
            </a:lvl1pPr>
            <a:lvl2pPr indent="-228600" lvl="1" marL="914400" algn="l">
              <a:lnSpc>
                <a:spcPct val="100000"/>
              </a:lnSpc>
              <a:spcBef>
                <a:spcPts val="1200"/>
              </a:spcBef>
              <a:spcAft>
                <a:spcPts val="0"/>
              </a:spcAft>
              <a:buClr>
                <a:schemeClr val="lt2"/>
              </a:buClr>
              <a:buSzPts val="2400"/>
              <a:buNone/>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ntent Columns">
  <p:cSld name="Title &amp; 2 Content Columns">
    <p:spTree>
      <p:nvGrpSpPr>
        <p:cNvPr id="67" name="Shape 67"/>
        <p:cNvGrpSpPr/>
        <p:nvPr/>
      </p:nvGrpSpPr>
      <p:grpSpPr>
        <a:xfrm>
          <a:off x="0" y="0"/>
          <a:ext cx="0" cy="0"/>
          <a:chOff x="0" y="0"/>
          <a:chExt cx="0" cy="0"/>
        </a:xfrm>
      </p:grpSpPr>
      <p:sp>
        <p:nvSpPr>
          <p:cNvPr id="68" name="Google Shape;68;p10"/>
          <p:cNvSpPr txBox="1"/>
          <p:nvPr>
            <p:ph type="title"/>
          </p:nvPr>
        </p:nvSpPr>
        <p:spPr>
          <a:xfrm>
            <a:off x="571500" y="571501"/>
            <a:ext cx="11010901" cy="9525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525252"/>
              </a:buClr>
              <a:buSzPts val="4000"/>
              <a:buFont typeface="Arial"/>
              <a:buNone/>
              <a:defRPr sz="4000">
                <a:solidFill>
                  <a:srgbClr val="525252"/>
                </a:solidFill>
              </a:defRPr>
            </a:lvl1pPr>
            <a:lvl2pPr lvl="1" algn="l">
              <a:lnSpc>
                <a:spcPct val="90000"/>
              </a:lnSpc>
              <a:spcBef>
                <a:spcPts val="0"/>
              </a:spcBef>
              <a:spcAft>
                <a:spcPts val="0"/>
              </a:spcAft>
              <a:buClr>
                <a:srgbClr val="535353"/>
              </a:buClr>
              <a:buSzPts val="1800"/>
              <a:buNone/>
              <a:defRPr/>
            </a:lvl2pPr>
            <a:lvl3pPr lvl="2" algn="l">
              <a:lnSpc>
                <a:spcPct val="90000"/>
              </a:lnSpc>
              <a:spcBef>
                <a:spcPts val="0"/>
              </a:spcBef>
              <a:spcAft>
                <a:spcPts val="0"/>
              </a:spcAft>
              <a:buClr>
                <a:srgbClr val="535353"/>
              </a:buClr>
              <a:buSzPts val="1800"/>
              <a:buNone/>
              <a:defRPr/>
            </a:lvl3pPr>
            <a:lvl4pPr lvl="3" algn="l">
              <a:lnSpc>
                <a:spcPct val="90000"/>
              </a:lnSpc>
              <a:spcBef>
                <a:spcPts val="0"/>
              </a:spcBef>
              <a:spcAft>
                <a:spcPts val="0"/>
              </a:spcAft>
              <a:buClr>
                <a:srgbClr val="535353"/>
              </a:buClr>
              <a:buSzPts val="1800"/>
              <a:buNone/>
              <a:defRPr/>
            </a:lvl4pPr>
            <a:lvl5pPr lvl="4" algn="l">
              <a:lnSpc>
                <a:spcPct val="90000"/>
              </a:lnSpc>
              <a:spcBef>
                <a:spcPts val="0"/>
              </a:spcBef>
              <a:spcAft>
                <a:spcPts val="0"/>
              </a:spcAft>
              <a:buClr>
                <a:srgbClr val="535353"/>
              </a:buClr>
              <a:buSzPts val="1800"/>
              <a:buNone/>
              <a:defRPr/>
            </a:lvl5pPr>
            <a:lvl6pPr lvl="5" algn="l">
              <a:lnSpc>
                <a:spcPct val="90000"/>
              </a:lnSpc>
              <a:spcBef>
                <a:spcPts val="0"/>
              </a:spcBef>
              <a:spcAft>
                <a:spcPts val="0"/>
              </a:spcAft>
              <a:buClr>
                <a:srgbClr val="535353"/>
              </a:buClr>
              <a:buSzPts val="1800"/>
              <a:buNone/>
              <a:defRPr/>
            </a:lvl6pPr>
            <a:lvl7pPr lvl="6" algn="l">
              <a:lnSpc>
                <a:spcPct val="90000"/>
              </a:lnSpc>
              <a:spcBef>
                <a:spcPts val="0"/>
              </a:spcBef>
              <a:spcAft>
                <a:spcPts val="0"/>
              </a:spcAft>
              <a:buClr>
                <a:srgbClr val="535353"/>
              </a:buClr>
              <a:buSzPts val="1800"/>
              <a:buNone/>
              <a:defRPr/>
            </a:lvl7pPr>
            <a:lvl8pPr lvl="7" algn="l">
              <a:lnSpc>
                <a:spcPct val="90000"/>
              </a:lnSpc>
              <a:spcBef>
                <a:spcPts val="0"/>
              </a:spcBef>
              <a:spcAft>
                <a:spcPts val="0"/>
              </a:spcAft>
              <a:buClr>
                <a:srgbClr val="535353"/>
              </a:buClr>
              <a:buSzPts val="1800"/>
              <a:buNone/>
              <a:defRPr/>
            </a:lvl8pPr>
            <a:lvl9pPr lvl="8" algn="l">
              <a:lnSpc>
                <a:spcPct val="90000"/>
              </a:lnSpc>
              <a:spcBef>
                <a:spcPts val="0"/>
              </a:spcBef>
              <a:spcAft>
                <a:spcPts val="0"/>
              </a:spcAft>
              <a:buClr>
                <a:srgbClr val="535353"/>
              </a:buClr>
              <a:buSzPts val="1800"/>
              <a:buNone/>
              <a:defRPr/>
            </a:lvl9pPr>
          </a:lstStyle>
          <a:p/>
        </p:txBody>
      </p:sp>
      <p:sp>
        <p:nvSpPr>
          <p:cNvPr id="69" name="Google Shape;69;p10"/>
          <p:cNvSpPr txBox="1"/>
          <p:nvPr>
            <p:ph idx="1" type="body"/>
          </p:nvPr>
        </p:nvSpPr>
        <p:spPr>
          <a:xfrm>
            <a:off x="571500" y="1673402"/>
            <a:ext cx="5288525" cy="458483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lt2"/>
              </a:buClr>
              <a:buSzPts val="1800"/>
              <a:buChar char="▪"/>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
        <p:nvSpPr>
          <p:cNvPr id="70" name="Google Shape;70;p10"/>
          <p:cNvSpPr txBox="1"/>
          <p:nvPr>
            <p:ph idx="2" type="body"/>
          </p:nvPr>
        </p:nvSpPr>
        <p:spPr>
          <a:xfrm>
            <a:off x="6289113" y="1673402"/>
            <a:ext cx="5288525" cy="458483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lt2"/>
              </a:buClr>
              <a:buSzPts val="1800"/>
              <a:buChar char="▪"/>
              <a:defRPr/>
            </a:lvl1pPr>
            <a:lvl2pPr indent="-342900" lvl="1" marL="914400" algn="l">
              <a:lnSpc>
                <a:spcPct val="100000"/>
              </a:lnSpc>
              <a:spcBef>
                <a:spcPts val="1200"/>
              </a:spcBef>
              <a:spcAft>
                <a:spcPts val="0"/>
              </a:spcAft>
              <a:buClr>
                <a:schemeClr val="lt2"/>
              </a:buClr>
              <a:buSzPts val="1800"/>
              <a:buChar char="•"/>
              <a:defRPr/>
            </a:lvl2pPr>
            <a:lvl3pPr indent="-342900" lvl="2" marL="1371600" algn="l">
              <a:lnSpc>
                <a:spcPct val="100000"/>
              </a:lnSpc>
              <a:spcBef>
                <a:spcPts val="1200"/>
              </a:spcBef>
              <a:spcAft>
                <a:spcPts val="0"/>
              </a:spcAft>
              <a:buClr>
                <a:schemeClr val="lt2"/>
              </a:buClr>
              <a:buSzPts val="1800"/>
              <a:buChar char="•"/>
              <a:defRPr/>
            </a:lvl3pPr>
            <a:lvl4pPr indent="-342900" lvl="3" marL="1828800" algn="l">
              <a:lnSpc>
                <a:spcPct val="100000"/>
              </a:lnSpc>
              <a:spcBef>
                <a:spcPts val="1200"/>
              </a:spcBef>
              <a:spcAft>
                <a:spcPts val="0"/>
              </a:spcAft>
              <a:buClr>
                <a:schemeClr val="lt2"/>
              </a:buClr>
              <a:buSzPts val="1800"/>
              <a:buChar char="•"/>
              <a:defRPr/>
            </a:lvl4pPr>
            <a:lvl5pPr indent="-342900" lvl="4" marL="2286000" algn="l">
              <a:lnSpc>
                <a:spcPct val="100000"/>
              </a:lnSpc>
              <a:spcBef>
                <a:spcPts val="1200"/>
              </a:spcBef>
              <a:spcAft>
                <a:spcPts val="0"/>
              </a:spcAft>
              <a:buClr>
                <a:schemeClr val="lt2"/>
              </a:buClr>
              <a:buSzPts val="1800"/>
              <a:buChar char="•"/>
              <a:defRPr/>
            </a:lvl5pPr>
            <a:lvl6pPr indent="-228600" lvl="5" marL="2743200" algn="l">
              <a:lnSpc>
                <a:spcPct val="90000"/>
              </a:lnSpc>
              <a:spcBef>
                <a:spcPts val="0"/>
              </a:spcBef>
              <a:spcAft>
                <a:spcPts val="0"/>
              </a:spcAft>
              <a:buClr>
                <a:srgbClr val="5E5E5E"/>
              </a:buClr>
              <a:buSzPts val="1800"/>
              <a:buNone/>
              <a:defRPr/>
            </a:lvl6pPr>
            <a:lvl7pPr indent="-228600" lvl="6" marL="3200400" algn="l">
              <a:lnSpc>
                <a:spcPct val="90000"/>
              </a:lnSpc>
              <a:spcBef>
                <a:spcPts val="0"/>
              </a:spcBef>
              <a:spcAft>
                <a:spcPts val="0"/>
              </a:spcAft>
              <a:buClr>
                <a:srgbClr val="5E5E5E"/>
              </a:buClr>
              <a:buSzPts val="1800"/>
              <a:buNone/>
              <a:defRPr/>
            </a:lvl7pPr>
            <a:lvl8pPr indent="-228600" lvl="7" marL="3657600" algn="l">
              <a:lnSpc>
                <a:spcPct val="90000"/>
              </a:lnSpc>
              <a:spcBef>
                <a:spcPts val="0"/>
              </a:spcBef>
              <a:spcAft>
                <a:spcPts val="0"/>
              </a:spcAft>
              <a:buClr>
                <a:srgbClr val="5E5E5E"/>
              </a:buClr>
              <a:buSzPts val="1800"/>
              <a:buNone/>
              <a:defRPr/>
            </a:lvl8pPr>
            <a:lvl9pPr indent="-228600" lvl="8" marL="4114800" algn="l">
              <a:lnSpc>
                <a:spcPct val="90000"/>
              </a:lnSpc>
              <a:spcBef>
                <a:spcPts val="0"/>
              </a:spcBef>
              <a:spcAft>
                <a:spcPts val="0"/>
              </a:spcAft>
              <a:buClr>
                <a:srgbClr val="5E5E5E"/>
              </a:buClr>
              <a:buSzPts val="1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2.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0" y="6407451"/>
            <a:ext cx="11736987" cy="450549"/>
          </a:xfrm>
          <a:prstGeom prst="rect">
            <a:avLst/>
          </a:prstGeom>
          <a:solidFill>
            <a:srgbClr val="F2F2F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
        <p:nvSpPr>
          <p:cNvPr id="7" name="Google Shape;7;p1"/>
          <p:cNvSpPr/>
          <p:nvPr/>
        </p:nvSpPr>
        <p:spPr>
          <a:xfrm rot="5400000">
            <a:off x="8758537" y="2978453"/>
            <a:ext cx="6407450" cy="450549"/>
          </a:xfrm>
          <a:prstGeom prst="rect">
            <a:avLst/>
          </a:prstGeom>
          <a:solidFill>
            <a:srgbClr val="F2F2F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Helvetica Neue"/>
              <a:ea typeface="Helvetica Neue"/>
              <a:cs typeface="Helvetica Neue"/>
              <a:sym typeface="Helvetica Neue"/>
            </a:endParaRPr>
          </a:p>
        </p:txBody>
      </p:sp>
      <p:sp>
        <p:nvSpPr>
          <p:cNvPr id="8" name="Google Shape;8;p1"/>
          <p:cNvSpPr txBox="1"/>
          <p:nvPr>
            <p:ph idx="1" type="body"/>
          </p:nvPr>
        </p:nvSpPr>
        <p:spPr>
          <a:xfrm>
            <a:off x="592915" y="1524000"/>
            <a:ext cx="10972801" cy="4724402"/>
          </a:xfrm>
          <a:prstGeom prst="rect">
            <a:avLst/>
          </a:prstGeom>
          <a:noFill/>
          <a:ln>
            <a:noFill/>
          </a:ln>
        </p:spPr>
        <p:txBody>
          <a:bodyPr anchorCtr="0" anchor="t" bIns="0" lIns="0" spcFirstLastPara="1" rIns="0" wrap="square" tIns="0">
            <a:normAutofit/>
          </a:bodyPr>
          <a:lstStyle>
            <a:lvl1pPr indent="-406400" lvl="0" marL="457200" marR="0" rtl="0" algn="l">
              <a:lnSpc>
                <a:spcPct val="100000"/>
              </a:lnSpc>
              <a:spcBef>
                <a:spcPts val="1200"/>
              </a:spcBef>
              <a:spcAft>
                <a:spcPts val="0"/>
              </a:spcAft>
              <a:buClr>
                <a:schemeClr val="lt2"/>
              </a:buClr>
              <a:buSzPts val="2800"/>
              <a:buFont typeface="Noto Sans Symbols"/>
              <a:buChar char="▪"/>
              <a:defRPr b="0" i="0" sz="2800" u="none" cap="none" strike="noStrike">
                <a:solidFill>
                  <a:schemeClr val="lt2"/>
                </a:solidFill>
                <a:latin typeface="Arial"/>
                <a:ea typeface="Arial"/>
                <a:cs typeface="Arial"/>
                <a:sym typeface="Arial"/>
              </a:defRPr>
            </a:lvl1pPr>
            <a:lvl2pPr indent="-381000" lvl="1" marL="914400" marR="0" rtl="0" algn="l">
              <a:lnSpc>
                <a:spcPct val="100000"/>
              </a:lnSpc>
              <a:spcBef>
                <a:spcPts val="1200"/>
              </a:spcBef>
              <a:spcAft>
                <a:spcPts val="0"/>
              </a:spcAft>
              <a:buClr>
                <a:schemeClr val="lt2"/>
              </a:buClr>
              <a:buSzPts val="2400"/>
              <a:buFont typeface="Arial"/>
              <a:buChar char="•"/>
              <a:defRPr b="0" i="0" sz="2400" u="none" cap="none" strike="noStrike">
                <a:solidFill>
                  <a:schemeClr val="lt2"/>
                </a:solidFill>
                <a:latin typeface="Arial"/>
                <a:ea typeface="Arial"/>
                <a:cs typeface="Arial"/>
                <a:sym typeface="Arial"/>
              </a:defRPr>
            </a:lvl2pPr>
            <a:lvl3pPr indent="-342900" lvl="2" marL="1371600" marR="0" rtl="0" algn="l">
              <a:lnSpc>
                <a:spcPct val="100000"/>
              </a:lnSpc>
              <a:spcBef>
                <a:spcPts val="120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3pPr>
            <a:lvl4pPr indent="-342900" lvl="3" marL="1828800" marR="0" rtl="0" algn="l">
              <a:lnSpc>
                <a:spcPct val="100000"/>
              </a:lnSpc>
              <a:spcBef>
                <a:spcPts val="120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4pPr>
            <a:lvl5pPr indent="-330200" lvl="4" marL="2286000" marR="0" rtl="0" algn="l">
              <a:lnSpc>
                <a:spcPct val="100000"/>
              </a:lnSpc>
              <a:spcBef>
                <a:spcPts val="1200"/>
              </a:spcBef>
              <a:spcAft>
                <a:spcPts val="0"/>
              </a:spcAft>
              <a:buClr>
                <a:schemeClr val="lt2"/>
              </a:buClr>
              <a:buSzPts val="1600"/>
              <a:buFont typeface="Arial"/>
              <a:buChar char="•"/>
              <a:defRPr b="0" i="0" sz="1600" u="none" cap="none" strike="noStrike">
                <a:solidFill>
                  <a:schemeClr val="lt2"/>
                </a:solidFill>
                <a:latin typeface="Arial"/>
                <a:ea typeface="Arial"/>
                <a:cs typeface="Arial"/>
                <a:sym typeface="Arial"/>
              </a:defRPr>
            </a:lvl5pPr>
            <a:lvl6pPr indent="-228600" lvl="5" marL="2743200" marR="0" rtl="0" algn="l">
              <a:lnSpc>
                <a:spcPct val="90000"/>
              </a:lnSpc>
              <a:spcBef>
                <a:spcPts val="0"/>
              </a:spcBef>
              <a:spcAft>
                <a:spcPts val="0"/>
              </a:spcAft>
              <a:buClr>
                <a:srgbClr val="5E5E5E"/>
              </a:buClr>
              <a:buSzPts val="1300"/>
              <a:buFont typeface="Helvetica Neue"/>
              <a:buNone/>
              <a:defRPr b="0" i="0" sz="1300" u="none" cap="none" strike="noStrike">
                <a:solidFill>
                  <a:srgbClr val="5E5E5E"/>
                </a:solidFill>
                <a:latin typeface="Helvetica Neue"/>
                <a:ea typeface="Helvetica Neue"/>
                <a:cs typeface="Helvetica Neue"/>
                <a:sym typeface="Helvetica Neue"/>
              </a:defRPr>
            </a:lvl6pPr>
            <a:lvl7pPr indent="-228600" lvl="6" marL="3200400" marR="0" rtl="0" algn="l">
              <a:lnSpc>
                <a:spcPct val="90000"/>
              </a:lnSpc>
              <a:spcBef>
                <a:spcPts val="0"/>
              </a:spcBef>
              <a:spcAft>
                <a:spcPts val="0"/>
              </a:spcAft>
              <a:buClr>
                <a:srgbClr val="5E5E5E"/>
              </a:buClr>
              <a:buSzPts val="1300"/>
              <a:buFont typeface="Helvetica Neue"/>
              <a:buNone/>
              <a:defRPr b="0" i="0" sz="1300" u="none" cap="none" strike="noStrike">
                <a:solidFill>
                  <a:srgbClr val="5E5E5E"/>
                </a:solidFill>
                <a:latin typeface="Helvetica Neue"/>
                <a:ea typeface="Helvetica Neue"/>
                <a:cs typeface="Helvetica Neue"/>
                <a:sym typeface="Helvetica Neue"/>
              </a:defRPr>
            </a:lvl7pPr>
            <a:lvl8pPr indent="-228600" lvl="7" marL="3657600" marR="0" rtl="0" algn="l">
              <a:lnSpc>
                <a:spcPct val="90000"/>
              </a:lnSpc>
              <a:spcBef>
                <a:spcPts val="0"/>
              </a:spcBef>
              <a:spcAft>
                <a:spcPts val="0"/>
              </a:spcAft>
              <a:buClr>
                <a:srgbClr val="5E5E5E"/>
              </a:buClr>
              <a:buSzPts val="1300"/>
              <a:buFont typeface="Helvetica Neue"/>
              <a:buNone/>
              <a:defRPr b="0" i="0" sz="1300" u="none" cap="none" strike="noStrike">
                <a:solidFill>
                  <a:srgbClr val="5E5E5E"/>
                </a:solidFill>
                <a:latin typeface="Helvetica Neue"/>
                <a:ea typeface="Helvetica Neue"/>
                <a:cs typeface="Helvetica Neue"/>
                <a:sym typeface="Helvetica Neue"/>
              </a:defRPr>
            </a:lvl8pPr>
            <a:lvl9pPr indent="-228600" lvl="8" marL="4114800" marR="0" rtl="0" algn="l">
              <a:lnSpc>
                <a:spcPct val="90000"/>
              </a:lnSpc>
              <a:spcBef>
                <a:spcPts val="0"/>
              </a:spcBef>
              <a:spcAft>
                <a:spcPts val="0"/>
              </a:spcAft>
              <a:buClr>
                <a:srgbClr val="5E5E5E"/>
              </a:buClr>
              <a:buSzPts val="1300"/>
              <a:buFont typeface="Helvetica Neue"/>
              <a:buNone/>
              <a:defRPr b="0" i="0" sz="1300" u="none" cap="none" strike="noStrike">
                <a:solidFill>
                  <a:srgbClr val="5E5E5E"/>
                </a:solidFill>
                <a:latin typeface="Helvetica Neue"/>
                <a:ea typeface="Helvetica Neue"/>
                <a:cs typeface="Helvetica Neue"/>
                <a:sym typeface="Helvetica Neue"/>
              </a:defRPr>
            </a:lvl9pPr>
          </a:lstStyle>
          <a:p/>
        </p:txBody>
      </p:sp>
      <p:sp>
        <p:nvSpPr>
          <p:cNvPr id="9" name="Google Shape;9;p1"/>
          <p:cNvSpPr txBox="1"/>
          <p:nvPr>
            <p:ph type="title"/>
          </p:nvPr>
        </p:nvSpPr>
        <p:spPr>
          <a:xfrm>
            <a:off x="592916" y="571500"/>
            <a:ext cx="10972801" cy="883673"/>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4000"/>
              <a:buFont typeface="Arial"/>
              <a:buNone/>
              <a:defRPr b="0" i="0" sz="4000" u="none" cap="none" strike="noStrike">
                <a:solidFill>
                  <a:schemeClr val="lt2"/>
                </a:solidFill>
                <a:latin typeface="Arial"/>
                <a:ea typeface="Arial"/>
                <a:cs typeface="Arial"/>
                <a:sym typeface="Arial"/>
              </a:defRPr>
            </a:lvl1pPr>
            <a:lvl2pPr lvl="1" marR="0" rtl="0" algn="l">
              <a:lnSpc>
                <a:spcPct val="90000"/>
              </a:lnSpc>
              <a:spcBef>
                <a:spcPts val="0"/>
              </a:spcBef>
              <a:spcAft>
                <a:spcPts val="0"/>
              </a:spcAft>
              <a:buClr>
                <a:srgbClr val="535353"/>
              </a:buClr>
              <a:buSzPts val="3300"/>
              <a:buFont typeface="Helvetica Neue"/>
              <a:buNone/>
              <a:defRPr b="1" i="0" sz="3300" u="none" cap="none" strike="noStrike">
                <a:solidFill>
                  <a:srgbClr val="535353"/>
                </a:solidFill>
                <a:latin typeface="Helvetica Neue"/>
                <a:ea typeface="Helvetica Neue"/>
                <a:cs typeface="Helvetica Neue"/>
                <a:sym typeface="Helvetica Neue"/>
              </a:defRPr>
            </a:lvl2pPr>
            <a:lvl3pPr lvl="2" marR="0" rtl="0" algn="l">
              <a:lnSpc>
                <a:spcPct val="90000"/>
              </a:lnSpc>
              <a:spcBef>
                <a:spcPts val="0"/>
              </a:spcBef>
              <a:spcAft>
                <a:spcPts val="0"/>
              </a:spcAft>
              <a:buClr>
                <a:srgbClr val="535353"/>
              </a:buClr>
              <a:buSzPts val="3300"/>
              <a:buFont typeface="Helvetica Neue"/>
              <a:buNone/>
              <a:defRPr b="1" i="0" sz="3300" u="none" cap="none" strike="noStrike">
                <a:solidFill>
                  <a:srgbClr val="535353"/>
                </a:solidFill>
                <a:latin typeface="Helvetica Neue"/>
                <a:ea typeface="Helvetica Neue"/>
                <a:cs typeface="Helvetica Neue"/>
                <a:sym typeface="Helvetica Neue"/>
              </a:defRPr>
            </a:lvl3pPr>
            <a:lvl4pPr lvl="3" marR="0" rtl="0" algn="l">
              <a:lnSpc>
                <a:spcPct val="90000"/>
              </a:lnSpc>
              <a:spcBef>
                <a:spcPts val="0"/>
              </a:spcBef>
              <a:spcAft>
                <a:spcPts val="0"/>
              </a:spcAft>
              <a:buClr>
                <a:srgbClr val="535353"/>
              </a:buClr>
              <a:buSzPts val="3300"/>
              <a:buFont typeface="Helvetica Neue"/>
              <a:buNone/>
              <a:defRPr b="1" i="0" sz="3300" u="none" cap="none" strike="noStrike">
                <a:solidFill>
                  <a:srgbClr val="535353"/>
                </a:solidFill>
                <a:latin typeface="Helvetica Neue"/>
                <a:ea typeface="Helvetica Neue"/>
                <a:cs typeface="Helvetica Neue"/>
                <a:sym typeface="Helvetica Neue"/>
              </a:defRPr>
            </a:lvl4pPr>
            <a:lvl5pPr lvl="4" marR="0" rtl="0" algn="l">
              <a:lnSpc>
                <a:spcPct val="90000"/>
              </a:lnSpc>
              <a:spcBef>
                <a:spcPts val="0"/>
              </a:spcBef>
              <a:spcAft>
                <a:spcPts val="0"/>
              </a:spcAft>
              <a:buClr>
                <a:srgbClr val="535353"/>
              </a:buClr>
              <a:buSzPts val="3300"/>
              <a:buFont typeface="Helvetica Neue"/>
              <a:buNone/>
              <a:defRPr b="1" i="0" sz="3300" u="none" cap="none" strike="noStrike">
                <a:solidFill>
                  <a:srgbClr val="535353"/>
                </a:solidFill>
                <a:latin typeface="Helvetica Neue"/>
                <a:ea typeface="Helvetica Neue"/>
                <a:cs typeface="Helvetica Neue"/>
                <a:sym typeface="Helvetica Neue"/>
              </a:defRPr>
            </a:lvl5pPr>
            <a:lvl6pPr lvl="5" marR="0" rtl="0" algn="l">
              <a:lnSpc>
                <a:spcPct val="90000"/>
              </a:lnSpc>
              <a:spcBef>
                <a:spcPts val="0"/>
              </a:spcBef>
              <a:spcAft>
                <a:spcPts val="0"/>
              </a:spcAft>
              <a:buClr>
                <a:srgbClr val="535353"/>
              </a:buClr>
              <a:buSzPts val="3300"/>
              <a:buFont typeface="Helvetica Neue"/>
              <a:buNone/>
              <a:defRPr b="1" i="0" sz="3300" u="none" cap="none" strike="noStrike">
                <a:solidFill>
                  <a:srgbClr val="535353"/>
                </a:solidFill>
                <a:latin typeface="Helvetica Neue"/>
                <a:ea typeface="Helvetica Neue"/>
                <a:cs typeface="Helvetica Neue"/>
                <a:sym typeface="Helvetica Neue"/>
              </a:defRPr>
            </a:lvl6pPr>
            <a:lvl7pPr lvl="6" marR="0" rtl="0" algn="l">
              <a:lnSpc>
                <a:spcPct val="90000"/>
              </a:lnSpc>
              <a:spcBef>
                <a:spcPts val="0"/>
              </a:spcBef>
              <a:spcAft>
                <a:spcPts val="0"/>
              </a:spcAft>
              <a:buClr>
                <a:srgbClr val="535353"/>
              </a:buClr>
              <a:buSzPts val="3300"/>
              <a:buFont typeface="Helvetica Neue"/>
              <a:buNone/>
              <a:defRPr b="1" i="0" sz="3300" u="none" cap="none" strike="noStrike">
                <a:solidFill>
                  <a:srgbClr val="535353"/>
                </a:solidFill>
                <a:latin typeface="Helvetica Neue"/>
                <a:ea typeface="Helvetica Neue"/>
                <a:cs typeface="Helvetica Neue"/>
                <a:sym typeface="Helvetica Neue"/>
              </a:defRPr>
            </a:lvl7pPr>
            <a:lvl8pPr lvl="7" marR="0" rtl="0" algn="l">
              <a:lnSpc>
                <a:spcPct val="90000"/>
              </a:lnSpc>
              <a:spcBef>
                <a:spcPts val="0"/>
              </a:spcBef>
              <a:spcAft>
                <a:spcPts val="0"/>
              </a:spcAft>
              <a:buClr>
                <a:srgbClr val="535353"/>
              </a:buClr>
              <a:buSzPts val="3300"/>
              <a:buFont typeface="Helvetica Neue"/>
              <a:buNone/>
              <a:defRPr b="1" i="0" sz="3300" u="none" cap="none" strike="noStrike">
                <a:solidFill>
                  <a:srgbClr val="535353"/>
                </a:solidFill>
                <a:latin typeface="Helvetica Neue"/>
                <a:ea typeface="Helvetica Neue"/>
                <a:cs typeface="Helvetica Neue"/>
                <a:sym typeface="Helvetica Neue"/>
              </a:defRPr>
            </a:lvl8pPr>
            <a:lvl9pPr lvl="8" marR="0" rtl="0" algn="l">
              <a:lnSpc>
                <a:spcPct val="90000"/>
              </a:lnSpc>
              <a:spcBef>
                <a:spcPts val="0"/>
              </a:spcBef>
              <a:spcAft>
                <a:spcPts val="0"/>
              </a:spcAft>
              <a:buClr>
                <a:srgbClr val="535353"/>
              </a:buClr>
              <a:buSzPts val="3300"/>
              <a:buFont typeface="Helvetica Neue"/>
              <a:buNone/>
              <a:defRPr b="1" i="0" sz="3300" u="none" cap="none" strike="noStrike">
                <a:solidFill>
                  <a:srgbClr val="535353"/>
                </a:solidFill>
                <a:latin typeface="Helvetica Neue"/>
                <a:ea typeface="Helvetica Neue"/>
                <a:cs typeface="Helvetica Neue"/>
                <a:sym typeface="Helvetica Neue"/>
              </a:defRPr>
            </a:lvl9pPr>
          </a:lstStyle>
          <a:p/>
        </p:txBody>
      </p:sp>
      <p:sp>
        <p:nvSpPr>
          <p:cNvPr id="10" name="Google Shape;10;p1"/>
          <p:cNvSpPr/>
          <p:nvPr/>
        </p:nvSpPr>
        <p:spPr>
          <a:xfrm>
            <a:off x="483010" y="6562504"/>
            <a:ext cx="1194558" cy="2314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1000"/>
              <a:buFont typeface="Arial"/>
              <a:buNone/>
            </a:pPr>
            <a:r>
              <a:rPr b="0" i="0" lang="en-US" sz="1000" u="none" cap="none" strike="noStrike">
                <a:solidFill>
                  <a:schemeClr val="lt2"/>
                </a:solidFill>
                <a:latin typeface="Arial"/>
                <a:ea typeface="Arial"/>
                <a:cs typeface="Arial"/>
                <a:sym typeface="Arial"/>
              </a:rPr>
              <a:t>DPC++ Essentials</a:t>
            </a:r>
            <a:endParaRPr/>
          </a:p>
        </p:txBody>
      </p:sp>
      <p:pic>
        <p:nvPicPr>
          <p:cNvPr id="11" name="Google Shape;11;p1"/>
          <p:cNvPicPr preferRelativeResize="0"/>
          <p:nvPr/>
        </p:nvPicPr>
        <p:blipFill rotWithShape="1">
          <a:blip r:embed="rId1">
            <a:alphaModFix/>
          </a:blip>
          <a:srcRect b="0" l="0" r="0" t="0"/>
          <a:stretch/>
        </p:blipFill>
        <p:spPr>
          <a:xfrm>
            <a:off x="11137466" y="6554735"/>
            <a:ext cx="476084" cy="177524"/>
          </a:xfrm>
          <a:prstGeom prst="rect">
            <a:avLst/>
          </a:prstGeom>
          <a:noFill/>
          <a:ln>
            <a:noFill/>
          </a:ln>
        </p:spPr>
      </p:pic>
      <p:sp>
        <p:nvSpPr>
          <p:cNvPr id="12" name="Google Shape;12;p1"/>
          <p:cNvSpPr txBox="1"/>
          <p:nvPr/>
        </p:nvSpPr>
        <p:spPr>
          <a:xfrm>
            <a:off x="11908632" y="6579173"/>
            <a:ext cx="128240" cy="12311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2"/>
              </a:buClr>
              <a:buSzPts val="800"/>
              <a:buFont typeface="Arial"/>
              <a:buNone/>
            </a:pPr>
            <a:fld id="{00000000-1234-1234-1234-123412341234}" type="slidenum">
              <a:rPr b="0" i="0" lang="en-US" sz="800" u="none" cap="none" strike="noStrike">
                <a:solidFill>
                  <a:schemeClr val="lt2"/>
                </a:solidFill>
                <a:latin typeface="Arial"/>
                <a:ea typeface="Arial"/>
                <a:cs typeface="Arial"/>
                <a:sym typeface="Arial"/>
              </a:rPr>
              <a:t>‹#›</a:t>
            </a:fld>
            <a:endParaRPr b="0" i="0" sz="800" u="none" cap="none" strike="noStrike">
              <a:solidFill>
                <a:schemeClr val="lt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nvPicPr>
        <p:blipFill rotWithShape="1">
          <a:blip r:embed="rId3">
            <a:alphaModFix/>
          </a:blip>
          <a:srcRect b="0" l="0" r="0" t="0"/>
          <a:stretch/>
        </p:blipFill>
        <p:spPr>
          <a:xfrm>
            <a:off x="6462849" y="3783139"/>
            <a:ext cx="5288525" cy="2802918"/>
          </a:xfrm>
          <a:prstGeom prst="rect">
            <a:avLst/>
          </a:prstGeom>
          <a:noFill/>
          <a:ln>
            <a:noFill/>
          </a:ln>
        </p:spPr>
      </p:pic>
      <p:sp>
        <p:nvSpPr>
          <p:cNvPr id="219" name="Google Shape;219;p28"/>
          <p:cNvSpPr txBox="1"/>
          <p:nvPr/>
        </p:nvSpPr>
        <p:spPr>
          <a:xfrm>
            <a:off x="6641810" y="271943"/>
            <a:ext cx="5288525" cy="458483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lt2"/>
              </a:buClr>
              <a:buSzPts val="2800"/>
              <a:buFont typeface="Noto Sans Symbols"/>
              <a:buNone/>
            </a:pPr>
            <a:r>
              <a:rPr b="1" i="0" lang="en-US" sz="2800" u="none" cap="none" strike="noStrike">
                <a:solidFill>
                  <a:schemeClr val="lt2"/>
                </a:solidFill>
              </a:rPr>
              <a:t>Theme:</a:t>
            </a:r>
            <a:r>
              <a:rPr b="0" i="0" lang="en-US" sz="2800" u="none" cap="none" strike="noStrike">
                <a:solidFill>
                  <a:schemeClr val="lt2"/>
                </a:solidFill>
                <a:latin typeface="Arial"/>
                <a:ea typeface="Arial"/>
                <a:cs typeface="Arial"/>
                <a:sym typeface="Arial"/>
              </a:rPr>
              <a:t> Predicting Consumer Sentiment</a:t>
            </a:r>
            <a:endParaRPr/>
          </a:p>
          <a:p>
            <a:pPr indent="0" lvl="0" marL="0" marR="0" rtl="0" algn="l">
              <a:lnSpc>
                <a:spcPct val="100000"/>
              </a:lnSpc>
              <a:spcBef>
                <a:spcPts val="1200"/>
              </a:spcBef>
              <a:spcAft>
                <a:spcPts val="0"/>
              </a:spcAft>
              <a:buClr>
                <a:schemeClr val="lt2"/>
              </a:buClr>
              <a:buSzPts val="2800"/>
              <a:buFont typeface="Noto Sans Symbols"/>
              <a:buNone/>
            </a:pPr>
            <a:r>
              <a:rPr b="1" i="0" lang="en-US" sz="2800" u="none" cap="none" strike="noStrike">
                <a:solidFill>
                  <a:schemeClr val="lt2"/>
                </a:solidFill>
              </a:rPr>
              <a:t>Team Name:</a:t>
            </a:r>
            <a:r>
              <a:rPr b="0" i="0" lang="en-US" sz="2800" u="none" cap="none" strike="noStrike">
                <a:solidFill>
                  <a:schemeClr val="lt2"/>
                </a:solidFill>
                <a:latin typeface="Arial"/>
                <a:ea typeface="Arial"/>
                <a:cs typeface="Arial"/>
                <a:sym typeface="Arial"/>
              </a:rPr>
              <a:t> InfinityVerse</a:t>
            </a:r>
            <a:endParaRPr/>
          </a:p>
          <a:p>
            <a:pPr indent="0" lvl="0" marL="0" marR="0" rtl="0" algn="l">
              <a:lnSpc>
                <a:spcPct val="100000"/>
              </a:lnSpc>
              <a:spcBef>
                <a:spcPts val="1200"/>
              </a:spcBef>
              <a:spcAft>
                <a:spcPts val="0"/>
              </a:spcAft>
              <a:buClr>
                <a:schemeClr val="lt2"/>
              </a:buClr>
              <a:buSzPts val="2800"/>
              <a:buFont typeface="Noto Sans Symbols"/>
              <a:buNone/>
            </a:pPr>
            <a:r>
              <a:rPr b="1" i="0" lang="en-US" sz="2800" u="none" cap="none" strike="noStrike">
                <a:solidFill>
                  <a:schemeClr val="lt2"/>
                </a:solidFill>
              </a:rPr>
              <a:t>Team Members:</a:t>
            </a:r>
            <a:r>
              <a:rPr b="0" i="0" lang="en-US" sz="2800" u="none" cap="none" strike="noStrike">
                <a:solidFill>
                  <a:schemeClr val="lt2"/>
                </a:solidFill>
                <a:latin typeface="Arial"/>
                <a:ea typeface="Arial"/>
                <a:cs typeface="Arial"/>
                <a:sym typeface="Arial"/>
              </a:rPr>
              <a:t> Nikhil Soni</a:t>
            </a:r>
            <a:endParaRPr b="0" i="0" sz="2800" u="none" cap="none" strike="noStrike">
              <a:solidFill>
                <a:schemeClr val="lt2"/>
              </a:solidFill>
              <a:latin typeface="Arial"/>
              <a:ea typeface="Arial"/>
              <a:cs typeface="Arial"/>
              <a:sym typeface="Arial"/>
            </a:endParaRPr>
          </a:p>
          <a:p>
            <a:pPr indent="0" lvl="0" marL="0" marR="0" rtl="0" algn="l">
              <a:lnSpc>
                <a:spcPct val="100000"/>
              </a:lnSpc>
              <a:spcBef>
                <a:spcPts val="1200"/>
              </a:spcBef>
              <a:spcAft>
                <a:spcPts val="0"/>
              </a:spcAft>
              <a:buClr>
                <a:schemeClr val="lt2"/>
              </a:buClr>
              <a:buSzPts val="2800"/>
              <a:buFont typeface="Noto Sans Symbols"/>
              <a:buNone/>
            </a:pPr>
            <a:r>
              <a:rPr lang="en-US" sz="2800">
                <a:solidFill>
                  <a:schemeClr val="lt2"/>
                </a:solidFill>
              </a:rPr>
              <a:t>					     Sneha Gupta</a:t>
            </a:r>
            <a:endParaRPr sz="2800">
              <a:solidFill>
                <a:schemeClr val="lt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609599" y="334079"/>
            <a:ext cx="10972801" cy="1091827"/>
          </a:xfrm>
          <a:prstGeom prst="rect">
            <a:avLst/>
          </a:prstGeom>
          <a:noFill/>
          <a:ln>
            <a:noFill/>
          </a:ln>
        </p:spPr>
        <p:txBody>
          <a:bodyPr anchorCtr="0" anchor="t" bIns="0" lIns="0" spcFirstLastPara="1" rIns="0" wrap="square" tIns="0">
            <a:normAutofit fontScale="90000"/>
          </a:bodyPr>
          <a:lstStyle/>
          <a:p>
            <a:pPr indent="0" lvl="0" marL="0" rtl="0" algn="l">
              <a:lnSpc>
                <a:spcPct val="90000"/>
              </a:lnSpc>
              <a:spcBef>
                <a:spcPts val="0"/>
              </a:spcBef>
              <a:spcAft>
                <a:spcPts val="0"/>
              </a:spcAft>
              <a:buClr>
                <a:srgbClr val="525252"/>
              </a:buClr>
              <a:buSzPct val="100000"/>
              <a:buFont typeface="Arial"/>
              <a:buNone/>
            </a:pPr>
            <a:r>
              <a:rPr lang="en-US" sz="6900"/>
              <a:t>Theme Chosen and Motivation</a:t>
            </a:r>
            <a:endParaRPr/>
          </a:p>
        </p:txBody>
      </p:sp>
      <p:sp>
        <p:nvSpPr>
          <p:cNvPr id="225" name="Google Shape;225;p29"/>
          <p:cNvSpPr txBox="1"/>
          <p:nvPr/>
        </p:nvSpPr>
        <p:spPr>
          <a:xfrm>
            <a:off x="809625" y="1476375"/>
            <a:ext cx="10629900" cy="357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200"/>
              <a:t>My chosen theme is "Predicting Consumer Sentiment," and my motivation behind it is to develop a solution that can address the issues faced by consumers, including myself and my family, as well as others in society, due to their sentiments. While businesses have solutions, they often fail to market them effectively, which can leave consumers frustrated with irrelevant ads or calls. By predicting consumer sentiment and using this information to tailor product offerings, businesses can better serve the needs of consumers while also improving their own marketing efforts. Ultimately, this approach benefits both parties by ensuring that consumers receive the right products at the right time and businesses reach the right consumers for their products.</a:t>
            </a:r>
            <a:endParaRPr sz="2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765175" y="143579"/>
            <a:ext cx="10972801" cy="109182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25252"/>
              </a:buClr>
              <a:buSzPts val="4800"/>
              <a:buFont typeface="Arial"/>
              <a:buNone/>
            </a:pPr>
            <a:r>
              <a:rPr lang="en-US" sz="4800"/>
              <a:t>Proposed Tech Architecture</a:t>
            </a:r>
            <a:br>
              <a:rPr lang="en-US" sz="4800"/>
            </a:br>
            <a:r>
              <a:rPr lang="en-US" sz="4800"/>
              <a:t>(Highlight usage of oneAPI in the architecture, clearly)</a:t>
            </a:r>
            <a:endParaRPr sz="4800"/>
          </a:p>
        </p:txBody>
      </p:sp>
      <p:sp>
        <p:nvSpPr>
          <p:cNvPr id="231" name="Google Shape;231;p30"/>
          <p:cNvSpPr txBox="1"/>
          <p:nvPr/>
        </p:nvSpPr>
        <p:spPr>
          <a:xfrm>
            <a:off x="831600" y="2123575"/>
            <a:ext cx="11256600" cy="434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500"/>
              <a:t>My idea involves using oneAPI to develop an algorithm that can analyze existing data on regional offers, exams, and festivals, as well as public social media data related to a consumer's job status, current city, and designation. This algorithm can then predict the potential purchasing power of the consumer based on their city, company, and designation, and anticipate their needs and preferences in terms of products and services. By utilizing oneAPI, we can leverage the strengths of various hardware architectures, such as CPUs, GPUs, and FPGAs, to perform complex machine learning algorithms and accelerate the processing of large volumes of data.</a:t>
            </a:r>
            <a:endParaRPr sz="1500"/>
          </a:p>
          <a:p>
            <a:pPr indent="0" lvl="0" marL="0" rtl="0" algn="just">
              <a:spcBef>
                <a:spcPts val="0"/>
              </a:spcBef>
              <a:spcAft>
                <a:spcPts val="0"/>
              </a:spcAft>
              <a:buClr>
                <a:schemeClr val="dk1"/>
              </a:buClr>
              <a:buSzPts val="1100"/>
              <a:buFont typeface="Arial"/>
              <a:buNone/>
            </a:pPr>
            <a:r>
              <a:t/>
            </a:r>
            <a:endParaRPr sz="1500"/>
          </a:p>
          <a:p>
            <a:pPr indent="0" lvl="0" marL="0" rtl="0" algn="just">
              <a:spcBef>
                <a:spcPts val="0"/>
              </a:spcBef>
              <a:spcAft>
                <a:spcPts val="0"/>
              </a:spcAft>
              <a:buNone/>
            </a:pPr>
            <a:r>
              <a:rPr lang="en-US" sz="1500"/>
              <a:t>For instance, if a consumer has recently been hired as a software developer at Intel in Mumbai with a salary of 10 LPA, the algorithm can predict their potential requirements after moving to a new city, such as finding a suitable flat, a PG, or a new or second-hand bike or car. Additionally, based on the salary information and the consumer's job status, the algorithm can suggest relevant financial products, such as mutual funds, instead of loans or insurance, which may not be a priority for the consumer. By tailoring marketing ads to the consumer's predicted needs and preferences, businesses can improve their marketing efforts and </a:t>
            </a:r>
            <a:endParaRPr sz="1500"/>
          </a:p>
          <a:p>
            <a:pPr indent="0" lvl="0" marL="0" rtl="0" algn="just">
              <a:spcBef>
                <a:spcPts val="0"/>
              </a:spcBef>
              <a:spcAft>
                <a:spcPts val="0"/>
              </a:spcAft>
              <a:buClr>
                <a:schemeClr val="dk1"/>
              </a:buClr>
              <a:buSzPts val="1100"/>
              <a:buFont typeface="Arial"/>
              <a:buNone/>
            </a:pPr>
            <a:r>
              <a:rPr lang="en-US" sz="1500"/>
              <a:t>   increase their chances of reaching the right audience at the right time.</a:t>
            </a:r>
            <a:endParaRPr sz="1500"/>
          </a:p>
          <a:p>
            <a:pPr indent="0" lvl="0" marL="0" rtl="0" algn="just">
              <a:spcBef>
                <a:spcPts val="0"/>
              </a:spcBef>
              <a:spcAft>
                <a:spcPts val="0"/>
              </a:spcAft>
              <a:buClr>
                <a:schemeClr val="dk1"/>
              </a:buClr>
              <a:buSzPts val="1100"/>
              <a:buFont typeface="Arial"/>
              <a:buNone/>
            </a:pPr>
            <a:r>
              <a:t/>
            </a:r>
            <a:endParaRPr sz="1500"/>
          </a:p>
          <a:p>
            <a:pPr indent="0" lvl="0" marL="457200" rtl="0" algn="just">
              <a:spcBef>
                <a:spcPts val="0"/>
              </a:spcBef>
              <a:spcAft>
                <a:spcPts val="0"/>
              </a:spcAft>
              <a:buNone/>
            </a:pPr>
            <a:r>
              <a:rPr lang="en-US" sz="1500"/>
              <a:t>   </a:t>
            </a:r>
            <a:r>
              <a:rPr lang="en-US" sz="1500"/>
              <a:t>In summary, by leveraging oneAPI to develop an algorithm that can predict consumer behavior and preferences, businesses      </a:t>
            </a:r>
            <a:endParaRPr sz="1500"/>
          </a:p>
          <a:p>
            <a:pPr indent="0" lvl="0" marL="457200" rtl="0" algn="just">
              <a:spcBef>
                <a:spcPts val="0"/>
              </a:spcBef>
              <a:spcAft>
                <a:spcPts val="0"/>
              </a:spcAft>
              <a:buNone/>
            </a:pPr>
            <a:r>
              <a:rPr lang="en-US" sz="1500"/>
              <a:t>   can make data-driven decisions and provide targeted marketing campaigns that can ultimately benefit both the consumer </a:t>
            </a:r>
            <a:endParaRPr sz="1500"/>
          </a:p>
          <a:p>
            <a:pPr indent="0" lvl="0" marL="457200" rtl="0" algn="just">
              <a:spcBef>
                <a:spcPts val="0"/>
              </a:spcBef>
              <a:spcAft>
                <a:spcPts val="0"/>
              </a:spcAft>
              <a:buClr>
                <a:schemeClr val="dk1"/>
              </a:buClr>
              <a:buSzPts val="1100"/>
              <a:buFont typeface="Arial"/>
              <a:buNone/>
            </a:pPr>
            <a:r>
              <a:rPr lang="en-US" sz="1500"/>
              <a:t>                       and the business.</a:t>
            </a:r>
            <a:endParaRPr sz="1500"/>
          </a:p>
          <a:p>
            <a:pPr indent="0" lvl="0" marL="0" rtl="0" algn="just">
              <a:spcBef>
                <a:spcPts val="0"/>
              </a:spcBef>
              <a:spcAft>
                <a:spcPts val="0"/>
              </a:spcAft>
              <a:buNone/>
            </a:pPr>
            <a:r>
              <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765175" y="143579"/>
            <a:ext cx="10972801" cy="109182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25252"/>
              </a:buClr>
              <a:buSzPts val="4800"/>
              <a:buFont typeface="Arial"/>
              <a:buNone/>
            </a:pPr>
            <a:r>
              <a:rPr lang="en-US" sz="4800"/>
              <a:t>Impact of inclusion of oneAPI </a:t>
            </a:r>
            <a:endParaRPr/>
          </a:p>
        </p:txBody>
      </p:sp>
      <p:sp>
        <p:nvSpPr>
          <p:cNvPr id="237" name="Google Shape;237;p31"/>
          <p:cNvSpPr txBox="1"/>
          <p:nvPr/>
        </p:nvSpPr>
        <p:spPr>
          <a:xfrm>
            <a:off x="816750" y="905850"/>
            <a:ext cx="11197200" cy="33864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n-US" sz="1600"/>
              <a:t>The inclusion of oneAPI in our proposed tech architecture can have a significant impact on the performance and efficiency of our solution. By leveraging the strengths of various hardware architectures, such as CPUs, GPUs, and FPGAs, we can accelerate the processing of large volumes of data and perform complex machine learning algorithms more efficiently. This can help improve the performance and responsiveness of our solution, resulting in faster and more accurate predictions.</a:t>
            </a:r>
            <a:endParaRPr sz="1600"/>
          </a:p>
          <a:p>
            <a:pPr indent="-330200" lvl="0" marL="457200" rtl="0" algn="just">
              <a:spcBef>
                <a:spcPts val="0"/>
              </a:spcBef>
              <a:spcAft>
                <a:spcPts val="0"/>
              </a:spcAft>
              <a:buSzPts val="1600"/>
              <a:buChar char="●"/>
            </a:pPr>
            <a:r>
              <a:rPr lang="en-US" sz="1600"/>
              <a:t>By using oneAPI alongside existing machine learning algorithms, we can train our model more effectively and efficiently. This can help us generate more accurate predictions and improve the overall quality of our solution.</a:t>
            </a:r>
            <a:endParaRPr sz="1600"/>
          </a:p>
          <a:p>
            <a:pPr indent="-330200" lvl="0" marL="457200" rtl="0" algn="just">
              <a:spcBef>
                <a:spcPts val="0"/>
              </a:spcBef>
              <a:spcAft>
                <a:spcPts val="0"/>
              </a:spcAft>
              <a:buSzPts val="1600"/>
              <a:buChar char="●"/>
            </a:pPr>
            <a:r>
              <a:rPr lang="en-US" sz="1600"/>
              <a:t>One of the benefits of using oneAPI is that it provides a unified programming model that can be used across different hardware architectures. This can help simplify the development process and reduce the need for specialized expertise in each platform, making it easier for our developers to work with.</a:t>
            </a:r>
            <a:endParaRPr sz="1600"/>
          </a:p>
          <a:p>
            <a:pPr indent="-330200" lvl="0" marL="457200" rtl="0" algn="just">
              <a:spcBef>
                <a:spcPts val="0"/>
              </a:spcBef>
              <a:spcAft>
                <a:spcPts val="0"/>
              </a:spcAft>
              <a:buSzPts val="1600"/>
              <a:buChar char="●"/>
            </a:pPr>
            <a:r>
              <a:rPr lang="en-US" sz="1600"/>
              <a:t>OneAPI can help us future-proof our solution by allowing us to scale across different hardware platforms and accommodate growing datasets. This can help ensure that our solution remains relevant and effective in the face of changing business needs and market conditions.</a:t>
            </a:r>
            <a:endParaRPr sz="1600"/>
          </a:p>
        </p:txBody>
      </p:sp>
      <p:sp>
        <p:nvSpPr>
          <p:cNvPr id="238" name="Google Shape;238;p31"/>
          <p:cNvSpPr txBox="1"/>
          <p:nvPr/>
        </p:nvSpPr>
        <p:spPr>
          <a:xfrm>
            <a:off x="2272075" y="4811450"/>
            <a:ext cx="93555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t>Overall, the inclusion of oneAPI in our tech architecture can provide us with greater performance, efficiency, scalability, and flexibility, allowing us to generate more accurate predictions and provide targeted marketing campaigns to the right audience at the right time.</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765175" y="143579"/>
            <a:ext cx="10972801" cy="109182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25252"/>
              </a:buClr>
              <a:buSzPts val="4800"/>
              <a:buFont typeface="Arial"/>
              <a:buNone/>
            </a:pPr>
            <a:r>
              <a:rPr lang="en-US" sz="4800"/>
              <a:t>Innovation Quotient and Scalability </a:t>
            </a:r>
            <a:endParaRPr/>
          </a:p>
        </p:txBody>
      </p:sp>
      <p:sp>
        <p:nvSpPr>
          <p:cNvPr id="244" name="Google Shape;244;p32"/>
          <p:cNvSpPr txBox="1"/>
          <p:nvPr/>
        </p:nvSpPr>
        <p:spPr>
          <a:xfrm>
            <a:off x="831600" y="965250"/>
            <a:ext cx="10781400" cy="33246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SzPts val="1700"/>
              <a:buChar char="●"/>
            </a:pPr>
            <a:r>
              <a:rPr lang="en-US" sz="1700"/>
              <a:t>Our proposed solution has a high innovation quotient, which means that it incorporates cutting-edge technologies and approaches to solve a critical business problem. By leveraging the latest advancements in machine learning and data analysis, we can generate highly accurate predictions of consumer sentiment and offer targeted marketing campaigns to the right audience at the right time.</a:t>
            </a:r>
            <a:endParaRPr sz="1700"/>
          </a:p>
          <a:p>
            <a:pPr indent="-336550" lvl="0" marL="457200" rtl="0" algn="just">
              <a:spcBef>
                <a:spcPts val="0"/>
              </a:spcBef>
              <a:spcAft>
                <a:spcPts val="0"/>
              </a:spcAft>
              <a:buSzPts val="1700"/>
              <a:buChar char="●"/>
            </a:pPr>
            <a:r>
              <a:rPr lang="en-US" sz="1700"/>
              <a:t>Our solution is highly scalable, which means that it can accommodate growing datasets and business needs as the company grows. We can use oneAPI to scale our solution across different hardware platforms, ensuring that we can process large volumes of data efficiently and generate predictions in real-time.</a:t>
            </a:r>
            <a:endParaRPr sz="1700"/>
          </a:p>
          <a:p>
            <a:pPr indent="-336550" lvl="0" marL="457200" rtl="0" algn="just">
              <a:spcBef>
                <a:spcPts val="0"/>
              </a:spcBef>
              <a:spcAft>
                <a:spcPts val="0"/>
              </a:spcAft>
              <a:buSzPts val="1700"/>
              <a:buChar char="●"/>
            </a:pPr>
            <a:r>
              <a:rPr lang="en-US" sz="1700"/>
              <a:t>Our solution's scalability also means that it can be easily customized to meet specific business needs and tailored to different market segments. For example, we can use our machine learning algorithms to generate highly specific predictions for different cities, industries, or job titles, helping us provide highly targeted marketing campaigns to different audiences.</a:t>
            </a:r>
            <a:endParaRPr sz="1700"/>
          </a:p>
        </p:txBody>
      </p:sp>
      <p:sp>
        <p:nvSpPr>
          <p:cNvPr id="245" name="Google Shape;245;p32"/>
          <p:cNvSpPr txBox="1"/>
          <p:nvPr/>
        </p:nvSpPr>
        <p:spPr>
          <a:xfrm>
            <a:off x="1796875" y="4455050"/>
            <a:ext cx="9816000" cy="149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700"/>
              <a:t>Overall, our high innovation quotient and scalability allow us to provide an effective and flexible solution that can be tailored to different business needs and market segments. By using cutting-edge technologies and approaches, we can provide accurate predictions of consumer sentiment and help businesses reach the right audience at the right time, ultimately leading to increased revenue and customer satisfaction.</a:t>
            </a:r>
            <a:endParaRPr sz="1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765175" y="143579"/>
            <a:ext cx="10972800" cy="1091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25252"/>
              </a:buClr>
              <a:buSzPts val="4800"/>
              <a:buFont typeface="Arial"/>
              <a:buNone/>
            </a:pPr>
            <a:r>
              <a:rPr lang="en-US" sz="4800"/>
              <a:t>Importance of Intel Tools and Services in our Idea</a:t>
            </a:r>
            <a:endParaRPr/>
          </a:p>
        </p:txBody>
      </p:sp>
      <p:sp>
        <p:nvSpPr>
          <p:cNvPr id="251" name="Google Shape;251;p33"/>
          <p:cNvSpPr txBox="1"/>
          <p:nvPr/>
        </p:nvSpPr>
        <p:spPr>
          <a:xfrm>
            <a:off x="831600" y="965250"/>
            <a:ext cx="10781400" cy="38481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t/>
            </a:r>
            <a:endParaRPr sz="1700"/>
          </a:p>
          <a:p>
            <a:pPr indent="0" lvl="0" marL="457200" rtl="0" algn="just">
              <a:spcBef>
                <a:spcPts val="0"/>
              </a:spcBef>
              <a:spcAft>
                <a:spcPts val="0"/>
              </a:spcAft>
              <a:buNone/>
            </a:pPr>
            <a:r>
              <a:t/>
            </a:r>
            <a:endParaRPr sz="1700"/>
          </a:p>
          <a:p>
            <a:pPr indent="0" lvl="0" marL="457200" rtl="0" algn="just">
              <a:spcBef>
                <a:spcPts val="0"/>
              </a:spcBef>
              <a:spcAft>
                <a:spcPts val="0"/>
              </a:spcAft>
              <a:buNone/>
            </a:pPr>
            <a:r>
              <a:rPr b="1" lang="en-US" sz="1700"/>
              <a:t>Leveraging Intel Technologies for Enhanced Performance</a:t>
            </a:r>
            <a:endParaRPr b="1" sz="1700"/>
          </a:p>
          <a:p>
            <a:pPr indent="0" lvl="0" marL="457200" rtl="0" algn="just">
              <a:spcBef>
                <a:spcPts val="0"/>
              </a:spcBef>
              <a:spcAft>
                <a:spcPts val="0"/>
              </a:spcAft>
              <a:buNone/>
            </a:pPr>
            <a:r>
              <a:t/>
            </a:r>
            <a:endParaRPr sz="1700"/>
          </a:p>
          <a:p>
            <a:pPr indent="0" lvl="0" marL="457200" rtl="0" algn="just">
              <a:spcBef>
                <a:spcPts val="0"/>
              </a:spcBef>
              <a:spcAft>
                <a:spcPts val="0"/>
              </a:spcAft>
              <a:buNone/>
            </a:pPr>
            <a:r>
              <a:rPr lang="en-US" sz="1700"/>
              <a:t>- </a:t>
            </a:r>
            <a:r>
              <a:rPr b="1" lang="en-US" sz="1700"/>
              <a:t>Introduction:</a:t>
            </a:r>
            <a:endParaRPr b="1" sz="1700"/>
          </a:p>
          <a:p>
            <a:pPr indent="0" lvl="0" marL="457200" rtl="0" algn="just">
              <a:spcBef>
                <a:spcPts val="0"/>
              </a:spcBef>
              <a:spcAft>
                <a:spcPts val="0"/>
              </a:spcAft>
              <a:buNone/>
            </a:pPr>
            <a:r>
              <a:rPr lang="en-US" sz="1700"/>
              <a:t>  - Incorporating advanced technologies and tools in data analysis and machine learning projects is crucial.</a:t>
            </a:r>
            <a:endParaRPr sz="1700"/>
          </a:p>
          <a:p>
            <a:pPr indent="0" lvl="0" marL="457200" rtl="0" algn="just">
              <a:spcBef>
                <a:spcPts val="0"/>
              </a:spcBef>
              <a:spcAft>
                <a:spcPts val="0"/>
              </a:spcAft>
              <a:buNone/>
            </a:pPr>
            <a:r>
              <a:rPr lang="en-US" sz="1700"/>
              <a:t>  - Intel is a renowned provider of hardware and software solutions for AI and ML applications.</a:t>
            </a:r>
            <a:endParaRPr sz="1700"/>
          </a:p>
          <a:p>
            <a:pPr indent="0" lvl="0" marL="457200" rtl="0" algn="just">
              <a:spcBef>
                <a:spcPts val="0"/>
              </a:spcBef>
              <a:spcAft>
                <a:spcPts val="0"/>
              </a:spcAft>
              <a:buNone/>
            </a:pPr>
            <a:r>
              <a:t/>
            </a:r>
            <a:endParaRPr sz="1700"/>
          </a:p>
          <a:p>
            <a:pPr indent="0" lvl="0" marL="457200" rtl="0" algn="just">
              <a:spcBef>
                <a:spcPts val="0"/>
              </a:spcBef>
              <a:spcAft>
                <a:spcPts val="0"/>
              </a:spcAft>
              <a:buNone/>
            </a:pPr>
            <a:r>
              <a:rPr lang="en-US" sz="1700"/>
              <a:t>- </a:t>
            </a:r>
            <a:r>
              <a:rPr b="1" lang="en-US" sz="1700"/>
              <a:t>Intel Distribution of Python:</a:t>
            </a:r>
            <a:endParaRPr b="1" sz="1700"/>
          </a:p>
          <a:p>
            <a:pPr indent="0" lvl="0" marL="457200" rtl="0" algn="just">
              <a:spcBef>
                <a:spcPts val="0"/>
              </a:spcBef>
              <a:spcAft>
                <a:spcPts val="0"/>
              </a:spcAft>
              <a:buNone/>
            </a:pPr>
            <a:r>
              <a:rPr lang="en-US" sz="1700"/>
              <a:t>  - Utilizing Intel Distribution of Python is vital for our project.</a:t>
            </a:r>
            <a:endParaRPr sz="1700"/>
          </a:p>
          <a:p>
            <a:pPr indent="0" lvl="0" marL="457200" rtl="0" algn="just">
              <a:spcBef>
                <a:spcPts val="0"/>
              </a:spcBef>
              <a:spcAft>
                <a:spcPts val="0"/>
              </a:spcAft>
              <a:buNone/>
            </a:pPr>
            <a:r>
              <a:rPr lang="en-US" sz="1700"/>
              <a:t>  - Intel offers optimized Python packages for improved performance.</a:t>
            </a:r>
            <a:endParaRPr sz="1700"/>
          </a:p>
          <a:p>
            <a:pPr indent="0" lvl="0" marL="457200" rtl="0" algn="just">
              <a:spcBef>
                <a:spcPts val="0"/>
              </a:spcBef>
              <a:spcAft>
                <a:spcPts val="0"/>
              </a:spcAft>
              <a:buNone/>
            </a:pPr>
            <a:r>
              <a:rPr lang="en-US" sz="1700"/>
              <a:t>  - By leveraging Intel Distribution of Python, we can enhance the speed and efficiency of our sentiment prediction model.</a:t>
            </a:r>
            <a:endParaRPr sz="1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765175" y="143579"/>
            <a:ext cx="10972800" cy="1091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25252"/>
              </a:buClr>
              <a:buSzPts val="4800"/>
              <a:buFont typeface="Arial"/>
              <a:buNone/>
            </a:pPr>
            <a:r>
              <a:rPr lang="en-US" sz="4800"/>
              <a:t>Importance of Intel Tools and Services in our Idea</a:t>
            </a:r>
            <a:endParaRPr/>
          </a:p>
        </p:txBody>
      </p:sp>
      <p:sp>
        <p:nvSpPr>
          <p:cNvPr id="257" name="Google Shape;257;p34"/>
          <p:cNvSpPr txBox="1"/>
          <p:nvPr/>
        </p:nvSpPr>
        <p:spPr>
          <a:xfrm>
            <a:off x="831600" y="965250"/>
            <a:ext cx="10781400" cy="54180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t/>
            </a:r>
            <a:endParaRPr sz="1700"/>
          </a:p>
          <a:p>
            <a:pPr indent="0" lvl="0" marL="457200" rtl="0" algn="just">
              <a:spcBef>
                <a:spcPts val="0"/>
              </a:spcBef>
              <a:spcAft>
                <a:spcPts val="0"/>
              </a:spcAft>
              <a:buNone/>
            </a:pPr>
            <a:r>
              <a:t/>
            </a:r>
            <a:endParaRPr sz="1700"/>
          </a:p>
          <a:p>
            <a:pPr indent="0" lvl="0" marL="457200" rtl="0" algn="just">
              <a:spcBef>
                <a:spcPts val="0"/>
              </a:spcBef>
              <a:spcAft>
                <a:spcPts val="0"/>
              </a:spcAft>
              <a:buClr>
                <a:schemeClr val="dk1"/>
              </a:buClr>
              <a:buSzPts val="1100"/>
              <a:buFont typeface="Arial"/>
              <a:buNone/>
            </a:pPr>
            <a:r>
              <a:rPr b="1" lang="en-US" sz="1700"/>
              <a:t>- Intel OpenVINO Toolkit:</a:t>
            </a:r>
            <a:endParaRPr b="1" sz="1700"/>
          </a:p>
          <a:p>
            <a:pPr indent="0" lvl="0" marL="457200" rtl="0" algn="just">
              <a:spcBef>
                <a:spcPts val="0"/>
              </a:spcBef>
              <a:spcAft>
                <a:spcPts val="0"/>
              </a:spcAft>
              <a:buClr>
                <a:schemeClr val="dk1"/>
              </a:buClr>
              <a:buSzPts val="1100"/>
              <a:buFont typeface="Arial"/>
              <a:buNone/>
            </a:pPr>
            <a:r>
              <a:rPr lang="en-US" sz="1700"/>
              <a:t>  - The Intel OpenVINO Toolkit plays a significant role in optimizing and accelerating our sentiment prediction model.</a:t>
            </a:r>
            <a:endParaRPr sz="1700"/>
          </a:p>
          <a:p>
            <a:pPr indent="0" lvl="0" marL="457200" rtl="0" algn="just">
              <a:spcBef>
                <a:spcPts val="0"/>
              </a:spcBef>
              <a:spcAft>
                <a:spcPts val="0"/>
              </a:spcAft>
              <a:buClr>
                <a:schemeClr val="dk1"/>
              </a:buClr>
              <a:buSzPts val="1100"/>
              <a:buFont typeface="Arial"/>
              <a:buNone/>
            </a:pPr>
            <a:r>
              <a:rPr lang="en-US" sz="1700"/>
              <a:t>  - We can convert our model to the Intermediate Representation (IR) format using the Model Optimizer.</a:t>
            </a:r>
            <a:endParaRPr sz="1700"/>
          </a:p>
          <a:p>
            <a:pPr indent="0" lvl="0" marL="457200" rtl="0" algn="just">
              <a:spcBef>
                <a:spcPts val="0"/>
              </a:spcBef>
              <a:spcAft>
                <a:spcPts val="0"/>
              </a:spcAft>
              <a:buClr>
                <a:schemeClr val="dk1"/>
              </a:buClr>
              <a:buSzPts val="1100"/>
              <a:buFont typeface="Arial"/>
              <a:buNone/>
            </a:pPr>
            <a:r>
              <a:rPr lang="en-US" sz="1700"/>
              <a:t>  - The OpenVINO Inference Engine allows us to leverage Intel hardware for high-performance inference.</a:t>
            </a:r>
            <a:endParaRPr sz="1700"/>
          </a:p>
          <a:p>
            <a:pPr indent="0" lvl="0" marL="457200" rtl="0" algn="just">
              <a:spcBef>
                <a:spcPts val="0"/>
              </a:spcBef>
              <a:spcAft>
                <a:spcPts val="0"/>
              </a:spcAft>
              <a:buClr>
                <a:schemeClr val="dk1"/>
              </a:buClr>
              <a:buSzPts val="1100"/>
              <a:buFont typeface="Arial"/>
              <a:buNone/>
            </a:pPr>
            <a:r>
              <a:t/>
            </a:r>
            <a:endParaRPr sz="1700"/>
          </a:p>
          <a:p>
            <a:pPr indent="0" lvl="0" marL="457200" rtl="0" algn="just">
              <a:spcBef>
                <a:spcPts val="0"/>
              </a:spcBef>
              <a:spcAft>
                <a:spcPts val="0"/>
              </a:spcAft>
              <a:buClr>
                <a:schemeClr val="dk1"/>
              </a:buClr>
              <a:buSzPts val="1100"/>
              <a:buFont typeface="Arial"/>
              <a:buNone/>
            </a:pPr>
            <a:r>
              <a:rPr b="1" lang="en-US" sz="1700"/>
              <a:t>- Intel oneAPI:</a:t>
            </a:r>
            <a:endParaRPr b="1" sz="1700"/>
          </a:p>
          <a:p>
            <a:pPr indent="0" lvl="0" marL="457200" rtl="0" algn="just">
              <a:spcBef>
                <a:spcPts val="0"/>
              </a:spcBef>
              <a:spcAft>
                <a:spcPts val="0"/>
              </a:spcAft>
              <a:buClr>
                <a:schemeClr val="dk1"/>
              </a:buClr>
              <a:buSzPts val="1100"/>
              <a:buFont typeface="Arial"/>
              <a:buNone/>
            </a:pPr>
            <a:r>
              <a:rPr lang="en-US" sz="1700"/>
              <a:t>  - Intel oneAPI is a critical component of our tech architecture.</a:t>
            </a:r>
            <a:endParaRPr sz="1700"/>
          </a:p>
          <a:p>
            <a:pPr indent="0" lvl="0" marL="457200" rtl="0" algn="just">
              <a:spcBef>
                <a:spcPts val="0"/>
              </a:spcBef>
              <a:spcAft>
                <a:spcPts val="0"/>
              </a:spcAft>
              <a:buClr>
                <a:schemeClr val="dk1"/>
              </a:buClr>
              <a:buSzPts val="1100"/>
              <a:buFont typeface="Arial"/>
              <a:buNone/>
            </a:pPr>
            <a:r>
              <a:rPr lang="en-US" sz="1700"/>
              <a:t>  - It enables us to utilize diverse hardware architectures (CPUs, GPUs, FPGAs) for efficient data processing.</a:t>
            </a:r>
            <a:endParaRPr sz="1700"/>
          </a:p>
          <a:p>
            <a:pPr indent="0" lvl="0" marL="457200" rtl="0" algn="just">
              <a:spcBef>
                <a:spcPts val="0"/>
              </a:spcBef>
              <a:spcAft>
                <a:spcPts val="0"/>
              </a:spcAft>
              <a:buClr>
                <a:schemeClr val="dk1"/>
              </a:buClr>
              <a:buSzPts val="1100"/>
              <a:buFont typeface="Arial"/>
              <a:buNone/>
            </a:pPr>
            <a:r>
              <a:rPr lang="en-US" sz="1700"/>
              <a:t>  - With oneAPI, we can scale our solution, handle growing datasets, and future-proof our project.</a:t>
            </a:r>
            <a:endParaRPr sz="1700"/>
          </a:p>
          <a:p>
            <a:pPr indent="0" lvl="0" marL="457200" rtl="0" algn="just">
              <a:spcBef>
                <a:spcPts val="0"/>
              </a:spcBef>
              <a:spcAft>
                <a:spcPts val="0"/>
              </a:spcAft>
              <a:buClr>
                <a:schemeClr val="dk1"/>
              </a:buClr>
              <a:buSzPts val="1100"/>
              <a:buFont typeface="Arial"/>
              <a:buNone/>
            </a:pPr>
            <a:r>
              <a:t/>
            </a:r>
            <a:endParaRPr sz="1700"/>
          </a:p>
          <a:p>
            <a:pPr indent="0" lvl="0" marL="457200" rtl="0" algn="just">
              <a:spcBef>
                <a:spcPts val="0"/>
              </a:spcBef>
              <a:spcAft>
                <a:spcPts val="0"/>
              </a:spcAft>
              <a:buClr>
                <a:schemeClr val="dk1"/>
              </a:buClr>
              <a:buSzPts val="1100"/>
              <a:buFont typeface="Arial"/>
              <a:buNone/>
            </a:pPr>
            <a:r>
              <a:rPr b="1" lang="en-US" sz="1700"/>
              <a:t>- Intel DevCloud for oneAPI:</a:t>
            </a:r>
            <a:endParaRPr b="1" sz="1700"/>
          </a:p>
          <a:p>
            <a:pPr indent="0" lvl="0" marL="457200" rtl="0" algn="just">
              <a:spcBef>
                <a:spcPts val="0"/>
              </a:spcBef>
              <a:spcAft>
                <a:spcPts val="0"/>
              </a:spcAft>
              <a:buClr>
                <a:schemeClr val="dk1"/>
              </a:buClr>
              <a:buSzPts val="1100"/>
              <a:buFont typeface="Arial"/>
              <a:buNone/>
            </a:pPr>
            <a:r>
              <a:rPr lang="en-US" sz="1700"/>
              <a:t>  - The Intel DevCloud for oneAPI is an invaluable resource for testing and optimizing our solution.</a:t>
            </a:r>
            <a:endParaRPr sz="1700"/>
          </a:p>
          <a:p>
            <a:pPr indent="0" lvl="0" marL="457200" rtl="0" algn="just">
              <a:spcBef>
                <a:spcPts val="0"/>
              </a:spcBef>
              <a:spcAft>
                <a:spcPts val="0"/>
              </a:spcAft>
              <a:buClr>
                <a:schemeClr val="dk1"/>
              </a:buClr>
              <a:buSzPts val="1100"/>
              <a:buFont typeface="Arial"/>
              <a:buNone/>
            </a:pPr>
            <a:r>
              <a:rPr lang="en-US" sz="1700"/>
              <a:t>  - It provides access to a variety of Intel hardware platforms for development and testing.</a:t>
            </a:r>
            <a:endParaRPr sz="1700"/>
          </a:p>
          <a:p>
            <a:pPr indent="0" lvl="0" marL="457200" rtl="0" algn="just">
              <a:spcBef>
                <a:spcPts val="0"/>
              </a:spcBef>
              <a:spcAft>
                <a:spcPts val="0"/>
              </a:spcAft>
              <a:buClr>
                <a:schemeClr val="dk1"/>
              </a:buClr>
              <a:buSzPts val="1100"/>
              <a:buFont typeface="Arial"/>
              <a:buNone/>
            </a:pPr>
            <a:r>
              <a:rPr lang="en-US" sz="1700"/>
              <a:t>  - Utilizing the DevCloud allows us to evaluate performance and experiment with different configurations.</a:t>
            </a:r>
            <a:endParaRPr sz="1700"/>
          </a:p>
          <a:p>
            <a:pPr indent="0" lvl="0" marL="457200" rtl="0" algn="just">
              <a:spcBef>
                <a:spcPts val="0"/>
              </a:spcBef>
              <a:spcAft>
                <a:spcPts val="0"/>
              </a:spcAft>
              <a:buClr>
                <a:schemeClr val="dk1"/>
              </a:buClr>
              <a:buSzPts val="1100"/>
              <a:buFont typeface="Arial"/>
              <a:buNone/>
            </a:pPr>
            <a:r>
              <a:t/>
            </a:r>
            <a:endParaRPr sz="1700"/>
          </a:p>
          <a:p>
            <a:pPr indent="0" lvl="0" marL="457200" rtl="0" algn="just">
              <a:spcBef>
                <a:spcPts val="0"/>
              </a:spcBef>
              <a:spcAft>
                <a:spcPts val="0"/>
              </a:spcAft>
              <a:buNone/>
            </a:pPr>
            <a:r>
              <a:t/>
            </a:r>
            <a:endParaRPr sz="1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765175" y="143579"/>
            <a:ext cx="10972800" cy="1091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25252"/>
              </a:buClr>
              <a:buSzPts val="4800"/>
              <a:buFont typeface="Arial"/>
              <a:buNone/>
            </a:pPr>
            <a:r>
              <a:rPr lang="en-US" sz="4800"/>
              <a:t>Importance of Intel Tools and Services in our Idea</a:t>
            </a:r>
            <a:endParaRPr/>
          </a:p>
        </p:txBody>
      </p:sp>
      <p:sp>
        <p:nvSpPr>
          <p:cNvPr id="263" name="Google Shape;263;p35"/>
          <p:cNvSpPr txBox="1"/>
          <p:nvPr/>
        </p:nvSpPr>
        <p:spPr>
          <a:xfrm>
            <a:off x="831600" y="965250"/>
            <a:ext cx="10781400" cy="54180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t/>
            </a:r>
            <a:endParaRPr sz="1700"/>
          </a:p>
          <a:p>
            <a:pPr indent="0" lvl="0" marL="457200" rtl="0" algn="just">
              <a:spcBef>
                <a:spcPts val="0"/>
              </a:spcBef>
              <a:spcAft>
                <a:spcPts val="0"/>
              </a:spcAft>
              <a:buNone/>
            </a:pPr>
            <a:r>
              <a:t/>
            </a:r>
            <a:endParaRPr sz="1700"/>
          </a:p>
          <a:p>
            <a:pPr indent="0" lvl="0" marL="457200" rtl="0" algn="just">
              <a:spcBef>
                <a:spcPts val="0"/>
              </a:spcBef>
              <a:spcAft>
                <a:spcPts val="0"/>
              </a:spcAft>
              <a:buNone/>
            </a:pPr>
            <a:r>
              <a:rPr b="1" lang="en-US" sz="1700"/>
              <a:t>- Intel OpenVINO Toolkit:</a:t>
            </a:r>
            <a:endParaRPr b="1" sz="1700"/>
          </a:p>
          <a:p>
            <a:pPr indent="0" lvl="0" marL="457200" rtl="0" algn="just">
              <a:spcBef>
                <a:spcPts val="0"/>
              </a:spcBef>
              <a:spcAft>
                <a:spcPts val="0"/>
              </a:spcAft>
              <a:buNone/>
            </a:pPr>
            <a:r>
              <a:rPr lang="en-US" sz="1700"/>
              <a:t>  - The Intel OpenVINO Toolkit plays a significant role in optimizing and accelerating our sentiment prediction model.</a:t>
            </a:r>
            <a:endParaRPr sz="1700"/>
          </a:p>
          <a:p>
            <a:pPr indent="0" lvl="0" marL="457200" rtl="0" algn="just">
              <a:spcBef>
                <a:spcPts val="0"/>
              </a:spcBef>
              <a:spcAft>
                <a:spcPts val="0"/>
              </a:spcAft>
              <a:buNone/>
            </a:pPr>
            <a:r>
              <a:rPr lang="en-US" sz="1700"/>
              <a:t>  - We can convert our model to the Intermediate Representation (IR) format using the Model Optimizer.</a:t>
            </a:r>
            <a:endParaRPr sz="1700"/>
          </a:p>
          <a:p>
            <a:pPr indent="0" lvl="0" marL="457200" rtl="0" algn="just">
              <a:spcBef>
                <a:spcPts val="0"/>
              </a:spcBef>
              <a:spcAft>
                <a:spcPts val="0"/>
              </a:spcAft>
              <a:buNone/>
            </a:pPr>
            <a:r>
              <a:rPr lang="en-US" sz="1700"/>
              <a:t>  - The OpenVINO Inference Engine allows us to leverage Intel hardware for high-performance inference.</a:t>
            </a:r>
            <a:endParaRPr sz="1700"/>
          </a:p>
          <a:p>
            <a:pPr indent="0" lvl="0" marL="457200" rtl="0" algn="just">
              <a:spcBef>
                <a:spcPts val="0"/>
              </a:spcBef>
              <a:spcAft>
                <a:spcPts val="0"/>
              </a:spcAft>
              <a:buNone/>
            </a:pPr>
            <a:r>
              <a:t/>
            </a:r>
            <a:endParaRPr sz="1700"/>
          </a:p>
          <a:p>
            <a:pPr indent="0" lvl="0" marL="457200" rtl="0" algn="just">
              <a:spcBef>
                <a:spcPts val="0"/>
              </a:spcBef>
              <a:spcAft>
                <a:spcPts val="0"/>
              </a:spcAft>
              <a:buNone/>
            </a:pPr>
            <a:r>
              <a:rPr b="1" lang="en-US" sz="1700"/>
              <a:t>- Intel oneAPI:</a:t>
            </a:r>
            <a:endParaRPr b="1" sz="1700"/>
          </a:p>
          <a:p>
            <a:pPr indent="0" lvl="0" marL="457200" rtl="0" algn="just">
              <a:spcBef>
                <a:spcPts val="0"/>
              </a:spcBef>
              <a:spcAft>
                <a:spcPts val="0"/>
              </a:spcAft>
              <a:buNone/>
            </a:pPr>
            <a:r>
              <a:rPr lang="en-US" sz="1700"/>
              <a:t>  - Intel oneAPI is a critical component of our tech architecture.</a:t>
            </a:r>
            <a:endParaRPr sz="1700"/>
          </a:p>
          <a:p>
            <a:pPr indent="0" lvl="0" marL="457200" rtl="0" algn="just">
              <a:spcBef>
                <a:spcPts val="0"/>
              </a:spcBef>
              <a:spcAft>
                <a:spcPts val="0"/>
              </a:spcAft>
              <a:buNone/>
            </a:pPr>
            <a:r>
              <a:rPr lang="en-US" sz="1700"/>
              <a:t>  - It enables us to utilize diverse hardware architectures (CPUs, GPUs, FPGAs) for efficient data processing.</a:t>
            </a:r>
            <a:endParaRPr sz="1700"/>
          </a:p>
          <a:p>
            <a:pPr indent="0" lvl="0" marL="457200" rtl="0" algn="just">
              <a:spcBef>
                <a:spcPts val="0"/>
              </a:spcBef>
              <a:spcAft>
                <a:spcPts val="0"/>
              </a:spcAft>
              <a:buNone/>
            </a:pPr>
            <a:r>
              <a:rPr lang="en-US" sz="1700"/>
              <a:t>  - With oneAPI, we can scale our solution, handle growing datasets, and future-proof our project.</a:t>
            </a:r>
            <a:endParaRPr sz="1700"/>
          </a:p>
          <a:p>
            <a:pPr indent="0" lvl="0" marL="457200" rtl="0" algn="just">
              <a:spcBef>
                <a:spcPts val="0"/>
              </a:spcBef>
              <a:spcAft>
                <a:spcPts val="0"/>
              </a:spcAft>
              <a:buNone/>
            </a:pPr>
            <a:r>
              <a:t/>
            </a:r>
            <a:endParaRPr sz="1700"/>
          </a:p>
          <a:p>
            <a:pPr indent="0" lvl="0" marL="457200" rtl="0" algn="just">
              <a:spcBef>
                <a:spcPts val="0"/>
              </a:spcBef>
              <a:spcAft>
                <a:spcPts val="0"/>
              </a:spcAft>
              <a:buNone/>
            </a:pPr>
            <a:r>
              <a:rPr b="1" lang="en-US" sz="1700"/>
              <a:t>- Intel DevCloud for oneAPI:</a:t>
            </a:r>
            <a:endParaRPr b="1" sz="1700"/>
          </a:p>
          <a:p>
            <a:pPr indent="0" lvl="0" marL="457200" rtl="0" algn="just">
              <a:spcBef>
                <a:spcPts val="0"/>
              </a:spcBef>
              <a:spcAft>
                <a:spcPts val="0"/>
              </a:spcAft>
              <a:buNone/>
            </a:pPr>
            <a:r>
              <a:rPr lang="en-US" sz="1700"/>
              <a:t>  - The Intel DevCloud for oneAPI is an invaluable resource for testing and optimizing our solution.</a:t>
            </a:r>
            <a:endParaRPr sz="1700"/>
          </a:p>
          <a:p>
            <a:pPr indent="0" lvl="0" marL="457200" rtl="0" algn="just">
              <a:spcBef>
                <a:spcPts val="0"/>
              </a:spcBef>
              <a:spcAft>
                <a:spcPts val="0"/>
              </a:spcAft>
              <a:buNone/>
            </a:pPr>
            <a:r>
              <a:rPr lang="en-US" sz="1700"/>
              <a:t>  - It provides access to a variety of Intel hardware platforms for development and testing.</a:t>
            </a:r>
            <a:endParaRPr sz="1700"/>
          </a:p>
          <a:p>
            <a:pPr indent="0" lvl="0" marL="457200" rtl="0" algn="just">
              <a:spcBef>
                <a:spcPts val="0"/>
              </a:spcBef>
              <a:spcAft>
                <a:spcPts val="0"/>
              </a:spcAft>
              <a:buNone/>
            </a:pPr>
            <a:r>
              <a:rPr lang="en-US" sz="1700"/>
              <a:t>  - Utilizing the DevCloud allows us to evaluate performance and experiment with different configurations.</a:t>
            </a:r>
            <a:endParaRPr sz="1700"/>
          </a:p>
          <a:p>
            <a:pPr indent="0" lvl="0" marL="457200" rtl="0" algn="just">
              <a:spcBef>
                <a:spcPts val="0"/>
              </a:spcBef>
              <a:spcAft>
                <a:spcPts val="0"/>
              </a:spcAft>
              <a:buNone/>
            </a:pPr>
            <a:r>
              <a:t/>
            </a:r>
            <a:endParaRPr sz="1700"/>
          </a:p>
          <a:p>
            <a:pPr indent="0" lvl="0" marL="457200" rtl="0" algn="just">
              <a:spcBef>
                <a:spcPts val="0"/>
              </a:spcBef>
              <a:spcAft>
                <a:spcPts val="0"/>
              </a:spcAft>
              <a:buNone/>
            </a:pPr>
            <a:r>
              <a:t/>
            </a:r>
            <a:endParaRPr sz="17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765175" y="143579"/>
            <a:ext cx="10972801" cy="109182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525252"/>
              </a:buClr>
              <a:buSzPts val="4800"/>
              <a:buFont typeface="Arial"/>
              <a:buNone/>
            </a:pPr>
            <a:r>
              <a:rPr lang="en-US" sz="4800"/>
              <a:t>Summary</a:t>
            </a:r>
            <a:endParaRPr/>
          </a:p>
        </p:txBody>
      </p:sp>
      <p:sp>
        <p:nvSpPr>
          <p:cNvPr id="269" name="Google Shape;269;p36"/>
          <p:cNvSpPr txBox="1"/>
          <p:nvPr/>
        </p:nvSpPr>
        <p:spPr>
          <a:xfrm>
            <a:off x="920700" y="1084075"/>
            <a:ext cx="10677300" cy="544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900"/>
              <a:t>In summary, our proposed solution leverages the power of machine learning and data analysis to provide accurate predictions of consumer sentiment and offer targeted marketing campaigns to the right audience at the right time. By using oneAPI, we can ensure that our solution is scalable across different hardware platforms and can process large volumes of data efficiently.</a:t>
            </a:r>
            <a:endParaRPr sz="1900"/>
          </a:p>
          <a:p>
            <a:pPr indent="0" lvl="0" marL="0" rtl="0" algn="just">
              <a:spcBef>
                <a:spcPts val="0"/>
              </a:spcBef>
              <a:spcAft>
                <a:spcPts val="0"/>
              </a:spcAft>
              <a:buClr>
                <a:schemeClr val="dk1"/>
              </a:buClr>
              <a:buSzPts val="1100"/>
              <a:buFont typeface="Arial"/>
              <a:buNone/>
            </a:pPr>
            <a:r>
              <a:t/>
            </a:r>
            <a:endParaRPr sz="1900"/>
          </a:p>
          <a:p>
            <a:pPr indent="0" lvl="0" marL="0" rtl="0" algn="just">
              <a:spcBef>
                <a:spcPts val="0"/>
              </a:spcBef>
              <a:spcAft>
                <a:spcPts val="0"/>
              </a:spcAft>
              <a:buNone/>
            </a:pPr>
            <a:r>
              <a:rPr lang="en-US" sz="1900"/>
              <a:t>Our solution's high innovation quotient allows us to stay ahead of the curve and incorporate cutting-edge technologies and approaches into our solution. We can also customize our solution to meet specific business needs and tailor it to different market segments.</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rPr lang="en-US" sz="1900"/>
              <a:t>Overall, our solution can help businesses increase revenue and customer satisfaction by providing highly targeted marketing campaigns and reaching the right audience at the right time. By leveraging the latest advancements in machine learning and data analysis, we can provide accurate predictions of consumer sentiment and help businesses make data-driven decisions that drive growth and success.</a:t>
            </a:r>
            <a:endParaRPr sz="1900"/>
          </a:p>
          <a:p>
            <a:pPr indent="457200" lvl="0" marL="0" rtl="0" algn="just">
              <a:spcBef>
                <a:spcPts val="0"/>
              </a:spcBef>
              <a:spcAft>
                <a:spcPts val="0"/>
              </a:spcAft>
              <a:buClr>
                <a:schemeClr val="dk1"/>
              </a:buClr>
              <a:buSzPts val="1100"/>
              <a:buFont typeface="Arial"/>
              <a:buNone/>
            </a:pPr>
            <a:r>
              <a:rPr lang="en-US" sz="1900"/>
              <a:t>  - Leveraging Intel tools and services is essential for our project's success.</a:t>
            </a:r>
            <a:endParaRPr sz="1900"/>
          </a:p>
          <a:p>
            <a:pPr indent="457200" lvl="0" marL="0" rtl="0" algn="just">
              <a:spcBef>
                <a:spcPts val="0"/>
              </a:spcBef>
              <a:spcAft>
                <a:spcPts val="0"/>
              </a:spcAft>
              <a:buClr>
                <a:schemeClr val="dk1"/>
              </a:buClr>
              <a:buSzPts val="1100"/>
              <a:buFont typeface="Arial"/>
              <a:buNone/>
            </a:pPr>
            <a:r>
              <a:rPr lang="en-US" sz="1900"/>
              <a:t>  - Intel technologies enhance performance, scalability, and flexibility.</a:t>
            </a:r>
            <a:endParaRPr sz="1900"/>
          </a:p>
          <a:p>
            <a:pPr indent="457200" lvl="0" marL="0" rtl="0" algn="just">
              <a:spcBef>
                <a:spcPts val="0"/>
              </a:spcBef>
              <a:spcAft>
                <a:spcPts val="0"/>
              </a:spcAft>
              <a:buNone/>
            </a:pPr>
            <a:r>
              <a:rPr lang="en-US" sz="1900"/>
              <a:t>               - By incorporating Intel tools, we demonstrate our commitment to using </a:t>
            </a:r>
            <a:endParaRPr sz="1900"/>
          </a:p>
          <a:p>
            <a:pPr indent="457200" lvl="0" marL="0" rtl="0" algn="just">
              <a:spcBef>
                <a:spcPts val="0"/>
              </a:spcBef>
              <a:spcAft>
                <a:spcPts val="0"/>
              </a:spcAft>
              <a:buNone/>
            </a:pPr>
            <a:r>
              <a:rPr lang="en-US" sz="1900"/>
              <a:t>                 industry-leading solutions for optimal results.</a:t>
            </a:r>
            <a:endParaRPr sz="19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