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96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61B0F-8655-4D9E-AEB7-1A10C3ACF673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2AFCF-E982-4533-B25E-65EE91F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AFCF-E982-4533-B25E-65EE91F9F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1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452" y="416838"/>
            <a:ext cx="3945094" cy="1002001"/>
          </a:xfrm>
        </p:spPr>
        <p:txBody>
          <a:bodyPr>
            <a:noAutofit/>
          </a:bodyPr>
          <a:lstStyle/>
          <a:p>
            <a:r>
              <a:rPr lang="en-US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Aladin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79" y="1930399"/>
            <a:ext cx="3065641" cy="4092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38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171" y="302054"/>
            <a:ext cx="3807254" cy="1325563"/>
          </a:xfrm>
        </p:spPr>
        <p:txBody>
          <a:bodyPr>
            <a:noAutofit/>
          </a:bodyPr>
          <a:lstStyle/>
          <a:p>
            <a:pPr algn="r" rtl="1"/>
            <a:r>
              <a:rPr lang="he-IL" sz="7200" dirty="0" smtClean="0">
                <a:cs typeface="+mn-cs"/>
              </a:rPr>
              <a:t>מי אנחנו?</a:t>
            </a:r>
            <a:endParaRPr lang="en-US" sz="72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3105785"/>
            <a:ext cx="10622280" cy="334726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6000" dirty="0" smtClean="0"/>
              <a:t>בעולם שבו הכל "אלדין", אנחנו מגשימים </a:t>
            </a:r>
            <a:r>
              <a:rPr lang="he-IL" sz="6000" dirty="0" smtClean="0"/>
              <a:t>משאלות</a:t>
            </a:r>
            <a:r>
              <a:rPr lang="en-US" sz="6000" dirty="0" smtClean="0"/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6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55888"/>
            <a:ext cx="3733800" cy="132556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 smtClean="0">
                <a:cs typeface="+mn-cs"/>
              </a:rPr>
              <a:t>עולם הבעיה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8436" y="2139133"/>
            <a:ext cx="5045364" cy="1628775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he-IL" dirty="0" smtClean="0"/>
              <a:t>הרבה פעמים חיילים ביקשו עזרה רק בצוות וכשלא קיבלו מענה החליטו לוותר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7646" y="3086388"/>
            <a:ext cx="5277163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 panose="020B0604020202020204" pitchFamily="34" charset="0"/>
              <a:buNone/>
            </a:pPr>
            <a:r>
              <a:rPr lang="he-IL" dirty="0" smtClean="0"/>
              <a:t>לחיילים אין הרבה פעמים אופציה לצאת מהבסיס </a:t>
            </a:r>
            <a:r>
              <a:rPr lang="he-IL" dirty="0" smtClean="0"/>
              <a:t>ולהשתמש בפתרונות אפשריים בחוץ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8436" y="4356388"/>
            <a:ext cx="5045364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 panose="020B0604020202020204" pitchFamily="34" charset="0"/>
              <a:buNone/>
            </a:pPr>
            <a:r>
              <a:rPr lang="he-IL" dirty="0" smtClean="0"/>
              <a:t>כסף לא גדל על העצים, בייחוד עבור חיילי חובה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882" y="337416"/>
            <a:ext cx="2422236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הפתרון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77" y="2792276"/>
            <a:ext cx="10515600" cy="144008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לעשות </a:t>
            </a:r>
            <a:r>
              <a:rPr lang="en-US" dirty="0" smtClean="0"/>
              <a:t>match</a:t>
            </a:r>
            <a:r>
              <a:rPr lang="he-IL" dirty="0" smtClean="0"/>
              <a:t> בין שני אנשים עם כישורים שונים, כך שהם יפתרו אחד לשני את הבעיות.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383" y="325937"/>
            <a:ext cx="2053046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השוק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04" y="2452643"/>
            <a:ext cx="5303982" cy="585066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יש בחוץ אפליקציות לסחר חליפין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29692" y="4562817"/>
            <a:ext cx="7341326" cy="167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b="1" dirty="0" smtClean="0"/>
              <a:t>אין</a:t>
            </a:r>
            <a:r>
              <a:rPr lang="he-IL" dirty="0" smtClean="0"/>
              <a:t> </a:t>
            </a:r>
            <a:r>
              <a:rPr lang="he-IL" dirty="0" smtClean="0"/>
              <a:t>להן אנשים עם אותן בעיות חוזרות של נגישות, צרכים מקצועיים וצרכים </a:t>
            </a:r>
            <a:r>
              <a:rPr lang="he-IL" dirty="0" smtClean="0"/>
              <a:t>מערכתיים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97635" y="3605637"/>
            <a:ext cx="3633651" cy="63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b="1" dirty="0" smtClean="0"/>
              <a:t>אין</a:t>
            </a:r>
            <a:r>
              <a:rPr lang="he-IL" dirty="0" smtClean="0"/>
              <a:t> להן אנשים </a:t>
            </a:r>
            <a:r>
              <a:rPr lang="he-IL" dirty="0" smtClean="0"/>
              <a:t>אמינים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4034" y="3605493"/>
            <a:ext cx="5013960" cy="57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b="1" dirty="0" smtClean="0"/>
              <a:t>אין</a:t>
            </a:r>
            <a:r>
              <a:rPr lang="he-IL" dirty="0" smtClean="0"/>
              <a:t> </a:t>
            </a:r>
            <a:r>
              <a:rPr lang="he-IL" dirty="0" smtClean="0"/>
              <a:t>להן איזור </a:t>
            </a:r>
            <a:r>
              <a:rPr lang="he-IL" dirty="0" smtClean="0"/>
              <a:t>מסחר גואגרפי תחום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331" y="365125"/>
            <a:ext cx="58674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 smtClean="0">
                <a:cs typeface="+mn-cs"/>
              </a:rPr>
              <a:t>הערך המוסף שלנו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218" y="2831465"/>
            <a:ext cx="5423262" cy="2550432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Ø"/>
            </a:pPr>
            <a:r>
              <a:rPr lang="he-IL" sz="4400" dirty="0" smtClean="0"/>
              <a:t>סטטיסטיקת בעיות</a:t>
            </a:r>
          </a:p>
          <a:p>
            <a:pPr algn="r" rtl="1">
              <a:buFont typeface="Wingdings" pitchFamily="2" charset="2"/>
              <a:buChar char="Ø"/>
            </a:pPr>
            <a:r>
              <a:rPr lang="he-IL" sz="4400" dirty="0" smtClean="0"/>
              <a:t>היכרות אנשים</a:t>
            </a:r>
          </a:p>
          <a:p>
            <a:pPr algn="r" rtl="1">
              <a:buFont typeface="Wingdings" pitchFamily="2" charset="2"/>
              <a:buChar char="Ø"/>
            </a:pPr>
            <a:r>
              <a:rPr lang="he-IL" sz="4400" dirty="0" smtClean="0"/>
              <a:t>עידוד הפצת ידע</a:t>
            </a:r>
          </a:p>
          <a:p>
            <a:pPr algn="r" rtl="1">
              <a:buFont typeface="Wingdings" pitchFamily="2" charset="2"/>
              <a:buChar char="Ø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77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623" y="311290"/>
            <a:ext cx="3270695" cy="132556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 smtClean="0">
                <a:cs typeface="+mn-cs"/>
              </a:rPr>
              <a:t>מה הלאה?</a:t>
            </a:r>
            <a:endParaRPr lang="en-US" sz="6000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55" y="2670356"/>
            <a:ext cx="3685903" cy="57794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שיפור מנגנון ה-</a:t>
            </a:r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8354" y="2670356"/>
            <a:ext cx="3877491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smtClean="0"/>
              <a:t>הרחבת מנגנון הדירוגים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54834" y="3593465"/>
            <a:ext cx="3093717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smtClean="0"/>
              <a:t>הוספת חיפושים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78334" y="3593465"/>
            <a:ext cx="2427511" cy="57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600" dirty="0" smtClean="0"/>
              <a:t>נוטיפיקציות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1040" y="4568825"/>
            <a:ext cx="2427511" cy="577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600" dirty="0" smtClean="0"/>
              <a:t>צ'אט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7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תוצאת תמונה עבור ‪aladin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6" y="3119650"/>
            <a:ext cx="2523386" cy="37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תוצאת תמונה עבור ‪the dictator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5" y="264819"/>
            <a:ext cx="3331029" cy="472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25144" y="523068"/>
            <a:ext cx="5558293" cy="2103754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smtClean="0">
                <a:cs typeface="+mn-cs"/>
              </a:rPr>
              <a:t>MATCH &lt;3</a:t>
            </a:r>
            <a:endParaRPr lang="en-US" sz="80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7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125</Words>
  <Application>Microsoft Office PowerPoint</Application>
  <PresentationFormat>Custom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Aladin</vt:lpstr>
      <vt:lpstr>מי אנחנו?</vt:lpstr>
      <vt:lpstr>עולם הבעיה</vt:lpstr>
      <vt:lpstr>הפתרון</vt:lpstr>
      <vt:lpstr>השוק</vt:lpstr>
      <vt:lpstr>הערך המוסף שלנו</vt:lpstr>
      <vt:lpstr>מה הלאה?</vt:lpstr>
      <vt:lpstr>MATCH &lt;3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Aladin</dc:title>
  <dc:creator>Meir Blachman</dc:creator>
  <cp:lastModifiedBy>Leon</cp:lastModifiedBy>
  <cp:revision>40</cp:revision>
  <dcterms:created xsi:type="dcterms:W3CDTF">2017-06-20T05:13:12Z</dcterms:created>
  <dcterms:modified xsi:type="dcterms:W3CDTF">2017-06-20T11:18:28Z</dcterms:modified>
</cp:coreProperties>
</file>