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86654"/>
            <a:ext cx="9144000" cy="1002001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Aladin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79" y="1930399"/>
            <a:ext cx="3065641" cy="40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021" y="328179"/>
            <a:ext cx="2789958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 smtClean="0">
                <a:cs typeface="+mn-cs"/>
              </a:rPr>
              <a:t>מי אנחנו?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55" y="1825625"/>
            <a:ext cx="7936345" cy="10191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בעולם שבו הכל "אלדין", אנחנו מגשימים משאלות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55888"/>
            <a:ext cx="37338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עולם הבעיה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8436" y="1825624"/>
            <a:ext cx="5045364" cy="1628775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he-IL" dirty="0" smtClean="0"/>
              <a:t>בעיות שמפריעות לחיילים נשמעות רק בתחום הצוות במקרה הטוב ולא מקבלות מענה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9445" y="3086388"/>
            <a:ext cx="5045364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 panose="020B0604020202020204" pitchFamily="34" charset="0"/>
              <a:buNone/>
            </a:pPr>
            <a:r>
              <a:rPr lang="he-IL" dirty="0" smtClean="0"/>
              <a:t>לחיילים אין הרבה פעמים אופציה לצאת מהבסיס ולפתור את הבעיות שלהם בדרך המקובלת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8436" y="4356388"/>
            <a:ext cx="5045364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 panose="020B0604020202020204" pitchFamily="34" charset="0"/>
              <a:buNone/>
            </a:pPr>
            <a:r>
              <a:rPr lang="he-IL" dirty="0" smtClean="0"/>
              <a:t>כסף לא גדל על העצים, בייחוד עבור חיילי חובה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882" y="337416"/>
            <a:ext cx="2422236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הפתרון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לעשות </a:t>
            </a:r>
            <a:r>
              <a:rPr lang="en-US" dirty="0" smtClean="0"/>
              <a:t>match</a:t>
            </a:r>
            <a:r>
              <a:rPr lang="he-IL" dirty="0" smtClean="0"/>
              <a:t> בין שני אנשים עם כישורים שונים, כך שהם יפתרו אחד לשני את הבעיות.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השוק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18" y="1825625"/>
            <a:ext cx="5303982" cy="58506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יש בחוץ אפליקציות לסחר חליפין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8509" y="2837007"/>
            <a:ext cx="10005291" cy="167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אין להן אנשים אמינים, אין להן איזור מסחר גואגרפי, אין להן אנשים עם אותן בעיות חוזרות של נגישות, צרכים מקצועיים וצרכים מערכתיים.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הערך המוסף שלנו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סטטיסטיקת בעיות</a:t>
            </a:r>
          </a:p>
          <a:p>
            <a:pPr algn="r" rtl="1"/>
            <a:r>
              <a:rPr lang="he-IL" dirty="0" smtClean="0"/>
              <a:t>היכרות אנשים</a:t>
            </a:r>
          </a:p>
          <a:p>
            <a:pPr algn="r" rtl="1"/>
            <a:r>
              <a:rPr lang="he-IL" dirty="0" smtClean="0"/>
              <a:t>עידוד הפצת ידע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6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Aladin</vt:lpstr>
      <vt:lpstr>מי אנחנו?</vt:lpstr>
      <vt:lpstr>עולם הבעיה</vt:lpstr>
      <vt:lpstr>הפתרון</vt:lpstr>
      <vt:lpstr>השוק</vt:lpstr>
      <vt:lpstr>הערך המוסף שלנו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Aladin</dc:title>
  <dc:creator>Meir Blachman</dc:creator>
  <cp:lastModifiedBy>Meir Blachman</cp:lastModifiedBy>
  <cp:revision>19</cp:revision>
  <dcterms:created xsi:type="dcterms:W3CDTF">2017-06-20T05:13:12Z</dcterms:created>
  <dcterms:modified xsi:type="dcterms:W3CDTF">2017-06-20T10:05:00Z</dcterms:modified>
</cp:coreProperties>
</file>