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86654"/>
            <a:ext cx="9144000" cy="1002001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Aladin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79" y="1930399"/>
            <a:ext cx="3065641" cy="40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מי אנחנו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עולם הבעיה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הפתרון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הדגמ</a:t>
            </a:r>
            <a:r>
              <a:rPr lang="he-IL" sz="6000" dirty="0">
                <a:cs typeface="+mn-cs"/>
              </a:rPr>
              <a:t>ה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מתחרים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Aladin</vt:lpstr>
      <vt:lpstr>מי אנחנו</vt:lpstr>
      <vt:lpstr>עולם הבעיה</vt:lpstr>
      <vt:lpstr>הפתרון</vt:lpstr>
      <vt:lpstr>הדגמה</vt:lpstr>
      <vt:lpstr>מתחרים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Aladin</dc:title>
  <dc:creator>Meir Blachman</dc:creator>
  <cp:lastModifiedBy>Meir Blachman</cp:lastModifiedBy>
  <cp:revision>4</cp:revision>
  <dcterms:created xsi:type="dcterms:W3CDTF">2017-06-20T05:13:12Z</dcterms:created>
  <dcterms:modified xsi:type="dcterms:W3CDTF">2017-06-20T07:15:36Z</dcterms:modified>
</cp:coreProperties>
</file>