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1CEC-CB98-41AD-950F-148D18D45C1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0EDB-C306-463D-9BEA-962F0731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86654"/>
            <a:ext cx="9144000" cy="1002001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Aladin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79" y="1930399"/>
            <a:ext cx="3065641" cy="40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5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Aladin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Aladin</dc:title>
  <dc:creator>Meir Blachman</dc:creator>
  <cp:lastModifiedBy>Meir Blachman</cp:lastModifiedBy>
  <cp:revision>1</cp:revision>
  <dcterms:created xsi:type="dcterms:W3CDTF">2017-06-20T05:13:12Z</dcterms:created>
  <dcterms:modified xsi:type="dcterms:W3CDTF">2017-06-20T05:13:56Z</dcterms:modified>
</cp:coreProperties>
</file>