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5" r:id="rId4"/>
  </p:sldMasterIdLst>
  <p:notesMasterIdLst>
    <p:notesMasterId r:id="rId21"/>
  </p:notesMasterIdLst>
  <p:handoutMasterIdLst>
    <p:handoutMasterId r:id="rId22"/>
  </p:handoutMasterIdLst>
  <p:sldIdLst>
    <p:sldId id="256" r:id="rId5"/>
    <p:sldId id="278" r:id="rId6"/>
    <p:sldId id="280" r:id="rId7"/>
    <p:sldId id="287" r:id="rId8"/>
    <p:sldId id="282" r:id="rId9"/>
    <p:sldId id="281" r:id="rId10"/>
    <p:sldId id="284" r:id="rId11"/>
    <p:sldId id="288" r:id="rId12"/>
    <p:sldId id="294" r:id="rId13"/>
    <p:sldId id="290" r:id="rId14"/>
    <p:sldId id="291" r:id="rId15"/>
    <p:sldId id="292" r:id="rId16"/>
    <p:sldId id="293" r:id="rId17"/>
    <p:sldId id="283" r:id="rId18"/>
    <p:sldId id="286"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נתנאל אינדיק" initials="נא" lastIdx="4" clrIdx="0">
    <p:extLst>
      <p:ext uri="{19B8F6BF-5375-455C-9EA6-DF929625EA0E}">
        <p15:presenceInfo xmlns:p15="http://schemas.microsoft.com/office/powerpoint/2012/main" userId="d7aa54f67ec872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B7600-EBB2-40E0-859F-1BD477E6B0FC}" v="242" dt="2021-02-07T15:59:08.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02" autoAdjust="0"/>
    <p:restoredTop sz="64813" autoAdjust="0"/>
  </p:normalViewPr>
  <p:slideViewPr>
    <p:cSldViewPr snapToGrid="0">
      <p:cViewPr varScale="1">
        <p:scale>
          <a:sx n="81" d="100"/>
          <a:sy n="81" d="100"/>
        </p:scale>
        <p:origin x="192"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נתנאל אינדיק" userId="d7aa54f67ec872d3" providerId="LiveId" clId="{35FB7600-EBB2-40E0-859F-1BD477E6B0FC}"/>
    <pc:docChg chg="undo redo custSel mod addSld delSld modSld sldOrd">
      <pc:chgData name="נתנאל אינדיק" userId="d7aa54f67ec872d3" providerId="LiveId" clId="{35FB7600-EBB2-40E0-859F-1BD477E6B0FC}" dt="2021-02-07T16:18:22.927" v="10619" actId="20577"/>
      <pc:docMkLst>
        <pc:docMk/>
      </pc:docMkLst>
      <pc:sldChg chg="addSp delSp modSp mod setBg delDesignElem modNotesTx">
        <pc:chgData name="נתנאל אינדיק" userId="d7aa54f67ec872d3" providerId="LiveId" clId="{35FB7600-EBB2-40E0-859F-1BD477E6B0FC}" dt="2021-02-07T16:04:00.243" v="10606" actId="20577"/>
        <pc:sldMkLst>
          <pc:docMk/>
          <pc:sldMk cId="2806257027" sldId="256"/>
        </pc:sldMkLst>
        <pc:spChg chg="mod">
          <ac:chgData name="נתנאל אינדיק" userId="d7aa54f67ec872d3" providerId="LiveId" clId="{35FB7600-EBB2-40E0-859F-1BD477E6B0FC}" dt="2021-02-06T21:42:49.353" v="4911" actId="26606"/>
          <ac:spMkLst>
            <pc:docMk/>
            <pc:sldMk cId="2806257027" sldId="256"/>
            <ac:spMk id="2" creationId="{DE3D84FB-5D02-47D2-98FD-4F01A02E2AEA}"/>
          </ac:spMkLst>
        </pc:spChg>
        <pc:spChg chg="mod">
          <ac:chgData name="נתנאל אינדיק" userId="d7aa54f67ec872d3" providerId="LiveId" clId="{35FB7600-EBB2-40E0-859F-1BD477E6B0FC}" dt="2021-02-06T21:42:49.353" v="4911" actId="26606"/>
          <ac:spMkLst>
            <pc:docMk/>
            <pc:sldMk cId="2806257027" sldId="256"/>
            <ac:spMk id="3" creationId="{E9F6641D-ADF3-40BD-9BA3-E740E77C8826}"/>
          </ac:spMkLst>
        </pc:spChg>
        <pc:spChg chg="add del">
          <ac:chgData name="נתנאל אינדיק" userId="d7aa54f67ec872d3" providerId="LiveId" clId="{35FB7600-EBB2-40E0-859F-1BD477E6B0FC}" dt="2021-02-06T21:25:59.679" v="4471" actId="26606"/>
          <ac:spMkLst>
            <pc:docMk/>
            <pc:sldMk cId="2806257027" sldId="256"/>
            <ac:spMk id="6" creationId="{415DEDD7-7B31-4EF1-B7C7-5AEE3208CC1D}"/>
          </ac:spMkLst>
        </pc:spChg>
        <pc:spChg chg="add del">
          <ac:chgData name="נתנאל אינדיק" userId="d7aa54f67ec872d3" providerId="LiveId" clId="{35FB7600-EBB2-40E0-859F-1BD477E6B0FC}" dt="2021-02-06T21:25:59.679" v="4471" actId="26606"/>
          <ac:spMkLst>
            <pc:docMk/>
            <pc:sldMk cId="2806257027" sldId="256"/>
            <ac:spMk id="7" creationId="{3242CC7A-3D6E-47A4-B9D1-860978459846}"/>
          </ac:spMkLst>
        </pc:spChg>
        <pc:spChg chg="add">
          <ac:chgData name="נתנאל אינדיק" userId="d7aa54f67ec872d3" providerId="LiveId" clId="{35FB7600-EBB2-40E0-859F-1BD477E6B0FC}" dt="2021-02-06T21:42:49.353" v="4911" actId="26606"/>
          <ac:spMkLst>
            <pc:docMk/>
            <pc:sldMk cId="2806257027" sldId="256"/>
            <ac:spMk id="8" creationId="{6E2B9507-3EEA-485F-8C2D-2081FED1A9E0}"/>
          </ac:spMkLst>
        </pc:spChg>
        <pc:spChg chg="add del">
          <ac:chgData name="נתנאל אינדיק" userId="d7aa54f67ec872d3" providerId="LiveId" clId="{35FB7600-EBB2-40E0-859F-1BD477E6B0FC}" dt="2021-02-05T09:00:30.975" v="1089" actId="26606"/>
          <ac:spMkLst>
            <pc:docMk/>
            <pc:sldMk cId="2806257027" sldId="256"/>
            <ac:spMk id="9" creationId="{66C7A97A-A7DE-4DFB-8542-1E4BF24C7D31}"/>
          </ac:spMkLst>
        </pc:spChg>
        <pc:spChg chg="add del">
          <ac:chgData name="נתנאל אינדיק" userId="d7aa54f67ec872d3" providerId="LiveId" clId="{35FB7600-EBB2-40E0-859F-1BD477E6B0FC}" dt="2021-02-06T21:42:41.022" v="4910"/>
          <ac:spMkLst>
            <pc:docMk/>
            <pc:sldMk cId="2806257027" sldId="256"/>
            <ac:spMk id="10" creationId="{D0E6FD24-FC15-4419-B4F8-87A6F572CC31}"/>
          </ac:spMkLst>
        </pc:spChg>
        <pc:spChg chg="add del">
          <ac:chgData name="נתנאל אינדיק" userId="d7aa54f67ec872d3" providerId="LiveId" clId="{35FB7600-EBB2-40E0-859F-1BD477E6B0FC}" dt="2021-02-05T09:00:30.975" v="1089" actId="26606"/>
          <ac:spMkLst>
            <pc:docMk/>
            <pc:sldMk cId="2806257027" sldId="256"/>
            <ac:spMk id="11" creationId="{BE111DB0-3D73-4D20-9D57-CEF5A0D865B9}"/>
          </ac:spMkLst>
        </pc:spChg>
        <pc:spChg chg="add del">
          <ac:chgData name="נתנאל אינדיק" userId="d7aa54f67ec872d3" providerId="LiveId" clId="{35FB7600-EBB2-40E0-859F-1BD477E6B0FC}" dt="2021-02-06T21:25:50.907" v="4470" actId="26606"/>
          <ac:spMkLst>
            <pc:docMk/>
            <pc:sldMk cId="2806257027" sldId="256"/>
            <ac:spMk id="12" creationId="{D0E6FD24-FC15-4419-B4F8-87A6F572CC31}"/>
          </ac:spMkLst>
        </pc:spChg>
        <pc:spChg chg="add del">
          <ac:chgData name="נתנאל אינדיק" userId="d7aa54f67ec872d3" providerId="LiveId" clId="{35FB7600-EBB2-40E0-859F-1BD477E6B0FC}" dt="2021-02-05T09:00:30.975" v="1089" actId="26606"/>
          <ac:spMkLst>
            <pc:docMk/>
            <pc:sldMk cId="2806257027" sldId="256"/>
            <ac:spMk id="13" creationId="{027ADCA0-A066-4B16-8E1F-3C2483947B72}"/>
          </ac:spMkLst>
        </pc:spChg>
        <pc:spChg chg="add del">
          <ac:chgData name="נתנאל אינדיק" userId="d7aa54f67ec872d3" providerId="LiveId" clId="{35FB7600-EBB2-40E0-859F-1BD477E6B0FC}" dt="2021-02-06T21:25:50.907" v="4470" actId="26606"/>
          <ac:spMkLst>
            <pc:docMk/>
            <pc:sldMk cId="2806257027" sldId="256"/>
            <ac:spMk id="14" creationId="{F90D41EE-859E-4D0B-8464-D44C2B4D6E38}"/>
          </ac:spMkLst>
        </pc:spChg>
        <pc:spChg chg="add del">
          <ac:chgData name="נתנאל אינדיק" userId="d7aa54f67ec872d3" providerId="LiveId" clId="{35FB7600-EBB2-40E0-859F-1BD477E6B0FC}" dt="2021-02-06T21:42:41.022" v="4910"/>
          <ac:spMkLst>
            <pc:docMk/>
            <pc:sldMk cId="2806257027" sldId="256"/>
            <ac:spMk id="15" creationId="{F90D41EE-859E-4D0B-8464-D44C2B4D6E38}"/>
          </ac:spMkLst>
        </pc:spChg>
        <pc:spChg chg="add del">
          <ac:chgData name="נתנאל אינדיק" userId="d7aa54f67ec872d3" providerId="LiveId" clId="{35FB7600-EBB2-40E0-859F-1BD477E6B0FC}" dt="2021-02-06T21:25:50.907" v="4470" actId="26606"/>
          <ac:spMkLst>
            <pc:docMk/>
            <pc:sldMk cId="2806257027" sldId="256"/>
            <ac:spMk id="16" creationId="{8E2004CB-520C-4EB0-8EB4-5A457A3C83F6}"/>
          </ac:spMkLst>
        </pc:spChg>
        <pc:spChg chg="add del">
          <ac:chgData name="נתנאל אינדיק" userId="d7aa54f67ec872d3" providerId="LiveId" clId="{35FB7600-EBB2-40E0-859F-1BD477E6B0FC}" dt="2021-02-06T21:42:41.022" v="4910"/>
          <ac:spMkLst>
            <pc:docMk/>
            <pc:sldMk cId="2806257027" sldId="256"/>
            <ac:spMk id="17" creationId="{8E2004CB-520C-4EB0-8EB4-5A457A3C83F6}"/>
          </ac:spMkLst>
        </pc:spChg>
        <pc:spChg chg="add del">
          <ac:chgData name="נתנאל אינדיק" userId="d7aa54f67ec872d3" providerId="LiveId" clId="{35FB7600-EBB2-40E0-859F-1BD477E6B0FC}" dt="2021-02-05T09:00:22.517" v="1084" actId="26606"/>
          <ac:spMkLst>
            <pc:docMk/>
            <pc:sldMk cId="2806257027" sldId="256"/>
            <ac:spMk id="18" creationId="{8A4DBD17-19AD-4376-A55A-C527EF944522}"/>
          </ac:spMkLst>
        </pc:spChg>
        <pc:spChg chg="add">
          <ac:chgData name="נתנאל אינדיק" userId="d7aa54f67ec872d3" providerId="LiveId" clId="{35FB7600-EBB2-40E0-859F-1BD477E6B0FC}" dt="2021-02-06T21:42:49.353" v="4911" actId="26606"/>
          <ac:spMkLst>
            <pc:docMk/>
            <pc:sldMk cId="2806257027" sldId="256"/>
            <ac:spMk id="19" creationId="{E23D053D-BAF7-4B3A-A81B-804135D3AB86}"/>
          </ac:spMkLst>
        </pc:spChg>
        <pc:spChg chg="add del">
          <ac:chgData name="נתנאל אינדיק" userId="d7aa54f67ec872d3" providerId="LiveId" clId="{35FB7600-EBB2-40E0-859F-1BD477E6B0FC}" dt="2021-02-05T09:00:22.517" v="1084" actId="26606"/>
          <ac:spMkLst>
            <pc:docMk/>
            <pc:sldMk cId="2806257027" sldId="256"/>
            <ac:spMk id="20" creationId="{7DB7C943-6BFC-4A35-8DFA-0B204CD18B00}"/>
          </ac:spMkLst>
        </pc:spChg>
        <pc:spChg chg="add">
          <ac:chgData name="נתנאל אינדיק" userId="d7aa54f67ec872d3" providerId="LiveId" clId="{35FB7600-EBB2-40E0-859F-1BD477E6B0FC}" dt="2021-02-06T21:42:49.353" v="4911" actId="26606"/>
          <ac:spMkLst>
            <pc:docMk/>
            <pc:sldMk cId="2806257027" sldId="256"/>
            <ac:spMk id="21" creationId="{B64D456C-6C52-4F06-8FCD-0969F4BF9408}"/>
          </ac:spMkLst>
        </pc:spChg>
        <pc:spChg chg="add del">
          <ac:chgData name="נתנאל אינדיק" userId="d7aa54f67ec872d3" providerId="LiveId" clId="{35FB7600-EBB2-40E0-859F-1BD477E6B0FC}" dt="2021-02-05T09:00:22.517" v="1084" actId="26606"/>
          <ac:spMkLst>
            <pc:docMk/>
            <pc:sldMk cId="2806257027" sldId="256"/>
            <ac:spMk id="22" creationId="{79DF27D9-327F-4301-A56A-9A8EC61E6B4E}"/>
          </ac:spMkLst>
        </pc:spChg>
        <pc:spChg chg="add del">
          <ac:chgData name="נתנאל אינדיק" userId="d7aa54f67ec872d3" providerId="LiveId" clId="{35FB7600-EBB2-40E0-859F-1BD477E6B0FC}" dt="2021-02-05T09:00:26.934" v="1086" actId="26606"/>
          <ac:spMkLst>
            <pc:docMk/>
            <pc:sldMk cId="2806257027" sldId="256"/>
            <ac:spMk id="24" creationId="{07CBBDD0-4420-4A50-96AB-392F9B97CF03}"/>
          </ac:spMkLst>
        </pc:spChg>
        <pc:spChg chg="add del">
          <ac:chgData name="נתנאל אינדיק" userId="d7aa54f67ec872d3" providerId="LiveId" clId="{35FB7600-EBB2-40E0-859F-1BD477E6B0FC}" dt="2021-02-05T09:00:26.934" v="1086" actId="26606"/>
          <ac:spMkLst>
            <pc:docMk/>
            <pc:sldMk cId="2806257027" sldId="256"/>
            <ac:spMk id="25" creationId="{465BA403-54B9-4A0B-BC79-028C495C038E}"/>
          </ac:spMkLst>
        </pc:spChg>
        <pc:spChg chg="add del">
          <ac:chgData name="נתנאל אינדיק" userId="d7aa54f67ec872d3" providerId="LiveId" clId="{35FB7600-EBB2-40E0-859F-1BD477E6B0FC}" dt="2021-02-05T09:00:26.934" v="1086" actId="26606"/>
          <ac:spMkLst>
            <pc:docMk/>
            <pc:sldMk cId="2806257027" sldId="256"/>
            <ac:spMk id="26" creationId="{DC8C6883-513A-4FE8-8B55-7AA2A13A9BB9}"/>
          </ac:spMkLst>
        </pc:spChg>
        <pc:spChg chg="add del">
          <ac:chgData name="נתנאל אינדיק" userId="d7aa54f67ec872d3" providerId="LiveId" clId="{35FB7600-EBB2-40E0-859F-1BD477E6B0FC}" dt="2021-02-05T09:00:30.966" v="1088" actId="26606"/>
          <ac:spMkLst>
            <pc:docMk/>
            <pc:sldMk cId="2806257027" sldId="256"/>
            <ac:spMk id="28" creationId="{A5A2BA67-BF68-4F48-BAA9-1091D4FED1F8}"/>
          </ac:spMkLst>
        </pc:spChg>
        <pc:spChg chg="add del">
          <ac:chgData name="נתנאל אינדיק" userId="d7aa54f67ec872d3" providerId="LiveId" clId="{35FB7600-EBB2-40E0-859F-1BD477E6B0FC}" dt="2021-02-05T09:00:30.966" v="1088" actId="26606"/>
          <ac:spMkLst>
            <pc:docMk/>
            <pc:sldMk cId="2806257027" sldId="256"/>
            <ac:spMk id="29" creationId="{E4190DBD-4A62-4416-ACB7-ACEC1DE3024B}"/>
          </ac:spMkLst>
        </pc:spChg>
        <pc:spChg chg="add del">
          <ac:chgData name="נתנאל אינדיק" userId="d7aa54f67ec872d3" providerId="LiveId" clId="{35FB7600-EBB2-40E0-859F-1BD477E6B0FC}" dt="2021-02-05T09:00:30.966" v="1088" actId="26606"/>
          <ac:spMkLst>
            <pc:docMk/>
            <pc:sldMk cId="2806257027" sldId="256"/>
            <ac:spMk id="30" creationId="{DBF12D6D-FE37-445A-BF16-6DA1A659A4D7}"/>
          </ac:spMkLst>
        </pc:spChg>
        <pc:spChg chg="add del">
          <ac:chgData name="נתנאל אינדיק" userId="d7aa54f67ec872d3" providerId="LiveId" clId="{35FB7600-EBB2-40E0-859F-1BD477E6B0FC}" dt="2021-02-05T09:01:49.331" v="1101" actId="26606"/>
          <ac:spMkLst>
            <pc:docMk/>
            <pc:sldMk cId="2806257027" sldId="256"/>
            <ac:spMk id="32" creationId="{07CBBDD0-4420-4A50-96AB-392F9B97CF03}"/>
          </ac:spMkLst>
        </pc:spChg>
        <pc:spChg chg="add del">
          <ac:chgData name="נתנאל אינדיק" userId="d7aa54f67ec872d3" providerId="LiveId" clId="{35FB7600-EBB2-40E0-859F-1BD477E6B0FC}" dt="2021-02-05T09:01:49.331" v="1101" actId="26606"/>
          <ac:spMkLst>
            <pc:docMk/>
            <pc:sldMk cId="2806257027" sldId="256"/>
            <ac:spMk id="33" creationId="{465BA403-54B9-4A0B-BC79-028C495C038E}"/>
          </ac:spMkLst>
        </pc:spChg>
        <pc:spChg chg="add del">
          <ac:chgData name="נתנאל אינדיק" userId="d7aa54f67ec872d3" providerId="LiveId" clId="{35FB7600-EBB2-40E0-859F-1BD477E6B0FC}" dt="2021-02-05T09:01:49.331" v="1101" actId="26606"/>
          <ac:spMkLst>
            <pc:docMk/>
            <pc:sldMk cId="2806257027" sldId="256"/>
            <ac:spMk id="34" creationId="{DC8C6883-513A-4FE8-8B55-7AA2A13A9BB9}"/>
          </ac:spMkLst>
        </pc:spChg>
        <pc:spChg chg="add del">
          <ac:chgData name="נתנאל אינדיק" userId="d7aa54f67ec872d3" providerId="LiveId" clId="{35FB7600-EBB2-40E0-859F-1BD477E6B0FC}" dt="2021-02-05T09:01:49.319" v="1100" actId="26606"/>
          <ac:spMkLst>
            <pc:docMk/>
            <pc:sldMk cId="2806257027" sldId="256"/>
            <ac:spMk id="39" creationId="{07CBBDD0-4420-4A50-96AB-392F9B97CF03}"/>
          </ac:spMkLst>
        </pc:spChg>
        <pc:spChg chg="add del">
          <ac:chgData name="נתנאל אינדיק" userId="d7aa54f67ec872d3" providerId="LiveId" clId="{35FB7600-EBB2-40E0-859F-1BD477E6B0FC}" dt="2021-02-05T09:01:49.319" v="1100" actId="26606"/>
          <ac:spMkLst>
            <pc:docMk/>
            <pc:sldMk cId="2806257027" sldId="256"/>
            <ac:spMk id="41" creationId="{465BA403-54B9-4A0B-BC79-028C495C038E}"/>
          </ac:spMkLst>
        </pc:spChg>
        <pc:spChg chg="add del">
          <ac:chgData name="נתנאל אינדיק" userId="d7aa54f67ec872d3" providerId="LiveId" clId="{35FB7600-EBB2-40E0-859F-1BD477E6B0FC}" dt="2021-02-05T09:01:49.319" v="1100" actId="26606"/>
          <ac:spMkLst>
            <pc:docMk/>
            <pc:sldMk cId="2806257027" sldId="256"/>
            <ac:spMk id="43" creationId="{DC8C6883-513A-4FE8-8B55-7AA2A13A9BB9}"/>
          </ac:spMkLst>
        </pc:spChg>
        <pc:spChg chg="add del">
          <ac:chgData name="נתנאל אינדיק" userId="d7aa54f67ec872d3" providerId="LiveId" clId="{35FB7600-EBB2-40E0-859F-1BD477E6B0FC}" dt="2021-02-06T16:45:59.022" v="3874"/>
          <ac:spMkLst>
            <pc:docMk/>
            <pc:sldMk cId="2806257027" sldId="256"/>
            <ac:spMk id="45" creationId="{8A4DBD17-19AD-4376-A55A-C527EF944522}"/>
          </ac:spMkLst>
        </pc:spChg>
        <pc:spChg chg="add del">
          <ac:chgData name="נתנאל אינדיק" userId="d7aa54f67ec872d3" providerId="LiveId" clId="{35FB7600-EBB2-40E0-859F-1BD477E6B0FC}" dt="2021-02-06T16:45:59.022" v="3874"/>
          <ac:spMkLst>
            <pc:docMk/>
            <pc:sldMk cId="2806257027" sldId="256"/>
            <ac:spMk id="46" creationId="{7DB7C943-6BFC-4A35-8DFA-0B204CD18B00}"/>
          </ac:spMkLst>
        </pc:spChg>
        <pc:spChg chg="add del">
          <ac:chgData name="נתנאל אינדיק" userId="d7aa54f67ec872d3" providerId="LiveId" clId="{35FB7600-EBB2-40E0-859F-1BD477E6B0FC}" dt="2021-02-06T16:45:59.022" v="3874"/>
          <ac:spMkLst>
            <pc:docMk/>
            <pc:sldMk cId="2806257027" sldId="256"/>
            <ac:spMk id="47" creationId="{79DF27D9-327F-4301-A56A-9A8EC61E6B4E}"/>
          </ac:spMkLst>
        </pc:spChg>
        <pc:picChg chg="mod">
          <ac:chgData name="נתנאל אינדיק" userId="d7aa54f67ec872d3" providerId="LiveId" clId="{35FB7600-EBB2-40E0-859F-1BD477E6B0FC}" dt="2021-02-06T21:25:59.679" v="4471" actId="26606"/>
          <ac:picMkLst>
            <pc:docMk/>
            <pc:sldMk cId="2806257027" sldId="256"/>
            <ac:picMk id="4" creationId="{20F63E22-3D02-4CCD-B393-EFBC6686175C}"/>
          </ac:picMkLst>
        </pc:picChg>
        <pc:picChg chg="add del mod">
          <ac:chgData name="נתנאל אינדיק" userId="d7aa54f67ec872d3" providerId="LiveId" clId="{35FB7600-EBB2-40E0-859F-1BD477E6B0FC}" dt="2021-02-07T13:50:28.708" v="7763"/>
          <ac:picMkLst>
            <pc:docMk/>
            <pc:sldMk cId="2806257027" sldId="256"/>
            <ac:picMk id="23" creationId="{179929B2-41F7-4F88-89FC-7F9B24DA816F}"/>
          </ac:picMkLst>
        </pc:picChg>
      </pc:sldChg>
      <pc:sldChg chg="modSp del">
        <pc:chgData name="נתנאל אינדיק" userId="d7aa54f67ec872d3" providerId="LiveId" clId="{35FB7600-EBB2-40E0-859F-1BD477E6B0FC}" dt="2021-02-07T00:09:15.556" v="6504" actId="47"/>
        <pc:sldMkLst>
          <pc:docMk/>
          <pc:sldMk cId="1401741552" sldId="277"/>
        </pc:sldMkLst>
        <pc:spChg chg="mod">
          <ac:chgData name="נתנאל אינדיק" userId="d7aa54f67ec872d3" providerId="LiveId" clId="{35FB7600-EBB2-40E0-859F-1BD477E6B0FC}" dt="2021-02-06T21:42:41.022" v="4910"/>
          <ac:spMkLst>
            <pc:docMk/>
            <pc:sldMk cId="1401741552" sldId="277"/>
            <ac:spMk id="2" creationId="{7A4919D0-F177-4BBA-9A0B-DBA69E2ED764}"/>
          </ac:spMkLst>
        </pc:spChg>
        <pc:graphicFrameChg chg="mod">
          <ac:chgData name="נתנאל אינדיק" userId="d7aa54f67ec872d3" providerId="LiveId" clId="{35FB7600-EBB2-40E0-859F-1BD477E6B0FC}" dt="2021-02-06T16:45:59.022" v="3874"/>
          <ac:graphicFrameMkLst>
            <pc:docMk/>
            <pc:sldMk cId="1401741552" sldId="277"/>
            <ac:graphicFrameMk id="5" creationId="{91DB1382-7276-49FA-9632-38D558F457E3}"/>
          </ac:graphicFrameMkLst>
        </pc:graphicFrameChg>
      </pc:sldChg>
      <pc:sldChg chg="addSp delSp modSp mod setBg setClrOvrMap delDesignElem">
        <pc:chgData name="נתנאל אינדיק" userId="d7aa54f67ec872d3" providerId="LiveId" clId="{35FB7600-EBB2-40E0-859F-1BD477E6B0FC}" dt="2021-02-07T13:56:55.941" v="7817" actId="20577"/>
        <pc:sldMkLst>
          <pc:docMk/>
          <pc:sldMk cId="2247221740" sldId="278"/>
        </pc:sldMkLst>
        <pc:spChg chg="mod">
          <ac:chgData name="נתנאל אינדיק" userId="d7aa54f67ec872d3" providerId="LiveId" clId="{35FB7600-EBB2-40E0-859F-1BD477E6B0FC}" dt="2021-02-06T21:26:37.900" v="4477" actId="26606"/>
          <ac:spMkLst>
            <pc:docMk/>
            <pc:sldMk cId="2247221740" sldId="278"/>
            <ac:spMk id="2" creationId="{75FF0C80-C610-4642-9068-E6D0BEA435AB}"/>
          </ac:spMkLst>
        </pc:spChg>
        <pc:spChg chg="mod">
          <ac:chgData name="נתנאל אינדיק" userId="d7aa54f67ec872d3" providerId="LiveId" clId="{35FB7600-EBB2-40E0-859F-1BD477E6B0FC}" dt="2021-02-07T13:56:55.941" v="7817" actId="20577"/>
          <ac:spMkLst>
            <pc:docMk/>
            <pc:sldMk cId="2247221740" sldId="278"/>
            <ac:spMk id="3" creationId="{F3F7E1B0-0014-4209-A142-9575212DF3A9}"/>
          </ac:spMkLst>
        </pc:spChg>
        <pc:spChg chg="add del">
          <ac:chgData name="נתנאל אינדיק" userId="d7aa54f67ec872d3" providerId="LiveId" clId="{35FB7600-EBB2-40E0-859F-1BD477E6B0FC}" dt="2021-02-06T16:46:50.658" v="3880" actId="26606"/>
          <ac:spMkLst>
            <pc:docMk/>
            <pc:sldMk cId="2247221740" sldId="278"/>
            <ac:spMk id="5" creationId="{06F0F283-C8B6-4598-89C9-C404C98A5715}"/>
          </ac:spMkLst>
        </pc:spChg>
        <pc:spChg chg="add del">
          <ac:chgData name="נתנאל אינדיק" userId="d7aa54f67ec872d3" providerId="LiveId" clId="{35FB7600-EBB2-40E0-859F-1BD477E6B0FC}" dt="2021-02-06T16:46:50.658" v="3880" actId="26606"/>
          <ac:spMkLst>
            <pc:docMk/>
            <pc:sldMk cId="2247221740" sldId="278"/>
            <ac:spMk id="6" creationId="{E473B0C0-761B-443F-97A0-9D6E01FBB751}"/>
          </ac:spMkLst>
        </pc:spChg>
        <pc:spChg chg="add del">
          <ac:chgData name="נתנאל אינדיק" userId="d7aa54f67ec872d3" providerId="LiveId" clId="{35FB7600-EBB2-40E0-859F-1BD477E6B0FC}" dt="2021-02-06T16:46:50.658" v="3880" actId="26606"/>
          <ac:spMkLst>
            <pc:docMk/>
            <pc:sldMk cId="2247221740" sldId="278"/>
            <ac:spMk id="7" creationId="{E3B475C6-1445-41C7-9360-49FD7C1C1E7A}"/>
          </ac:spMkLst>
        </pc:spChg>
        <pc:spChg chg="add del">
          <ac:chgData name="נתנאל אינדיק" userId="d7aa54f67ec872d3" providerId="LiveId" clId="{35FB7600-EBB2-40E0-859F-1BD477E6B0FC}" dt="2021-02-05T08:58:00.526" v="1057" actId="26606"/>
          <ac:spMkLst>
            <pc:docMk/>
            <pc:sldMk cId="2247221740" sldId="278"/>
            <ac:spMk id="8" creationId="{5DB23C2B-2054-4D8B-9E98-9190F8E05EAD}"/>
          </ac:spMkLst>
        </pc:spChg>
        <pc:spChg chg="add del">
          <ac:chgData name="נתנאל אינדיק" userId="d7aa54f67ec872d3" providerId="LiveId" clId="{35FB7600-EBB2-40E0-859F-1BD477E6B0FC}" dt="2021-02-06T16:46:52.472" v="3882" actId="26606"/>
          <ac:spMkLst>
            <pc:docMk/>
            <pc:sldMk cId="2247221740" sldId="278"/>
            <ac:spMk id="9" creationId="{310A4E0E-502E-444B-B37E-40557A266237}"/>
          </ac:spMkLst>
        </pc:spChg>
        <pc:spChg chg="add del">
          <ac:chgData name="נתנאל אינדיק" userId="d7aa54f67ec872d3" providerId="LiveId" clId="{35FB7600-EBB2-40E0-859F-1BD477E6B0FC}" dt="2021-02-05T08:58:00.526" v="1057" actId="26606"/>
          <ac:spMkLst>
            <pc:docMk/>
            <pc:sldMk cId="2247221740" sldId="278"/>
            <ac:spMk id="10" creationId="{8797B5BC-9873-45F9-97D6-298FB5AF08FF}"/>
          </ac:spMkLst>
        </pc:spChg>
        <pc:spChg chg="add del">
          <ac:chgData name="נתנאל אינדיק" userId="d7aa54f67ec872d3" providerId="LiveId" clId="{35FB7600-EBB2-40E0-859F-1BD477E6B0FC}" dt="2021-02-06T16:46:52.472" v="3882" actId="26606"/>
          <ac:spMkLst>
            <pc:docMk/>
            <pc:sldMk cId="2247221740" sldId="278"/>
            <ac:spMk id="11" creationId="{0BA68F03-D88C-4F27-AD65-034133F1A840}"/>
          </ac:spMkLst>
        </pc:spChg>
        <pc:spChg chg="add del">
          <ac:chgData name="נתנאל אינדיק" userId="d7aa54f67ec872d3" providerId="LiveId" clId="{35FB7600-EBB2-40E0-859F-1BD477E6B0FC}" dt="2021-02-05T08:58:00.526" v="1057" actId="26606"/>
          <ac:spMkLst>
            <pc:docMk/>
            <pc:sldMk cId="2247221740" sldId="278"/>
            <ac:spMk id="12" creationId="{665C2FCD-09A4-4B4B-AA73-F330DFE91799}"/>
          </ac:spMkLst>
        </pc:spChg>
        <pc:spChg chg="add del">
          <ac:chgData name="נתנאל אינדיק" userId="d7aa54f67ec872d3" providerId="LiveId" clId="{35FB7600-EBB2-40E0-859F-1BD477E6B0FC}" dt="2021-02-06T16:46:52.472" v="3882" actId="26606"/>
          <ac:spMkLst>
            <pc:docMk/>
            <pc:sldMk cId="2247221740" sldId="278"/>
            <ac:spMk id="13" creationId="{B4DB13C2-D61D-4A8D-B973-BE6546C7BEBE}"/>
          </ac:spMkLst>
        </pc:spChg>
        <pc:spChg chg="add del">
          <ac:chgData name="נתנאל אינדיק" userId="d7aa54f67ec872d3" providerId="LiveId" clId="{35FB7600-EBB2-40E0-859F-1BD477E6B0FC}" dt="2021-02-05T08:58:02.583" v="1059" actId="26606"/>
          <ac:spMkLst>
            <pc:docMk/>
            <pc:sldMk cId="2247221740" sldId="278"/>
            <ac:spMk id="14" creationId="{5DB23C2B-2054-4D8B-9E98-9190F8E05EAD}"/>
          </ac:spMkLst>
        </pc:spChg>
        <pc:spChg chg="add del">
          <ac:chgData name="נתנאל אינדיק" userId="d7aa54f67ec872d3" providerId="LiveId" clId="{35FB7600-EBB2-40E0-859F-1BD477E6B0FC}" dt="2021-02-05T08:58:02.583" v="1059" actId="26606"/>
          <ac:spMkLst>
            <pc:docMk/>
            <pc:sldMk cId="2247221740" sldId="278"/>
            <ac:spMk id="15" creationId="{8797B5BC-9873-45F9-97D6-298FB5AF08FF}"/>
          </ac:spMkLst>
        </pc:spChg>
        <pc:spChg chg="add del">
          <ac:chgData name="נתנאל אינדיק" userId="d7aa54f67ec872d3" providerId="LiveId" clId="{35FB7600-EBB2-40E0-859F-1BD477E6B0FC}" dt="2021-02-05T08:58:02.583" v="1059" actId="26606"/>
          <ac:spMkLst>
            <pc:docMk/>
            <pc:sldMk cId="2247221740" sldId="278"/>
            <ac:spMk id="16" creationId="{665C2FCD-09A4-4B4B-AA73-F330DFE91799}"/>
          </ac:spMkLst>
        </pc:spChg>
        <pc:spChg chg="add del">
          <ac:chgData name="נתנאל אינדיק" userId="d7aa54f67ec872d3" providerId="LiveId" clId="{35FB7600-EBB2-40E0-859F-1BD477E6B0FC}" dt="2021-02-06T21:22:31.464" v="4466" actId="26606"/>
          <ac:spMkLst>
            <pc:docMk/>
            <pc:sldMk cId="2247221740" sldId="278"/>
            <ac:spMk id="17" creationId="{06F0F283-C8B6-4598-89C9-C404C98A5715}"/>
          </ac:spMkLst>
        </pc:spChg>
        <pc:spChg chg="add del">
          <ac:chgData name="נתנאל אינדיק" userId="d7aa54f67ec872d3" providerId="LiveId" clId="{35FB7600-EBB2-40E0-859F-1BD477E6B0FC}" dt="2021-02-05T08:58:04.695" v="1061" actId="26606"/>
          <ac:spMkLst>
            <pc:docMk/>
            <pc:sldMk cId="2247221740" sldId="278"/>
            <ac:spMk id="18" creationId="{80516254-1D9F-4F3A-9870-3A3280BE2BFE}"/>
          </ac:spMkLst>
        </pc:spChg>
        <pc:spChg chg="add del">
          <ac:chgData name="נתנאל אינדיק" userId="d7aa54f67ec872d3" providerId="LiveId" clId="{35FB7600-EBB2-40E0-859F-1BD477E6B0FC}" dt="2021-02-05T08:58:04.695" v="1061" actId="26606"/>
          <ac:spMkLst>
            <pc:docMk/>
            <pc:sldMk cId="2247221740" sldId="278"/>
            <ac:spMk id="19" creationId="{FC14672B-27A5-4CDA-ABAF-5E4CF4B41C23}"/>
          </ac:spMkLst>
        </pc:spChg>
        <pc:spChg chg="add del">
          <ac:chgData name="נתנאל אינדיק" userId="d7aa54f67ec872d3" providerId="LiveId" clId="{35FB7600-EBB2-40E0-859F-1BD477E6B0FC}" dt="2021-02-05T08:58:04.695" v="1061" actId="26606"/>
          <ac:spMkLst>
            <pc:docMk/>
            <pc:sldMk cId="2247221740" sldId="278"/>
            <ac:spMk id="21" creationId="{9A206779-5C74-4555-94BC-5845C92EC3A8}"/>
          </ac:spMkLst>
        </pc:spChg>
        <pc:spChg chg="add del">
          <ac:chgData name="נתנאל אינדיק" userId="d7aa54f67ec872d3" providerId="LiveId" clId="{35FB7600-EBB2-40E0-859F-1BD477E6B0FC}" dt="2021-02-06T21:22:31.464" v="4466" actId="26606"/>
          <ac:spMkLst>
            <pc:docMk/>
            <pc:sldMk cId="2247221740" sldId="278"/>
            <ac:spMk id="22" creationId="{E473B0C0-761B-443F-97A0-9D6E01FBB751}"/>
          </ac:spMkLst>
        </pc:spChg>
        <pc:spChg chg="add del">
          <ac:chgData name="נתנאל אינדיק" userId="d7aa54f67ec872d3" providerId="LiveId" clId="{35FB7600-EBB2-40E0-859F-1BD477E6B0FC}" dt="2021-02-05T08:58:05.807" v="1063" actId="26606"/>
          <ac:spMkLst>
            <pc:docMk/>
            <pc:sldMk cId="2247221740" sldId="278"/>
            <ac:spMk id="23" creationId="{FF1D7602-6D2D-46C2-A7B2-434F3678DCB3}"/>
          </ac:spMkLst>
        </pc:spChg>
        <pc:spChg chg="add del">
          <ac:chgData name="נתנאל אינדיק" userId="d7aa54f67ec872d3" providerId="LiveId" clId="{35FB7600-EBB2-40E0-859F-1BD477E6B0FC}" dt="2021-02-05T08:58:05.807" v="1063" actId="26606"/>
          <ac:spMkLst>
            <pc:docMk/>
            <pc:sldMk cId="2247221740" sldId="278"/>
            <ac:spMk id="24" creationId="{35539253-EA7C-41D9-9930-0923683AA3F6}"/>
          </ac:spMkLst>
        </pc:spChg>
        <pc:spChg chg="add del">
          <ac:chgData name="נתנאל אינדיק" userId="d7aa54f67ec872d3" providerId="LiveId" clId="{35FB7600-EBB2-40E0-859F-1BD477E6B0FC}" dt="2021-02-06T21:22:31.464" v="4466" actId="26606"/>
          <ac:spMkLst>
            <pc:docMk/>
            <pc:sldMk cId="2247221740" sldId="278"/>
            <ac:spMk id="26" creationId="{E3B475C6-1445-41C7-9360-49FD7C1C1E7A}"/>
          </ac:spMkLst>
        </pc:spChg>
        <pc:spChg chg="add del">
          <ac:chgData name="נתנאל אינדיק" userId="d7aa54f67ec872d3" providerId="LiveId" clId="{35FB7600-EBB2-40E0-859F-1BD477E6B0FC}" dt="2021-02-05T08:58:12.822" v="1065" actId="26606"/>
          <ac:spMkLst>
            <pc:docMk/>
            <pc:sldMk cId="2247221740" sldId="278"/>
            <ac:spMk id="27" creationId="{64D545DB-8A58-4FDC-8FF8-F99D917C37C2}"/>
          </ac:spMkLst>
        </pc:spChg>
        <pc:spChg chg="add del">
          <ac:chgData name="נתנאל אינדיק" userId="d7aa54f67ec872d3" providerId="LiveId" clId="{35FB7600-EBB2-40E0-859F-1BD477E6B0FC}" dt="2021-02-05T08:58:12.822" v="1065" actId="26606"/>
          <ac:spMkLst>
            <pc:docMk/>
            <pc:sldMk cId="2247221740" sldId="278"/>
            <ac:spMk id="28" creationId="{53F02532-0429-47BE-B7D5-89B31C0C803A}"/>
          </ac:spMkLst>
        </pc:spChg>
        <pc:spChg chg="add del">
          <ac:chgData name="נתנאל אינדיק" userId="d7aa54f67ec872d3" providerId="LiveId" clId="{35FB7600-EBB2-40E0-859F-1BD477E6B0FC}" dt="2021-02-05T08:58:12.822" v="1065" actId="26606"/>
          <ac:spMkLst>
            <pc:docMk/>
            <pc:sldMk cId="2247221740" sldId="278"/>
            <ac:spMk id="29" creationId="{E3401C9A-B20D-42B0-B7C0-0E4D1CE5857D}"/>
          </ac:spMkLst>
        </pc:spChg>
        <pc:spChg chg="add del">
          <ac:chgData name="נתנאל אינדיק" userId="d7aa54f67ec872d3" providerId="LiveId" clId="{35FB7600-EBB2-40E0-859F-1BD477E6B0FC}" dt="2021-02-06T21:22:22.315" v="4459" actId="26606"/>
          <ac:spMkLst>
            <pc:docMk/>
            <pc:sldMk cId="2247221740" sldId="278"/>
            <ac:spMk id="30" creationId="{CFC012A5-170D-4B0F-A916-A8EE2C6CE94A}"/>
          </ac:spMkLst>
        </pc:spChg>
        <pc:spChg chg="add del">
          <ac:chgData name="נתנאל אינדיק" userId="d7aa54f67ec872d3" providerId="LiveId" clId="{35FB7600-EBB2-40E0-859F-1BD477E6B0FC}" dt="2021-02-05T08:58:16.791" v="1067" actId="26606"/>
          <ac:spMkLst>
            <pc:docMk/>
            <pc:sldMk cId="2247221740" sldId="278"/>
            <ac:spMk id="31" creationId="{4DA2902A-FA5D-45A8-81EE-4342D330FA0A}"/>
          </ac:spMkLst>
        </pc:spChg>
        <pc:spChg chg="add del">
          <ac:chgData name="נתנאל אינדיק" userId="d7aa54f67ec872d3" providerId="LiveId" clId="{35FB7600-EBB2-40E0-859F-1BD477E6B0FC}" dt="2021-02-05T08:58:16.791" v="1067" actId="26606"/>
          <ac:spMkLst>
            <pc:docMk/>
            <pc:sldMk cId="2247221740" sldId="278"/>
            <ac:spMk id="32" creationId="{E22B538A-2A50-48E0-89A4-F2D2EEB125CF}"/>
          </ac:spMkLst>
        </pc:spChg>
        <pc:spChg chg="add del">
          <ac:chgData name="נתנאל אינדיק" userId="d7aa54f67ec872d3" providerId="LiveId" clId="{35FB7600-EBB2-40E0-859F-1BD477E6B0FC}" dt="2021-02-05T08:58:16.791" v="1067" actId="26606"/>
          <ac:spMkLst>
            <pc:docMk/>
            <pc:sldMk cId="2247221740" sldId="278"/>
            <ac:spMk id="33" creationId="{D319273A-84F0-4EF0-9ABB-6725351DB0C5}"/>
          </ac:spMkLst>
        </pc:spChg>
        <pc:spChg chg="add del">
          <ac:chgData name="נתנאל אינדיק" userId="d7aa54f67ec872d3" providerId="LiveId" clId="{35FB7600-EBB2-40E0-859F-1BD477E6B0FC}" dt="2021-02-06T21:22:22.315" v="4459" actId="26606"/>
          <ac:spMkLst>
            <pc:docMk/>
            <pc:sldMk cId="2247221740" sldId="278"/>
            <ac:spMk id="34" creationId="{37F40654-5E8C-468A-9596-50927AF198AB}"/>
          </ac:spMkLst>
        </pc:spChg>
        <pc:spChg chg="add del">
          <ac:chgData name="נתנאל אינדיק" userId="d7aa54f67ec872d3" providerId="LiveId" clId="{35FB7600-EBB2-40E0-859F-1BD477E6B0FC}" dt="2021-02-05T08:58:23.656" v="1069" actId="26606"/>
          <ac:spMkLst>
            <pc:docMk/>
            <pc:sldMk cId="2247221740" sldId="278"/>
            <ac:spMk id="35" creationId="{80516254-1D9F-4F3A-9870-3A3280BE2BFE}"/>
          </ac:spMkLst>
        </pc:spChg>
        <pc:spChg chg="add del">
          <ac:chgData name="נתנאל אינדיק" userId="d7aa54f67ec872d3" providerId="LiveId" clId="{35FB7600-EBB2-40E0-859F-1BD477E6B0FC}" dt="2021-02-05T08:58:23.656" v="1069" actId="26606"/>
          <ac:spMkLst>
            <pc:docMk/>
            <pc:sldMk cId="2247221740" sldId="278"/>
            <ac:spMk id="36" creationId="{FC14672B-27A5-4CDA-ABAF-5E4CF4B41C23}"/>
          </ac:spMkLst>
        </pc:spChg>
        <pc:spChg chg="add del">
          <ac:chgData name="נתנאל אינדיק" userId="d7aa54f67ec872d3" providerId="LiveId" clId="{35FB7600-EBB2-40E0-859F-1BD477E6B0FC}" dt="2021-02-05T08:58:23.656" v="1069" actId="26606"/>
          <ac:spMkLst>
            <pc:docMk/>
            <pc:sldMk cId="2247221740" sldId="278"/>
            <ac:spMk id="38" creationId="{9A206779-5C74-4555-94BC-5845C92EC3A8}"/>
          </ac:spMkLst>
        </pc:spChg>
        <pc:spChg chg="add del">
          <ac:chgData name="נתנאל אינדיק" userId="d7aa54f67ec872d3" providerId="LiveId" clId="{35FB7600-EBB2-40E0-859F-1BD477E6B0FC}" dt="2021-02-06T21:22:22.315" v="4459" actId="26606"/>
          <ac:spMkLst>
            <pc:docMk/>
            <pc:sldMk cId="2247221740" sldId="278"/>
            <ac:spMk id="39" creationId="{50B1BD4A-8DE6-4266-9C27-59260F938ED8}"/>
          </ac:spMkLst>
        </pc:spChg>
        <pc:spChg chg="add del">
          <ac:chgData name="נתנאל אינדיק" userId="d7aa54f67ec872d3" providerId="LiveId" clId="{35FB7600-EBB2-40E0-859F-1BD477E6B0FC}" dt="2021-02-05T08:58:25.978" v="1071" actId="26606"/>
          <ac:spMkLst>
            <pc:docMk/>
            <pc:sldMk cId="2247221740" sldId="278"/>
            <ac:spMk id="40" creationId="{17AD4738-6130-415F-BA58-176DA3000547}"/>
          </ac:spMkLst>
        </pc:spChg>
        <pc:spChg chg="add del">
          <ac:chgData name="נתנאל אינדיק" userId="d7aa54f67ec872d3" providerId="LiveId" clId="{35FB7600-EBB2-40E0-859F-1BD477E6B0FC}" dt="2021-02-05T08:58:25.978" v="1071" actId="26606"/>
          <ac:spMkLst>
            <pc:docMk/>
            <pc:sldMk cId="2247221740" sldId="278"/>
            <ac:spMk id="41" creationId="{567643AF-5083-45CE-BA04-BFB1A37D1D48}"/>
          </ac:spMkLst>
        </pc:spChg>
        <pc:spChg chg="add del">
          <ac:chgData name="נתנאל אינדיק" userId="d7aa54f67ec872d3" providerId="LiveId" clId="{35FB7600-EBB2-40E0-859F-1BD477E6B0FC}" dt="2021-02-05T08:58:25.978" v="1071" actId="26606"/>
          <ac:spMkLst>
            <pc:docMk/>
            <pc:sldMk cId="2247221740" sldId="278"/>
            <ac:spMk id="42" creationId="{CC7E0005-C596-4A5C-BAFA-6C5CFA03A0EF}"/>
          </ac:spMkLst>
        </pc:spChg>
        <pc:spChg chg="add del">
          <ac:chgData name="נתנאל אינדיק" userId="d7aa54f67ec872d3" providerId="LiveId" clId="{35FB7600-EBB2-40E0-859F-1BD477E6B0FC}" dt="2021-02-06T21:22:26.025" v="4461" actId="26606"/>
          <ac:spMkLst>
            <pc:docMk/>
            <pc:sldMk cId="2247221740" sldId="278"/>
            <ac:spMk id="43" creationId="{06F0F283-C8B6-4598-89C9-C404C98A5715}"/>
          </ac:spMkLst>
        </pc:spChg>
        <pc:spChg chg="add del">
          <ac:chgData name="נתנאל אינדיק" userId="d7aa54f67ec872d3" providerId="LiveId" clId="{35FB7600-EBB2-40E0-859F-1BD477E6B0FC}" dt="2021-02-06T21:22:26.025" v="4461" actId="26606"/>
          <ac:spMkLst>
            <pc:docMk/>
            <pc:sldMk cId="2247221740" sldId="278"/>
            <ac:spMk id="44" creationId="{E473B0C0-761B-443F-97A0-9D6E01FBB751}"/>
          </ac:spMkLst>
        </pc:spChg>
        <pc:spChg chg="add del">
          <ac:chgData name="נתנאל אינדיק" userId="d7aa54f67ec872d3" providerId="LiveId" clId="{35FB7600-EBB2-40E0-859F-1BD477E6B0FC}" dt="2021-02-06T21:22:26.025" v="4461" actId="26606"/>
          <ac:spMkLst>
            <pc:docMk/>
            <pc:sldMk cId="2247221740" sldId="278"/>
            <ac:spMk id="45" creationId="{E3B475C6-1445-41C7-9360-49FD7C1C1E7A}"/>
          </ac:spMkLst>
        </pc:spChg>
        <pc:spChg chg="add del">
          <ac:chgData name="נתנאל אינדיק" userId="d7aa54f67ec872d3" providerId="LiveId" clId="{35FB7600-EBB2-40E0-859F-1BD477E6B0FC}" dt="2021-02-06T21:22:28.266" v="4463" actId="26606"/>
          <ac:spMkLst>
            <pc:docMk/>
            <pc:sldMk cId="2247221740" sldId="278"/>
            <ac:spMk id="47" creationId="{310A4E0E-502E-444B-B37E-40557A266237}"/>
          </ac:spMkLst>
        </pc:spChg>
        <pc:spChg chg="add del">
          <ac:chgData name="נתנאל אינדיק" userId="d7aa54f67ec872d3" providerId="LiveId" clId="{35FB7600-EBB2-40E0-859F-1BD477E6B0FC}" dt="2021-02-06T21:22:28.266" v="4463" actId="26606"/>
          <ac:spMkLst>
            <pc:docMk/>
            <pc:sldMk cId="2247221740" sldId="278"/>
            <ac:spMk id="48" creationId="{0BA68F03-D88C-4F27-AD65-034133F1A840}"/>
          </ac:spMkLst>
        </pc:spChg>
        <pc:spChg chg="add del">
          <ac:chgData name="נתנאל אינדיק" userId="d7aa54f67ec872d3" providerId="LiveId" clId="{35FB7600-EBB2-40E0-859F-1BD477E6B0FC}" dt="2021-02-06T21:22:28.266" v="4463" actId="26606"/>
          <ac:spMkLst>
            <pc:docMk/>
            <pc:sldMk cId="2247221740" sldId="278"/>
            <ac:spMk id="49" creationId="{B4DB13C2-D61D-4A8D-B973-BE6546C7BEBE}"/>
          </ac:spMkLst>
        </pc:spChg>
        <pc:spChg chg="add del">
          <ac:chgData name="נתנאל אינדיק" userId="d7aa54f67ec872d3" providerId="LiveId" clId="{35FB7600-EBB2-40E0-859F-1BD477E6B0FC}" dt="2021-02-06T21:22:31.451" v="4465" actId="26606"/>
          <ac:spMkLst>
            <pc:docMk/>
            <pc:sldMk cId="2247221740" sldId="278"/>
            <ac:spMk id="51" creationId="{A98AD482-27A4-454E-8A3A-84F73CBDA7E4}"/>
          </ac:spMkLst>
        </pc:spChg>
        <pc:spChg chg="add del">
          <ac:chgData name="נתנאל אינדיק" userId="d7aa54f67ec872d3" providerId="LiveId" clId="{35FB7600-EBB2-40E0-859F-1BD477E6B0FC}" dt="2021-02-06T21:22:31.451" v="4465" actId="26606"/>
          <ac:spMkLst>
            <pc:docMk/>
            <pc:sldMk cId="2247221740" sldId="278"/>
            <ac:spMk id="52" creationId="{322422E2-F15A-43AE-98F1-7210710B0EB8}"/>
          </ac:spMkLst>
        </pc:spChg>
        <pc:spChg chg="add del">
          <ac:chgData name="נתנאל אינדיק" userId="d7aa54f67ec872d3" providerId="LiveId" clId="{35FB7600-EBB2-40E0-859F-1BD477E6B0FC}" dt="2021-02-06T21:22:31.451" v="4465" actId="26606"/>
          <ac:spMkLst>
            <pc:docMk/>
            <pc:sldMk cId="2247221740" sldId="278"/>
            <ac:spMk id="53" creationId="{BDC8164B-5FC0-4CBD-B7AE-0CB8780FFCB3}"/>
          </ac:spMkLst>
        </pc:spChg>
        <pc:spChg chg="add del">
          <ac:chgData name="נתנאל אינדיק" userId="d7aa54f67ec872d3" providerId="LiveId" clId="{35FB7600-EBB2-40E0-859F-1BD477E6B0FC}" dt="2021-02-06T21:26:37.900" v="4477" actId="26606"/>
          <ac:spMkLst>
            <pc:docMk/>
            <pc:sldMk cId="2247221740" sldId="278"/>
            <ac:spMk id="55" creationId="{06F0F283-C8B6-4598-89C9-C404C98A5715}"/>
          </ac:spMkLst>
        </pc:spChg>
        <pc:spChg chg="add del">
          <ac:chgData name="נתנאל אינדיק" userId="d7aa54f67ec872d3" providerId="LiveId" clId="{35FB7600-EBB2-40E0-859F-1BD477E6B0FC}" dt="2021-02-06T21:26:37.900" v="4477" actId="26606"/>
          <ac:spMkLst>
            <pc:docMk/>
            <pc:sldMk cId="2247221740" sldId="278"/>
            <ac:spMk id="56" creationId="{E473B0C0-761B-443F-97A0-9D6E01FBB751}"/>
          </ac:spMkLst>
        </pc:spChg>
        <pc:spChg chg="add del">
          <ac:chgData name="נתנאל אינדיק" userId="d7aa54f67ec872d3" providerId="LiveId" clId="{35FB7600-EBB2-40E0-859F-1BD477E6B0FC}" dt="2021-02-06T21:26:37.900" v="4477" actId="26606"/>
          <ac:spMkLst>
            <pc:docMk/>
            <pc:sldMk cId="2247221740" sldId="278"/>
            <ac:spMk id="57" creationId="{E3B475C6-1445-41C7-9360-49FD7C1C1E7A}"/>
          </ac:spMkLst>
        </pc:spChg>
        <pc:spChg chg="add del">
          <ac:chgData name="נתנאל אינדיק" userId="d7aa54f67ec872d3" providerId="LiveId" clId="{35FB7600-EBB2-40E0-859F-1BD477E6B0FC}" dt="2021-02-06T21:42:41.022" v="4910"/>
          <ac:spMkLst>
            <pc:docMk/>
            <pc:sldMk cId="2247221740" sldId="278"/>
            <ac:spMk id="62" creationId="{A98AD482-27A4-454E-8A3A-84F73CBDA7E4}"/>
          </ac:spMkLst>
        </pc:spChg>
        <pc:spChg chg="add del">
          <ac:chgData name="נתנאל אינדיק" userId="d7aa54f67ec872d3" providerId="LiveId" clId="{35FB7600-EBB2-40E0-859F-1BD477E6B0FC}" dt="2021-02-06T21:42:41.022" v="4910"/>
          <ac:spMkLst>
            <pc:docMk/>
            <pc:sldMk cId="2247221740" sldId="278"/>
            <ac:spMk id="64" creationId="{322422E2-F15A-43AE-98F1-7210710B0EB8}"/>
          </ac:spMkLst>
        </pc:spChg>
        <pc:spChg chg="add del">
          <ac:chgData name="נתנאל אינדיק" userId="d7aa54f67ec872d3" providerId="LiveId" clId="{35FB7600-EBB2-40E0-859F-1BD477E6B0FC}" dt="2021-02-06T21:42:41.022" v="4910"/>
          <ac:spMkLst>
            <pc:docMk/>
            <pc:sldMk cId="2247221740" sldId="278"/>
            <ac:spMk id="66" creationId="{BDC8164B-5FC0-4CBD-B7AE-0CB8780FFCB3}"/>
          </ac:spMkLst>
        </pc:spChg>
        <pc:cxnChg chg="add del">
          <ac:chgData name="נתנאל אינדיק" userId="d7aa54f67ec872d3" providerId="LiveId" clId="{35FB7600-EBB2-40E0-859F-1BD477E6B0FC}" dt="2021-02-05T08:58:04.695" v="1061" actId="26606"/>
          <ac:cxnSpMkLst>
            <pc:docMk/>
            <pc:sldMk cId="2247221740" sldId="278"/>
            <ac:cxnSpMk id="20" creationId="{8D89589C-2C90-4407-A995-05EC3DD7AB14}"/>
          </ac:cxnSpMkLst>
        </pc:cxnChg>
        <pc:cxnChg chg="add del">
          <ac:chgData name="נתנאל אינדיק" userId="d7aa54f67ec872d3" providerId="LiveId" clId="{35FB7600-EBB2-40E0-859F-1BD477E6B0FC}" dt="2021-02-05T08:58:05.807" v="1063" actId="26606"/>
          <ac:cxnSpMkLst>
            <pc:docMk/>
            <pc:sldMk cId="2247221740" sldId="278"/>
            <ac:cxnSpMk id="25" creationId="{8D89589C-2C90-4407-A995-05EC3DD7AB14}"/>
          </ac:cxnSpMkLst>
        </pc:cxnChg>
        <pc:cxnChg chg="add del">
          <ac:chgData name="נתנאל אינדיק" userId="d7aa54f67ec872d3" providerId="LiveId" clId="{35FB7600-EBB2-40E0-859F-1BD477E6B0FC}" dt="2021-02-05T08:58:23.656" v="1069" actId="26606"/>
          <ac:cxnSpMkLst>
            <pc:docMk/>
            <pc:sldMk cId="2247221740" sldId="278"/>
            <ac:cxnSpMk id="37" creationId="{8D89589C-2C90-4407-A995-05EC3DD7AB14}"/>
          </ac:cxnSpMkLst>
        </pc:cxnChg>
      </pc:sldChg>
      <pc:sldChg chg="modSp del">
        <pc:chgData name="נתנאל אינדיק" userId="d7aa54f67ec872d3" providerId="LiveId" clId="{35FB7600-EBB2-40E0-859F-1BD477E6B0FC}" dt="2021-02-05T08:58:53.853" v="1076" actId="2696"/>
        <pc:sldMkLst>
          <pc:docMk/>
          <pc:sldMk cId="2742852215" sldId="279"/>
        </pc:sldMkLst>
        <pc:spChg chg="mod">
          <ac:chgData name="נתנאל אינדיק" userId="d7aa54f67ec872d3" providerId="LiveId" clId="{35FB7600-EBB2-40E0-859F-1BD477E6B0FC}" dt="2021-02-05T08:47:02.465" v="366"/>
          <ac:spMkLst>
            <pc:docMk/>
            <pc:sldMk cId="2742852215" sldId="279"/>
            <ac:spMk id="3" creationId="{F3F7E1B0-0014-4209-A142-9575212DF3A9}"/>
          </ac:spMkLst>
        </pc:spChg>
      </pc:sldChg>
      <pc:sldChg chg="addSp delSp modSp mod setBg setClrOvrMap delDesignElem">
        <pc:chgData name="נתנאל אינדיק" userId="d7aa54f67ec872d3" providerId="LiveId" clId="{35FB7600-EBB2-40E0-859F-1BD477E6B0FC}" dt="2021-02-07T11:16:55.516" v="7423" actId="404"/>
        <pc:sldMkLst>
          <pc:docMk/>
          <pc:sldMk cId="2333920516" sldId="280"/>
        </pc:sldMkLst>
        <pc:spChg chg="mod">
          <ac:chgData name="נתנאל אינדיק" userId="d7aa54f67ec872d3" providerId="LiveId" clId="{35FB7600-EBB2-40E0-859F-1BD477E6B0FC}" dt="2021-02-06T23:38:21.813" v="6202" actId="120"/>
          <ac:spMkLst>
            <pc:docMk/>
            <pc:sldMk cId="2333920516" sldId="280"/>
            <ac:spMk id="2" creationId="{75FF0C80-C610-4642-9068-E6D0BEA435AB}"/>
          </ac:spMkLst>
        </pc:spChg>
        <pc:spChg chg="mod ord">
          <ac:chgData name="נתנאל אינדיק" userId="d7aa54f67ec872d3" providerId="LiveId" clId="{35FB7600-EBB2-40E0-859F-1BD477E6B0FC}" dt="2021-02-07T11:16:55.516" v="7423" actId="404"/>
          <ac:spMkLst>
            <pc:docMk/>
            <pc:sldMk cId="2333920516" sldId="280"/>
            <ac:spMk id="3" creationId="{F3F7E1B0-0014-4209-A142-9575212DF3A9}"/>
          </ac:spMkLst>
        </pc:spChg>
        <pc:spChg chg="add del">
          <ac:chgData name="נתנאל אינדיק" userId="d7aa54f67ec872d3" providerId="LiveId" clId="{35FB7600-EBB2-40E0-859F-1BD477E6B0FC}" dt="2021-02-06T16:50:49.205" v="3918" actId="26606"/>
          <ac:spMkLst>
            <pc:docMk/>
            <pc:sldMk cId="2333920516" sldId="280"/>
            <ac:spMk id="6" creationId="{2D6CE9D5-28BB-4329-B5E2-B06131F27F5B}"/>
          </ac:spMkLst>
        </pc:spChg>
        <pc:spChg chg="add del">
          <ac:chgData name="נתנאל אינדיק" userId="d7aa54f67ec872d3" providerId="LiveId" clId="{35FB7600-EBB2-40E0-859F-1BD477E6B0FC}" dt="2021-02-06T16:50:49.205" v="3918" actId="26606"/>
          <ac:spMkLst>
            <pc:docMk/>
            <pc:sldMk cId="2333920516" sldId="280"/>
            <ac:spMk id="7" creationId="{8D9F7D40-5D59-4F59-A331-D8F7710AC903}"/>
          </ac:spMkLst>
        </pc:spChg>
        <pc:spChg chg="add del">
          <ac:chgData name="נתנאל אינדיק" userId="d7aa54f67ec872d3" providerId="LiveId" clId="{35FB7600-EBB2-40E0-859F-1BD477E6B0FC}" dt="2021-02-06T16:50:49.205" v="3918" actId="26606"/>
          <ac:spMkLst>
            <pc:docMk/>
            <pc:sldMk cId="2333920516" sldId="280"/>
            <ac:spMk id="8" creationId="{E2B1BC2F-AEBF-4990-A7F9-197AAF28BC7A}"/>
          </ac:spMkLst>
        </pc:spChg>
        <pc:spChg chg="add del">
          <ac:chgData name="נתנאל אינדיק" userId="d7aa54f67ec872d3" providerId="LiveId" clId="{35FB7600-EBB2-40E0-859F-1BD477E6B0FC}" dt="2021-02-06T16:48:01.697" v="3891" actId="26606"/>
          <ac:spMkLst>
            <pc:docMk/>
            <pc:sldMk cId="2333920516" sldId="280"/>
            <ac:spMk id="9" creationId="{A2805736-925B-4E6B-9FAB-73BA23E1E9A1}"/>
          </ac:spMkLst>
        </pc:spChg>
        <pc:spChg chg="add del">
          <ac:chgData name="נתנאל אינדיק" userId="d7aa54f67ec872d3" providerId="LiveId" clId="{35FB7600-EBB2-40E0-859F-1BD477E6B0FC}" dt="2021-02-06T16:50:46.328" v="3915" actId="26606"/>
          <ac:spMkLst>
            <pc:docMk/>
            <pc:sldMk cId="2333920516" sldId="280"/>
            <ac:spMk id="10" creationId="{374BD3A9-25D1-4691-BE05-149182EC4C13}"/>
          </ac:spMkLst>
        </pc:spChg>
        <pc:spChg chg="add del">
          <ac:chgData name="נתנאל אינדיק" userId="d7aa54f67ec872d3" providerId="LiveId" clId="{35FB7600-EBB2-40E0-859F-1BD477E6B0FC}" dt="2021-02-06T16:48:01.697" v="3891" actId="26606"/>
          <ac:spMkLst>
            <pc:docMk/>
            <pc:sldMk cId="2333920516" sldId="280"/>
            <ac:spMk id="11" creationId="{E9EA2B43-8884-423C-B0EB-8949B04621B5}"/>
          </ac:spMkLst>
        </pc:spChg>
        <pc:spChg chg="add del">
          <ac:chgData name="נתנאל אינדיק" userId="d7aa54f67ec872d3" providerId="LiveId" clId="{35FB7600-EBB2-40E0-859F-1BD477E6B0FC}" dt="2021-02-06T17:00:52.475" v="3986" actId="26606"/>
          <ac:spMkLst>
            <pc:docMk/>
            <pc:sldMk cId="2333920516" sldId="280"/>
            <ac:spMk id="12" creationId="{A2805736-925B-4E6B-9FAB-73BA23E1E9A1}"/>
          </ac:spMkLst>
        </pc:spChg>
        <pc:spChg chg="add del">
          <ac:chgData name="נתנאל אינדיק" userId="d7aa54f67ec872d3" providerId="LiveId" clId="{35FB7600-EBB2-40E0-859F-1BD477E6B0FC}" dt="2021-02-06T16:48:01.697" v="3891" actId="26606"/>
          <ac:spMkLst>
            <pc:docMk/>
            <pc:sldMk cId="2333920516" sldId="280"/>
            <ac:spMk id="13" creationId="{F884A938-C405-4F09-AA12-590BEE1DE935}"/>
          </ac:spMkLst>
        </pc:spChg>
        <pc:spChg chg="add del">
          <ac:chgData name="נתנאל אינדיק" userId="d7aa54f67ec872d3" providerId="LiveId" clId="{35FB7600-EBB2-40E0-859F-1BD477E6B0FC}" dt="2021-02-06T17:00:52.475" v="3986" actId="26606"/>
          <ac:spMkLst>
            <pc:docMk/>
            <pc:sldMk cId="2333920516" sldId="280"/>
            <ac:spMk id="14" creationId="{E9EA2B43-8884-423C-B0EB-8949B04621B5}"/>
          </ac:spMkLst>
        </pc:spChg>
        <pc:spChg chg="add del">
          <ac:chgData name="נתנאל אינדיק" userId="d7aa54f67ec872d3" providerId="LiveId" clId="{35FB7600-EBB2-40E0-859F-1BD477E6B0FC}" dt="2021-02-06T16:50:46.328" v="3915" actId="26606"/>
          <ac:spMkLst>
            <pc:docMk/>
            <pc:sldMk cId="2333920516" sldId="280"/>
            <ac:spMk id="15" creationId="{8D49CF1A-01DD-4115-A6BB-CFA8F704534E}"/>
          </ac:spMkLst>
        </pc:spChg>
        <pc:spChg chg="add del">
          <ac:chgData name="נתנאל אינדיק" userId="d7aa54f67ec872d3" providerId="LiveId" clId="{35FB7600-EBB2-40E0-859F-1BD477E6B0FC}" dt="2021-02-06T17:00:52.475" v="3986" actId="26606"/>
          <ac:spMkLst>
            <pc:docMk/>
            <pc:sldMk cId="2333920516" sldId="280"/>
            <ac:spMk id="16" creationId="{F884A938-C405-4F09-AA12-590BEE1DE935}"/>
          </ac:spMkLst>
        </pc:spChg>
        <pc:spChg chg="add del">
          <ac:chgData name="נתנאל אינדיק" userId="d7aa54f67ec872d3" providerId="LiveId" clId="{35FB7600-EBB2-40E0-859F-1BD477E6B0FC}" dt="2021-02-06T16:50:46.328" v="3915" actId="26606"/>
          <ac:spMkLst>
            <pc:docMk/>
            <pc:sldMk cId="2333920516" sldId="280"/>
            <ac:spMk id="17" creationId="{5FDAFA16-9D2D-4BEC-89D0-B4EABEE911B1}"/>
          </ac:spMkLst>
        </pc:spChg>
        <pc:spChg chg="add del">
          <ac:chgData name="נתנאל אינדיק" userId="d7aa54f67ec872d3" providerId="LiveId" clId="{35FB7600-EBB2-40E0-859F-1BD477E6B0FC}" dt="2021-02-06T23:37:57.510" v="6197" actId="26606"/>
          <ac:spMkLst>
            <pc:docMk/>
            <pc:sldMk cId="2333920516" sldId="280"/>
            <ac:spMk id="18" creationId="{6DB2D45D-E2D7-48CA-837F-EFF1EDD98708}"/>
          </ac:spMkLst>
        </pc:spChg>
        <pc:spChg chg="add del">
          <ac:chgData name="נתנאל אינדיק" userId="d7aa54f67ec872d3" providerId="LiveId" clId="{35FB7600-EBB2-40E0-859F-1BD477E6B0FC}" dt="2021-02-06T23:37:57.510" v="6197" actId="26606"/>
          <ac:spMkLst>
            <pc:docMk/>
            <pc:sldMk cId="2333920516" sldId="280"/>
            <ac:spMk id="19" creationId="{B2993EF1-19E1-473A-8A3F-1D7B249519F5}"/>
          </ac:spMkLst>
        </pc:spChg>
        <pc:spChg chg="add del">
          <ac:chgData name="נתנאל אינדיק" userId="d7aa54f67ec872d3" providerId="LiveId" clId="{35FB7600-EBB2-40E0-859F-1BD477E6B0FC}" dt="2021-02-06T23:37:57.510" v="6197" actId="26606"/>
          <ac:spMkLst>
            <pc:docMk/>
            <pc:sldMk cId="2333920516" sldId="280"/>
            <ac:spMk id="20" creationId="{F50C5101-CD9E-4E96-A827-ACA768C3113B}"/>
          </ac:spMkLst>
        </pc:spChg>
        <pc:spChg chg="add del">
          <ac:chgData name="נתנאל אינדיק" userId="d7aa54f67ec872d3" providerId="LiveId" clId="{35FB7600-EBB2-40E0-859F-1BD477E6B0FC}" dt="2021-02-06T21:42:41.022" v="4910"/>
          <ac:spMkLst>
            <pc:docMk/>
            <pc:sldMk cId="2333920516" sldId="280"/>
            <ac:spMk id="21" creationId="{6DB2D45D-E2D7-48CA-837F-EFF1EDD98708}"/>
          </ac:spMkLst>
        </pc:spChg>
        <pc:spChg chg="add del">
          <ac:chgData name="נתנאל אינדיק" userId="d7aa54f67ec872d3" providerId="LiveId" clId="{35FB7600-EBB2-40E0-859F-1BD477E6B0FC}" dt="2021-02-06T21:42:41.022" v="4910"/>
          <ac:spMkLst>
            <pc:docMk/>
            <pc:sldMk cId="2333920516" sldId="280"/>
            <ac:spMk id="23" creationId="{B2993EF1-19E1-473A-8A3F-1D7B249519F5}"/>
          </ac:spMkLst>
        </pc:spChg>
        <pc:spChg chg="add del">
          <ac:chgData name="נתנאל אינדיק" userId="d7aa54f67ec872d3" providerId="LiveId" clId="{35FB7600-EBB2-40E0-859F-1BD477E6B0FC}" dt="2021-02-06T23:37:57.495" v="6196" actId="26606"/>
          <ac:spMkLst>
            <pc:docMk/>
            <pc:sldMk cId="2333920516" sldId="280"/>
            <ac:spMk id="24" creationId="{51EBC40F-6C27-4F1D-B4D6-323683330332}"/>
          </ac:spMkLst>
        </pc:spChg>
        <pc:spChg chg="add del">
          <ac:chgData name="נתנאל אינדיק" userId="d7aa54f67ec872d3" providerId="LiveId" clId="{35FB7600-EBB2-40E0-859F-1BD477E6B0FC}" dt="2021-02-06T21:42:41.022" v="4910"/>
          <ac:spMkLst>
            <pc:docMk/>
            <pc:sldMk cId="2333920516" sldId="280"/>
            <ac:spMk id="25" creationId="{F50C5101-CD9E-4E96-A827-ACA768C3113B}"/>
          </ac:spMkLst>
        </pc:spChg>
        <pc:spChg chg="add del">
          <ac:chgData name="נתנאל אינדיק" userId="d7aa54f67ec872d3" providerId="LiveId" clId="{35FB7600-EBB2-40E0-859F-1BD477E6B0FC}" dt="2021-02-06T23:37:57.495" v="6196" actId="26606"/>
          <ac:spMkLst>
            <pc:docMk/>
            <pc:sldMk cId="2333920516" sldId="280"/>
            <ac:spMk id="27" creationId="{92CE7192-9926-4B6A-A377-FB1A2628C31F}"/>
          </ac:spMkLst>
        </pc:spChg>
        <pc:spChg chg="add del">
          <ac:chgData name="נתנאל אינדיק" userId="d7aa54f67ec872d3" providerId="LiveId" clId="{35FB7600-EBB2-40E0-859F-1BD477E6B0FC}" dt="2021-02-06T21:23:19.933" v="4468" actId="26606"/>
          <ac:spMkLst>
            <pc:docMk/>
            <pc:sldMk cId="2333920516" sldId="280"/>
            <ac:spMk id="30" creationId="{5356B7AC-8991-4B6B-92E2-9EBB80DBBCFD}"/>
          </ac:spMkLst>
        </pc:spChg>
        <pc:spChg chg="add del">
          <ac:chgData name="נתנאל אינדיק" userId="d7aa54f67ec872d3" providerId="LiveId" clId="{35FB7600-EBB2-40E0-859F-1BD477E6B0FC}" dt="2021-02-06T21:23:19.933" v="4468" actId="26606"/>
          <ac:spMkLst>
            <pc:docMk/>
            <pc:sldMk cId="2333920516" sldId="280"/>
            <ac:spMk id="32" creationId="{A8AFFF25-F4D6-4BBC-841D-3B3014EDBB3A}"/>
          </ac:spMkLst>
        </pc:spChg>
        <pc:picChg chg="add mod ord">
          <ac:chgData name="נתנאל אינדיק" userId="d7aa54f67ec872d3" providerId="LiveId" clId="{35FB7600-EBB2-40E0-859F-1BD477E6B0FC}" dt="2021-02-06T23:38:14.471" v="6201" actId="1076"/>
          <ac:picMkLst>
            <pc:docMk/>
            <pc:sldMk cId="2333920516" sldId="280"/>
            <ac:picMk id="4" creationId="{5AF85096-F352-4CD8-A8E3-160D1B99B7BD}"/>
          </ac:picMkLst>
        </pc:picChg>
        <pc:picChg chg="add mod ord">
          <ac:chgData name="נתנאל אינדיק" userId="d7aa54f67ec872d3" providerId="LiveId" clId="{35FB7600-EBB2-40E0-859F-1BD477E6B0FC}" dt="2021-02-06T23:38:14.471" v="6201" actId="1076"/>
          <ac:picMkLst>
            <pc:docMk/>
            <pc:sldMk cId="2333920516" sldId="280"/>
            <ac:picMk id="5" creationId="{5629EAF3-68C6-4C81-9A41-0CBC02D03519}"/>
          </ac:picMkLst>
        </pc:picChg>
        <pc:picChg chg="add del mod">
          <ac:chgData name="נתנאל אינדיק" userId="d7aa54f67ec872d3" providerId="LiveId" clId="{35FB7600-EBB2-40E0-859F-1BD477E6B0FC}" dt="2021-02-06T22:10:24.062" v="5271" actId="21"/>
          <ac:picMkLst>
            <pc:docMk/>
            <pc:sldMk cId="2333920516" sldId="280"/>
            <ac:picMk id="22" creationId="{4AEA2C23-D22F-4F81-B295-0AFFFD7ACE2F}"/>
          </ac:picMkLst>
        </pc:picChg>
      </pc:sldChg>
      <pc:sldChg chg="addSp delSp modSp mod setBg">
        <pc:chgData name="נתנאל אינדיק" userId="d7aa54f67ec872d3" providerId="LiveId" clId="{35FB7600-EBB2-40E0-859F-1BD477E6B0FC}" dt="2021-02-07T14:11:45.384" v="7899" actId="20577"/>
        <pc:sldMkLst>
          <pc:docMk/>
          <pc:sldMk cId="1394033905" sldId="281"/>
        </pc:sldMkLst>
        <pc:spChg chg="mod">
          <ac:chgData name="נתנאל אינדיק" userId="d7aa54f67ec872d3" providerId="LiveId" clId="{35FB7600-EBB2-40E0-859F-1BD477E6B0FC}" dt="2021-02-07T09:44:17.526" v="6545" actId="14100"/>
          <ac:spMkLst>
            <pc:docMk/>
            <pc:sldMk cId="1394033905" sldId="281"/>
            <ac:spMk id="2" creationId="{75FF0C80-C610-4642-9068-E6D0BEA435AB}"/>
          </ac:spMkLst>
        </pc:spChg>
        <pc:spChg chg="mod">
          <ac:chgData name="נתנאל אינדיק" userId="d7aa54f67ec872d3" providerId="LiveId" clId="{35FB7600-EBB2-40E0-859F-1BD477E6B0FC}" dt="2021-02-07T14:11:45.384" v="7899" actId="20577"/>
          <ac:spMkLst>
            <pc:docMk/>
            <pc:sldMk cId="1394033905" sldId="281"/>
            <ac:spMk id="3" creationId="{F3F7E1B0-0014-4209-A142-9575212DF3A9}"/>
          </ac:spMkLst>
        </pc:spChg>
        <pc:spChg chg="add del">
          <ac:chgData name="נתנאל אינדיק" userId="d7aa54f67ec872d3" providerId="LiveId" clId="{35FB7600-EBB2-40E0-859F-1BD477E6B0FC}" dt="2021-02-06T22:28:42.794" v="5282" actId="26606"/>
          <ac:spMkLst>
            <pc:docMk/>
            <pc:sldMk cId="1394033905" sldId="281"/>
            <ac:spMk id="9" creationId="{7C615D28-8D37-47CB-9D5B-9ACFDA308974}"/>
          </ac:spMkLst>
        </pc:spChg>
        <pc:spChg chg="add del">
          <ac:chgData name="נתנאל אינדיק" userId="d7aa54f67ec872d3" providerId="LiveId" clId="{35FB7600-EBB2-40E0-859F-1BD477E6B0FC}" dt="2021-02-06T21:01:49.771" v="4012" actId="26606"/>
          <ac:spMkLst>
            <pc:docMk/>
            <pc:sldMk cId="1394033905" sldId="281"/>
            <ac:spMk id="10" creationId="{2D6CE9D5-28BB-4329-B5E2-B06131F27F5B}"/>
          </ac:spMkLst>
        </pc:spChg>
        <pc:spChg chg="add del">
          <ac:chgData name="נתנאל אינדיק" userId="d7aa54f67ec872d3" providerId="LiveId" clId="{35FB7600-EBB2-40E0-859F-1BD477E6B0FC}" dt="2021-02-06T22:28:42.794" v="5282" actId="26606"/>
          <ac:spMkLst>
            <pc:docMk/>
            <pc:sldMk cId="1394033905" sldId="281"/>
            <ac:spMk id="11" creationId="{41FDC264-1201-436C-919B-101837D60759}"/>
          </ac:spMkLst>
        </pc:spChg>
        <pc:spChg chg="add del">
          <ac:chgData name="נתנאל אינדיק" userId="d7aa54f67ec872d3" providerId="LiveId" clId="{35FB7600-EBB2-40E0-859F-1BD477E6B0FC}" dt="2021-02-06T21:01:49.771" v="4012" actId="26606"/>
          <ac:spMkLst>
            <pc:docMk/>
            <pc:sldMk cId="1394033905" sldId="281"/>
            <ac:spMk id="12" creationId="{8D9F7D40-5D59-4F59-A331-D8F7710AC903}"/>
          </ac:spMkLst>
        </pc:spChg>
        <pc:spChg chg="add del">
          <ac:chgData name="נתנאל אינדיק" userId="d7aa54f67ec872d3" providerId="LiveId" clId="{35FB7600-EBB2-40E0-859F-1BD477E6B0FC}" dt="2021-02-06T21:01:49.771" v="4012" actId="26606"/>
          <ac:spMkLst>
            <pc:docMk/>
            <pc:sldMk cId="1394033905" sldId="281"/>
            <ac:spMk id="14" creationId="{E2B1BC2F-AEBF-4990-A7F9-197AAF28BC7A}"/>
          </ac:spMkLst>
        </pc:spChg>
        <pc:spChg chg="add del">
          <ac:chgData name="נתנאל אינדיק" userId="d7aa54f67ec872d3" providerId="LiveId" clId="{35FB7600-EBB2-40E0-859F-1BD477E6B0FC}" dt="2021-02-06T22:28:42.794" v="5282" actId="26606"/>
          <ac:spMkLst>
            <pc:docMk/>
            <pc:sldMk cId="1394033905" sldId="281"/>
            <ac:spMk id="16" creationId="{D6B215F4-747D-4CC6-A400-179A94AB89D8}"/>
          </ac:spMkLst>
        </pc:spChg>
        <pc:spChg chg="add del">
          <ac:chgData name="נתנאל אינדיק" userId="d7aa54f67ec872d3" providerId="LiveId" clId="{35FB7600-EBB2-40E0-859F-1BD477E6B0FC}" dt="2021-02-06T22:28:42.794" v="5282" actId="26606"/>
          <ac:spMkLst>
            <pc:docMk/>
            <pc:sldMk cId="1394033905" sldId="281"/>
            <ac:spMk id="18" creationId="{C336FE1A-0BAD-4B17-A0E2-47F328026E05}"/>
          </ac:spMkLst>
        </pc:spChg>
        <pc:spChg chg="add del">
          <ac:chgData name="נתנאל אינדיק" userId="d7aa54f67ec872d3" providerId="LiveId" clId="{35FB7600-EBB2-40E0-859F-1BD477E6B0FC}" dt="2021-02-06T22:28:42.794" v="5282" actId="26606"/>
          <ac:spMkLst>
            <pc:docMk/>
            <pc:sldMk cId="1394033905" sldId="281"/>
            <ac:spMk id="20" creationId="{5D3DD866-9865-42E4-989A-17A2755F2266}"/>
          </ac:spMkLst>
        </pc:spChg>
        <pc:spChg chg="add del">
          <ac:chgData name="נתנאל אינדיק" userId="d7aa54f67ec872d3" providerId="LiveId" clId="{35FB7600-EBB2-40E0-859F-1BD477E6B0FC}" dt="2021-02-06T22:28:42.794" v="5282" actId="26606"/>
          <ac:spMkLst>
            <pc:docMk/>
            <pc:sldMk cId="1394033905" sldId="281"/>
            <ac:spMk id="22" creationId="{9E2E6A6E-803E-4838-AD5C-113793CC2067}"/>
          </ac:spMkLst>
        </pc:spChg>
        <pc:picChg chg="add del mod">
          <ac:chgData name="נתנאל אינדיק" userId="d7aa54f67ec872d3" providerId="LiveId" clId="{35FB7600-EBB2-40E0-859F-1BD477E6B0FC}" dt="2021-02-06T22:28:55.356" v="5284" actId="478"/>
          <ac:picMkLst>
            <pc:docMk/>
            <pc:sldMk cId="1394033905" sldId="281"/>
            <ac:picMk id="4" creationId="{D03EDC8D-71AE-4E83-A520-091C57B40BB3}"/>
          </ac:picMkLst>
        </pc:picChg>
        <pc:picChg chg="add mod ord">
          <ac:chgData name="נתנאל אינדיק" userId="d7aa54f67ec872d3" providerId="LiveId" clId="{35FB7600-EBB2-40E0-859F-1BD477E6B0FC}" dt="2021-02-07T09:47:36.073" v="6564" actId="14100"/>
          <ac:picMkLst>
            <pc:docMk/>
            <pc:sldMk cId="1394033905" sldId="281"/>
            <ac:picMk id="7" creationId="{44294686-733A-43EB-B6D3-40440A43B06C}"/>
          </ac:picMkLst>
        </pc:picChg>
      </pc:sldChg>
      <pc:sldChg chg="addSp modSp mod modNotesTx">
        <pc:chgData name="נתנאל אינדיק" userId="d7aa54f67ec872d3" providerId="LiveId" clId="{35FB7600-EBB2-40E0-859F-1BD477E6B0FC}" dt="2021-02-07T16:16:50.816" v="10607" actId="20577"/>
        <pc:sldMkLst>
          <pc:docMk/>
          <pc:sldMk cId="706896187" sldId="282"/>
        </pc:sldMkLst>
        <pc:spChg chg="mod">
          <ac:chgData name="נתנאל אינדיק" userId="d7aa54f67ec872d3" providerId="LiveId" clId="{35FB7600-EBB2-40E0-859F-1BD477E6B0FC}" dt="2021-02-06T21:42:41.022" v="4910"/>
          <ac:spMkLst>
            <pc:docMk/>
            <pc:sldMk cId="706896187" sldId="282"/>
            <ac:spMk id="2" creationId="{75FF0C80-C610-4642-9068-E6D0BEA435AB}"/>
          </ac:spMkLst>
        </pc:spChg>
        <pc:spChg chg="mod">
          <ac:chgData name="נתנאל אינדיק" userId="d7aa54f67ec872d3" providerId="LiveId" clId="{35FB7600-EBB2-40E0-859F-1BD477E6B0FC}" dt="2021-02-07T14:12:28.593" v="7951" actId="20577"/>
          <ac:spMkLst>
            <pc:docMk/>
            <pc:sldMk cId="706896187" sldId="282"/>
            <ac:spMk id="3" creationId="{F3F7E1B0-0014-4209-A142-9575212DF3A9}"/>
          </ac:spMkLst>
        </pc:spChg>
        <pc:picChg chg="add mod">
          <ac:chgData name="נתנאל אינדיק" userId="d7aa54f67ec872d3" providerId="LiveId" clId="{35FB7600-EBB2-40E0-859F-1BD477E6B0FC}" dt="2021-02-06T22:00:57.866" v="5258" actId="1076"/>
          <ac:picMkLst>
            <pc:docMk/>
            <pc:sldMk cId="706896187" sldId="282"/>
            <ac:picMk id="4" creationId="{B4423446-2F54-4669-8501-22576ECA1AA6}"/>
          </ac:picMkLst>
        </pc:picChg>
      </pc:sldChg>
      <pc:sldChg chg="modSp mod ord modTransition">
        <pc:chgData name="נתנאל אינדיק" userId="d7aa54f67ec872d3" providerId="LiveId" clId="{35FB7600-EBB2-40E0-859F-1BD477E6B0FC}" dt="2021-02-07T15:09:49.030" v="9545" actId="20577"/>
        <pc:sldMkLst>
          <pc:docMk/>
          <pc:sldMk cId="471259233" sldId="283"/>
        </pc:sldMkLst>
        <pc:spChg chg="mod">
          <ac:chgData name="נתנאל אינדיק" userId="d7aa54f67ec872d3" providerId="LiveId" clId="{35FB7600-EBB2-40E0-859F-1BD477E6B0FC}" dt="2021-02-07T10:20:09.266" v="6918" actId="20577"/>
          <ac:spMkLst>
            <pc:docMk/>
            <pc:sldMk cId="471259233" sldId="283"/>
            <ac:spMk id="2" creationId="{75FF0C80-C610-4642-9068-E6D0BEA435AB}"/>
          </ac:spMkLst>
        </pc:spChg>
        <pc:spChg chg="mod">
          <ac:chgData name="נתנאל אינדיק" userId="d7aa54f67ec872d3" providerId="LiveId" clId="{35FB7600-EBB2-40E0-859F-1BD477E6B0FC}" dt="2021-02-07T15:09:49.030" v="9545" actId="20577"/>
          <ac:spMkLst>
            <pc:docMk/>
            <pc:sldMk cId="471259233" sldId="283"/>
            <ac:spMk id="3" creationId="{F3F7E1B0-0014-4209-A142-9575212DF3A9}"/>
          </ac:spMkLst>
        </pc:spChg>
      </pc:sldChg>
      <pc:sldChg chg="addSp delSp modSp mod setBg setClrOvrMap delDesignElem modNotesTx">
        <pc:chgData name="נתנאל אינדיק" userId="d7aa54f67ec872d3" providerId="LiveId" clId="{35FB7600-EBB2-40E0-859F-1BD477E6B0FC}" dt="2021-02-07T16:17:02.090" v="10609" actId="20577"/>
        <pc:sldMkLst>
          <pc:docMk/>
          <pc:sldMk cId="2926090250" sldId="284"/>
        </pc:sldMkLst>
        <pc:spChg chg="mod">
          <ac:chgData name="נתנאל אינדיק" userId="d7aa54f67ec872d3" providerId="LiveId" clId="{35FB7600-EBB2-40E0-859F-1BD477E6B0FC}" dt="2021-02-06T21:34:48.576" v="4526" actId="26606"/>
          <ac:spMkLst>
            <pc:docMk/>
            <pc:sldMk cId="2926090250" sldId="284"/>
            <ac:spMk id="2" creationId="{75FF0C80-C610-4642-9068-E6D0BEA435AB}"/>
          </ac:spMkLst>
        </pc:spChg>
        <pc:spChg chg="del mod">
          <ac:chgData name="נתנאל אינדיק" userId="d7aa54f67ec872d3" providerId="LiveId" clId="{35FB7600-EBB2-40E0-859F-1BD477E6B0FC}" dt="2021-02-06T21:34:28.626" v="4521" actId="478"/>
          <ac:spMkLst>
            <pc:docMk/>
            <pc:sldMk cId="2926090250" sldId="284"/>
            <ac:spMk id="3" creationId="{F3F7E1B0-0014-4209-A142-9575212DF3A9}"/>
          </ac:spMkLst>
        </pc:spChg>
        <pc:spChg chg="add del">
          <ac:chgData name="נתנאל אינדיק" userId="d7aa54f67ec872d3" providerId="LiveId" clId="{35FB7600-EBB2-40E0-859F-1BD477E6B0FC}" dt="2021-02-07T00:15:10.843" v="6540" actId="26606"/>
          <ac:spMkLst>
            <pc:docMk/>
            <pc:sldMk cId="2926090250" sldId="284"/>
            <ac:spMk id="4" creationId="{7520F84D-966A-41CD-B818-16BF32EF1E9D}"/>
          </ac:spMkLst>
        </pc:spChg>
        <pc:spChg chg="add del">
          <ac:chgData name="נתנאל אינדיק" userId="d7aa54f67ec872d3" providerId="LiveId" clId="{35FB7600-EBB2-40E0-859F-1BD477E6B0FC}" dt="2021-02-07T00:15:10.843" v="6540" actId="26606"/>
          <ac:spMkLst>
            <pc:docMk/>
            <pc:sldMk cId="2926090250" sldId="284"/>
            <ac:spMk id="5" creationId="{57510D23-E323-4577-A8EA-12C6C6019BA1}"/>
          </ac:spMkLst>
        </pc:spChg>
        <pc:spChg chg="add del">
          <ac:chgData name="נתנאל אינדיק" userId="d7aa54f67ec872d3" providerId="LiveId" clId="{35FB7600-EBB2-40E0-859F-1BD477E6B0FC}" dt="2021-02-07T00:15:10.843" v="6540" actId="26606"/>
          <ac:spMkLst>
            <pc:docMk/>
            <pc:sldMk cId="2926090250" sldId="284"/>
            <ac:spMk id="6" creationId="{8AACE35A-DD26-4C0E-81A5-8C18F739057F}"/>
          </ac:spMkLst>
        </pc:spChg>
        <pc:spChg chg="add del">
          <ac:chgData name="נתנאל אינדיק" userId="d7aa54f67ec872d3" providerId="LiveId" clId="{35FB7600-EBB2-40E0-859F-1BD477E6B0FC}" dt="2021-02-06T21:34:45.287" v="4523" actId="26606"/>
          <ac:spMkLst>
            <pc:docMk/>
            <pc:sldMk cId="2926090250" sldId="284"/>
            <ac:spMk id="7" creationId="{7520F84D-966A-41CD-B818-16BF32EF1E9D}"/>
          </ac:spMkLst>
        </pc:spChg>
        <pc:spChg chg="add del">
          <ac:chgData name="נתנאל אינדיק" userId="d7aa54f67ec872d3" providerId="LiveId" clId="{35FB7600-EBB2-40E0-859F-1BD477E6B0FC}" dt="2021-02-06T21:34:45.287" v="4523" actId="26606"/>
          <ac:spMkLst>
            <pc:docMk/>
            <pc:sldMk cId="2926090250" sldId="284"/>
            <ac:spMk id="9" creationId="{57510D23-E323-4577-A8EA-12C6C6019BA1}"/>
          </ac:spMkLst>
        </pc:spChg>
        <pc:spChg chg="add del">
          <ac:chgData name="נתנאל אינדיק" userId="d7aa54f67ec872d3" providerId="LiveId" clId="{35FB7600-EBB2-40E0-859F-1BD477E6B0FC}" dt="2021-02-07T00:15:10.843" v="6540" actId="26606"/>
          <ac:spMkLst>
            <pc:docMk/>
            <pc:sldMk cId="2926090250" sldId="284"/>
            <ac:spMk id="10" creationId="{18DAE5F6-55D5-4FC2-B1F3-AE114251F38B}"/>
          </ac:spMkLst>
        </pc:spChg>
        <pc:spChg chg="add del">
          <ac:chgData name="נתנאל אינדיק" userId="d7aa54f67ec872d3" providerId="LiveId" clId="{35FB7600-EBB2-40E0-859F-1BD477E6B0FC}" dt="2021-02-06T21:34:45.287" v="4523" actId="26606"/>
          <ac:spMkLst>
            <pc:docMk/>
            <pc:sldMk cId="2926090250" sldId="284"/>
            <ac:spMk id="11" creationId="{8A25BF79-9ED2-4290-8C48-1AB107B674E3}"/>
          </ac:spMkLst>
        </pc:spChg>
        <pc:spChg chg="add del">
          <ac:chgData name="נתנאל אינדיק" userId="d7aa54f67ec872d3" providerId="LiveId" clId="{35FB7600-EBB2-40E0-859F-1BD477E6B0FC}" dt="2021-02-06T21:34:45.287" v="4523" actId="26606"/>
          <ac:spMkLst>
            <pc:docMk/>
            <pc:sldMk cId="2926090250" sldId="284"/>
            <ac:spMk id="13" creationId="{6159C197-C92F-4EEC-9821-4C2CAABD6DB2}"/>
          </ac:spMkLst>
        </pc:spChg>
        <pc:spChg chg="add del">
          <ac:chgData name="נתנאל אינדיק" userId="d7aa54f67ec872d3" providerId="LiveId" clId="{35FB7600-EBB2-40E0-859F-1BD477E6B0FC}" dt="2021-02-06T21:34:45.287" v="4523" actId="26606"/>
          <ac:spMkLst>
            <pc:docMk/>
            <pc:sldMk cId="2926090250" sldId="284"/>
            <ac:spMk id="15" creationId="{F318D58F-96AE-499D-AB10-312690101B34}"/>
          </ac:spMkLst>
        </pc:spChg>
        <pc:spChg chg="add del">
          <ac:chgData name="נתנאל אינדיק" userId="d7aa54f67ec872d3" providerId="LiveId" clId="{35FB7600-EBB2-40E0-859F-1BD477E6B0FC}" dt="2021-02-06T21:34:48.576" v="4525" actId="26606"/>
          <ac:spMkLst>
            <pc:docMk/>
            <pc:sldMk cId="2926090250" sldId="284"/>
            <ac:spMk id="17" creationId="{7520F84D-966A-41CD-B818-16BF32EF1E9D}"/>
          </ac:spMkLst>
        </pc:spChg>
        <pc:spChg chg="add del">
          <ac:chgData name="נתנאל אינדיק" userId="d7aa54f67ec872d3" providerId="LiveId" clId="{35FB7600-EBB2-40E0-859F-1BD477E6B0FC}" dt="2021-02-06T21:34:48.576" v="4525" actId="26606"/>
          <ac:spMkLst>
            <pc:docMk/>
            <pc:sldMk cId="2926090250" sldId="284"/>
            <ac:spMk id="18" creationId="{57510D23-E323-4577-A8EA-12C6C6019BA1}"/>
          </ac:spMkLst>
        </pc:spChg>
        <pc:spChg chg="add del">
          <ac:chgData name="נתנאל אינדיק" userId="d7aa54f67ec872d3" providerId="LiveId" clId="{35FB7600-EBB2-40E0-859F-1BD477E6B0FC}" dt="2021-02-06T21:34:48.576" v="4525" actId="26606"/>
          <ac:spMkLst>
            <pc:docMk/>
            <pc:sldMk cId="2926090250" sldId="284"/>
            <ac:spMk id="19" creationId="{8A25BF79-9ED2-4290-8C48-1AB107B674E3}"/>
          </ac:spMkLst>
        </pc:spChg>
        <pc:spChg chg="add del">
          <ac:chgData name="נתנאל אינדיק" userId="d7aa54f67ec872d3" providerId="LiveId" clId="{35FB7600-EBB2-40E0-859F-1BD477E6B0FC}" dt="2021-02-06T21:34:48.576" v="4525" actId="26606"/>
          <ac:spMkLst>
            <pc:docMk/>
            <pc:sldMk cId="2926090250" sldId="284"/>
            <ac:spMk id="20" creationId="{6159C197-C92F-4EEC-9821-4C2CAABD6DB2}"/>
          </ac:spMkLst>
        </pc:spChg>
        <pc:spChg chg="add del">
          <ac:chgData name="נתנאל אינדיק" userId="d7aa54f67ec872d3" providerId="LiveId" clId="{35FB7600-EBB2-40E0-859F-1BD477E6B0FC}" dt="2021-02-06T21:34:48.576" v="4525" actId="26606"/>
          <ac:spMkLst>
            <pc:docMk/>
            <pc:sldMk cId="2926090250" sldId="284"/>
            <ac:spMk id="21" creationId="{A863A539-3C09-4E46-97FB-DF20B3586E29}"/>
          </ac:spMkLst>
        </pc:spChg>
        <pc:spChg chg="add del">
          <ac:chgData name="נתנאל אינדיק" userId="d7aa54f67ec872d3" providerId="LiveId" clId="{35FB7600-EBB2-40E0-859F-1BD477E6B0FC}" dt="2021-02-06T21:42:41.022" v="4910"/>
          <ac:spMkLst>
            <pc:docMk/>
            <pc:sldMk cId="2926090250" sldId="284"/>
            <ac:spMk id="23" creationId="{7520F84D-966A-41CD-B818-16BF32EF1E9D}"/>
          </ac:spMkLst>
        </pc:spChg>
        <pc:spChg chg="add del">
          <ac:chgData name="נתנאל אינדיק" userId="d7aa54f67ec872d3" providerId="LiveId" clId="{35FB7600-EBB2-40E0-859F-1BD477E6B0FC}" dt="2021-02-06T21:42:41.022" v="4910"/>
          <ac:spMkLst>
            <pc:docMk/>
            <pc:sldMk cId="2926090250" sldId="284"/>
            <ac:spMk id="24" creationId="{57510D23-E323-4577-A8EA-12C6C6019BA1}"/>
          </ac:spMkLst>
        </pc:spChg>
        <pc:spChg chg="add del">
          <ac:chgData name="נתנאל אינדיק" userId="d7aa54f67ec872d3" providerId="LiveId" clId="{35FB7600-EBB2-40E0-859F-1BD477E6B0FC}" dt="2021-02-06T21:42:41.022" v="4910"/>
          <ac:spMkLst>
            <pc:docMk/>
            <pc:sldMk cId="2926090250" sldId="284"/>
            <ac:spMk id="25" creationId="{8AACE35A-DD26-4C0E-81A5-8C18F739057F}"/>
          </ac:spMkLst>
        </pc:spChg>
        <pc:spChg chg="add del">
          <ac:chgData name="נתנאל אינדיק" userId="d7aa54f67ec872d3" providerId="LiveId" clId="{35FB7600-EBB2-40E0-859F-1BD477E6B0FC}" dt="2021-02-06T21:42:41.022" v="4910"/>
          <ac:spMkLst>
            <pc:docMk/>
            <pc:sldMk cId="2926090250" sldId="284"/>
            <ac:spMk id="27" creationId="{18DAE5F6-55D5-4FC2-B1F3-AE114251F38B}"/>
          </ac:spMkLst>
        </pc:spChg>
        <pc:cxnChg chg="add del">
          <ac:chgData name="נתנאל אינדיק" userId="d7aa54f67ec872d3" providerId="LiveId" clId="{35FB7600-EBB2-40E0-859F-1BD477E6B0FC}" dt="2021-02-07T00:15:10.843" v="6540" actId="26606"/>
          <ac:cxnSpMkLst>
            <pc:docMk/>
            <pc:sldMk cId="2926090250" sldId="284"/>
            <ac:cxnSpMk id="8" creationId="{E905CB15-2F46-4D9D-AEA4-3619C520C854}"/>
          </ac:cxnSpMkLst>
        </pc:cxnChg>
        <pc:cxnChg chg="add del">
          <ac:chgData name="נתנאל אינדיק" userId="d7aa54f67ec872d3" providerId="LiveId" clId="{35FB7600-EBB2-40E0-859F-1BD477E6B0FC}" dt="2021-02-06T21:42:41.022" v="4910"/>
          <ac:cxnSpMkLst>
            <pc:docMk/>
            <pc:sldMk cId="2926090250" sldId="284"/>
            <ac:cxnSpMk id="26" creationId="{E905CB15-2F46-4D9D-AEA4-3619C520C854}"/>
          </ac:cxnSpMkLst>
        </pc:cxnChg>
      </pc:sldChg>
      <pc:sldChg chg="addSp delSp modSp mod setBg">
        <pc:chgData name="נתנאל אינדיק" userId="d7aa54f67ec872d3" providerId="LiveId" clId="{35FB7600-EBB2-40E0-859F-1BD477E6B0FC}" dt="2021-02-07T15:59:29.012" v="10489" actId="313"/>
        <pc:sldMkLst>
          <pc:docMk/>
          <pc:sldMk cId="4272914220" sldId="285"/>
        </pc:sldMkLst>
        <pc:spChg chg="mod">
          <ac:chgData name="נתנאל אינדיק" userId="d7aa54f67ec872d3" providerId="LiveId" clId="{35FB7600-EBB2-40E0-859F-1BD477E6B0FC}" dt="2021-02-07T15:59:29.012" v="10489" actId="313"/>
          <ac:spMkLst>
            <pc:docMk/>
            <pc:sldMk cId="4272914220" sldId="285"/>
            <ac:spMk id="2" creationId="{75FF0C80-C610-4642-9068-E6D0BEA435AB}"/>
          </ac:spMkLst>
        </pc:spChg>
        <pc:spChg chg="del mod">
          <ac:chgData name="נתנאל אינדיק" userId="d7aa54f67ec872d3" providerId="LiveId" clId="{35FB7600-EBB2-40E0-859F-1BD477E6B0FC}" dt="2021-02-07T00:05:41.941" v="6453" actId="478"/>
          <ac:spMkLst>
            <pc:docMk/>
            <pc:sldMk cId="4272914220" sldId="285"/>
            <ac:spMk id="3" creationId="{F3F7E1B0-0014-4209-A142-9575212DF3A9}"/>
          </ac:spMkLst>
        </pc:spChg>
        <pc:spChg chg="add del">
          <ac:chgData name="נתנאל אינדיק" userId="d7aa54f67ec872d3" providerId="LiveId" clId="{35FB7600-EBB2-40E0-859F-1BD477E6B0FC}" dt="2021-02-07T00:06:49.997" v="6463" actId="26606"/>
          <ac:spMkLst>
            <pc:docMk/>
            <pc:sldMk cId="4272914220" sldId="285"/>
            <ac:spMk id="79" creationId="{67166E24-4E93-4105-9A6B-95E145CD9E40}"/>
          </ac:spMkLst>
        </pc:spChg>
        <pc:spChg chg="add del">
          <ac:chgData name="נתנאל אינדיק" userId="d7aa54f67ec872d3" providerId="LiveId" clId="{35FB7600-EBB2-40E0-859F-1BD477E6B0FC}" dt="2021-02-07T00:06:49.997" v="6463" actId="26606"/>
          <ac:spMkLst>
            <pc:docMk/>
            <pc:sldMk cId="4272914220" sldId="285"/>
            <ac:spMk id="81" creationId="{31F05D12-468C-4328-A366-E127421FBC01}"/>
          </ac:spMkLst>
        </pc:spChg>
        <pc:spChg chg="add del">
          <ac:chgData name="נתנאל אינדיק" userId="d7aa54f67ec872d3" providerId="LiveId" clId="{35FB7600-EBB2-40E0-859F-1BD477E6B0FC}" dt="2021-02-07T00:06:49.997" v="6463" actId="26606"/>
          <ac:spMkLst>
            <pc:docMk/>
            <pc:sldMk cId="4272914220" sldId="285"/>
            <ac:spMk id="83" creationId="{5EB5C8F0-2881-4184-92C6-0E251C42ABE6}"/>
          </ac:spMkLst>
        </pc:spChg>
        <pc:spChg chg="add del">
          <ac:chgData name="נתנאל אינדיק" userId="d7aa54f67ec872d3" providerId="LiveId" clId="{35FB7600-EBB2-40E0-859F-1BD477E6B0FC}" dt="2021-02-07T00:06:49.997" v="6463" actId="26606"/>
          <ac:spMkLst>
            <pc:docMk/>
            <pc:sldMk cId="4272914220" sldId="285"/>
            <ac:spMk id="85" creationId="{C2BCC826-0F95-4DB1-9DBA-C1F7BD60964B}"/>
          </ac:spMkLst>
        </pc:spChg>
        <pc:spChg chg="add">
          <ac:chgData name="נתנאל אינדיק" userId="d7aa54f67ec872d3" providerId="LiveId" clId="{35FB7600-EBB2-40E0-859F-1BD477E6B0FC}" dt="2021-02-07T00:06:50.013" v="6464" actId="26606"/>
          <ac:spMkLst>
            <pc:docMk/>
            <pc:sldMk cId="4272914220" sldId="285"/>
            <ac:spMk id="87" creationId="{6E85F1C8-2D37-4E74-9173-14198641E44C}"/>
          </ac:spMkLst>
        </pc:spChg>
        <pc:spChg chg="add">
          <ac:chgData name="נתנאל אינדיק" userId="d7aa54f67ec872d3" providerId="LiveId" clId="{35FB7600-EBB2-40E0-859F-1BD477E6B0FC}" dt="2021-02-07T00:06:50.013" v="6464" actId="26606"/>
          <ac:spMkLst>
            <pc:docMk/>
            <pc:sldMk cId="4272914220" sldId="285"/>
            <ac:spMk id="1036" creationId="{67166E24-4E93-4105-9A6B-95E145CD9E40}"/>
          </ac:spMkLst>
        </pc:spChg>
        <pc:spChg chg="add">
          <ac:chgData name="נתנאל אינדיק" userId="d7aa54f67ec872d3" providerId="LiveId" clId="{35FB7600-EBB2-40E0-859F-1BD477E6B0FC}" dt="2021-02-07T00:06:50.013" v="6464" actId="26606"/>
          <ac:spMkLst>
            <pc:docMk/>
            <pc:sldMk cId="4272914220" sldId="285"/>
            <ac:spMk id="1037" creationId="{31F05D12-468C-4328-A366-E127421FBC01}"/>
          </ac:spMkLst>
        </pc:spChg>
        <pc:spChg chg="add">
          <ac:chgData name="נתנאל אינדיק" userId="d7aa54f67ec872d3" providerId="LiveId" clId="{35FB7600-EBB2-40E0-859F-1BD477E6B0FC}" dt="2021-02-07T00:06:50.013" v="6464" actId="26606"/>
          <ac:spMkLst>
            <pc:docMk/>
            <pc:sldMk cId="4272914220" sldId="285"/>
            <ac:spMk id="1038" creationId="{C243199D-2015-4F72-83EB-C6A3ED4C4576}"/>
          </ac:spMkLst>
        </pc:spChg>
        <pc:spChg chg="add">
          <ac:chgData name="נתנאל אינדיק" userId="d7aa54f67ec872d3" providerId="LiveId" clId="{35FB7600-EBB2-40E0-859F-1BD477E6B0FC}" dt="2021-02-07T00:06:50.013" v="6464" actId="26606"/>
          <ac:spMkLst>
            <pc:docMk/>
            <pc:sldMk cId="4272914220" sldId="285"/>
            <ac:spMk id="1039" creationId="{CC3D4EFD-F9AF-4231-89CF-74A9A513E0C4}"/>
          </ac:spMkLst>
        </pc:spChg>
        <pc:picChg chg="add mod ord">
          <ac:chgData name="נתנאל אינדיק" userId="d7aa54f67ec872d3" providerId="LiveId" clId="{35FB7600-EBB2-40E0-859F-1BD477E6B0FC}" dt="2021-02-07T15:59:08.335" v="10474" actId="1076"/>
          <ac:picMkLst>
            <pc:docMk/>
            <pc:sldMk cId="4272914220" sldId="285"/>
            <ac:picMk id="1026" creationId="{2DFF0314-342B-4039-A811-810ED34786F9}"/>
          </ac:picMkLst>
        </pc:picChg>
        <pc:picChg chg="add mod ord">
          <ac:chgData name="נתנאל אינדיק" userId="d7aa54f67ec872d3" providerId="LiveId" clId="{35FB7600-EBB2-40E0-859F-1BD477E6B0FC}" dt="2021-02-07T15:59:08.335" v="10474" actId="1076"/>
          <ac:picMkLst>
            <pc:docMk/>
            <pc:sldMk cId="4272914220" sldId="285"/>
            <ac:picMk id="1028" creationId="{4469459F-78B0-4A24-8186-159A341CDCFC}"/>
          </ac:picMkLst>
        </pc:picChg>
        <pc:picChg chg="add del">
          <ac:chgData name="נתנאל אינדיק" userId="d7aa54f67ec872d3" providerId="LiveId" clId="{35FB7600-EBB2-40E0-859F-1BD477E6B0FC}" dt="2021-02-07T00:06:06.812" v="6458"/>
          <ac:picMkLst>
            <pc:docMk/>
            <pc:sldMk cId="4272914220" sldId="285"/>
            <ac:picMk id="1030" creationId="{9EDF61B9-481A-490D-9403-BDCE15505BCF}"/>
          </ac:picMkLst>
        </pc:picChg>
        <pc:picChg chg="add mod">
          <ac:chgData name="נתנאל אינדיק" userId="d7aa54f67ec872d3" providerId="LiveId" clId="{35FB7600-EBB2-40E0-859F-1BD477E6B0FC}" dt="2021-02-07T15:59:08.335" v="10474" actId="1076"/>
          <ac:picMkLst>
            <pc:docMk/>
            <pc:sldMk cId="4272914220" sldId="285"/>
            <ac:picMk id="1032" creationId="{9FAFD63E-3BEE-435E-BE6B-8FEA7423E4CA}"/>
          </ac:picMkLst>
        </pc:picChg>
        <pc:picChg chg="add mod">
          <ac:chgData name="נתנאל אינדיק" userId="d7aa54f67ec872d3" providerId="LiveId" clId="{35FB7600-EBB2-40E0-859F-1BD477E6B0FC}" dt="2021-02-07T15:59:08.335" v="10474" actId="1076"/>
          <ac:picMkLst>
            <pc:docMk/>
            <pc:sldMk cId="4272914220" sldId="285"/>
            <ac:picMk id="1034" creationId="{4E1244E5-E8F8-4A30-BB23-B9E2142C9C7E}"/>
          </ac:picMkLst>
        </pc:picChg>
      </pc:sldChg>
      <pc:sldChg chg="addSp delSp modSp mod ord">
        <pc:chgData name="נתנאל אינדיק" userId="d7aa54f67ec872d3" providerId="LiveId" clId="{35FB7600-EBB2-40E0-859F-1BD477E6B0FC}" dt="2021-02-07T16:18:22.927" v="10619" actId="20577"/>
        <pc:sldMkLst>
          <pc:docMk/>
          <pc:sldMk cId="840332454" sldId="286"/>
        </pc:sldMkLst>
        <pc:spChg chg="mod">
          <ac:chgData name="נתנאל אינדיק" userId="d7aa54f67ec872d3" providerId="LiveId" clId="{35FB7600-EBB2-40E0-859F-1BD477E6B0FC}" dt="2021-02-07T15:35:31.229" v="9739" actId="20577"/>
          <ac:spMkLst>
            <pc:docMk/>
            <pc:sldMk cId="840332454" sldId="286"/>
            <ac:spMk id="2" creationId="{75FF0C80-C610-4642-9068-E6D0BEA435AB}"/>
          </ac:spMkLst>
        </pc:spChg>
        <pc:spChg chg="del mod">
          <ac:chgData name="נתנאל אינדיק" userId="d7aa54f67ec872d3" providerId="LiveId" clId="{35FB7600-EBB2-40E0-859F-1BD477E6B0FC}" dt="2021-02-07T15:35:44.706" v="9740" actId="478"/>
          <ac:spMkLst>
            <pc:docMk/>
            <pc:sldMk cId="840332454" sldId="286"/>
            <ac:spMk id="3" creationId="{F3F7E1B0-0014-4209-A142-9575212DF3A9}"/>
          </ac:spMkLst>
        </pc:spChg>
        <pc:spChg chg="add mod">
          <ac:chgData name="נתנאל אינדיק" userId="d7aa54f67ec872d3" providerId="LiveId" clId="{35FB7600-EBB2-40E0-859F-1BD477E6B0FC}" dt="2021-02-07T15:49:46.731" v="10459" actId="1076"/>
          <ac:spMkLst>
            <pc:docMk/>
            <pc:sldMk cId="840332454" sldId="286"/>
            <ac:spMk id="6" creationId="{1275D215-4C5C-47C5-B80D-A8A73BF5A84B}"/>
          </ac:spMkLst>
        </pc:spChg>
        <pc:spChg chg="add mod">
          <ac:chgData name="נתנאל אינדיק" userId="d7aa54f67ec872d3" providerId="LiveId" clId="{35FB7600-EBB2-40E0-859F-1BD477E6B0FC}" dt="2021-02-07T15:49:46.731" v="10459" actId="1076"/>
          <ac:spMkLst>
            <pc:docMk/>
            <pc:sldMk cId="840332454" sldId="286"/>
            <ac:spMk id="7" creationId="{4A3DB388-9A94-4AC8-AE6B-48B18E9B27C9}"/>
          </ac:spMkLst>
        </pc:spChg>
        <pc:spChg chg="add mod">
          <ac:chgData name="נתנאל אינדיק" userId="d7aa54f67ec872d3" providerId="LiveId" clId="{35FB7600-EBB2-40E0-859F-1BD477E6B0FC}" dt="2021-02-07T16:18:22.927" v="10619" actId="20577"/>
          <ac:spMkLst>
            <pc:docMk/>
            <pc:sldMk cId="840332454" sldId="286"/>
            <ac:spMk id="8" creationId="{20598349-FF05-4DB6-90EC-DA53DCBAF659}"/>
          </ac:spMkLst>
        </pc:spChg>
        <pc:picChg chg="add mod modCrop">
          <ac:chgData name="נתנאל אינדיק" userId="d7aa54f67ec872d3" providerId="LiveId" clId="{35FB7600-EBB2-40E0-859F-1BD477E6B0FC}" dt="2021-02-07T15:49:46.731" v="10459" actId="1076"/>
          <ac:picMkLst>
            <pc:docMk/>
            <pc:sldMk cId="840332454" sldId="286"/>
            <ac:picMk id="4" creationId="{438759D8-6CC3-4E04-BD01-F573BC29E80F}"/>
          </ac:picMkLst>
        </pc:picChg>
        <pc:picChg chg="add mod modCrop">
          <ac:chgData name="נתנאל אינדיק" userId="d7aa54f67ec872d3" providerId="LiveId" clId="{35FB7600-EBB2-40E0-859F-1BD477E6B0FC}" dt="2021-02-07T15:49:46.731" v="10459" actId="1076"/>
          <ac:picMkLst>
            <pc:docMk/>
            <pc:sldMk cId="840332454" sldId="286"/>
            <ac:picMk id="5" creationId="{3D17FEE5-8314-4CE7-9E89-7AA3139F6A77}"/>
          </ac:picMkLst>
        </pc:picChg>
      </pc:sldChg>
      <pc:sldChg chg="addSp modSp new mod ord modNotesTx">
        <pc:chgData name="נתנאל אינדיק" userId="d7aa54f67ec872d3" providerId="LiveId" clId="{35FB7600-EBB2-40E0-859F-1BD477E6B0FC}" dt="2021-02-07T16:16:55.789" v="10608" actId="20577"/>
        <pc:sldMkLst>
          <pc:docMk/>
          <pc:sldMk cId="1999286265" sldId="287"/>
        </pc:sldMkLst>
        <pc:spChg chg="mod">
          <ac:chgData name="נתנאל אינדיק" userId="d7aa54f67ec872d3" providerId="LiveId" clId="{35FB7600-EBB2-40E0-859F-1BD477E6B0FC}" dt="2021-02-06T22:12:10.293" v="5279" actId="1076"/>
          <ac:spMkLst>
            <pc:docMk/>
            <pc:sldMk cId="1999286265" sldId="287"/>
            <ac:spMk id="2" creationId="{BD0011A8-2C0D-49E3-9034-A28C17A710BF}"/>
          </ac:spMkLst>
        </pc:spChg>
        <pc:spChg chg="mod">
          <ac:chgData name="נתנאל אינדיק" userId="d7aa54f67ec872d3" providerId="LiveId" clId="{35FB7600-EBB2-40E0-859F-1BD477E6B0FC}" dt="2021-02-07T14:02:40.205" v="7834" actId="20577"/>
          <ac:spMkLst>
            <pc:docMk/>
            <pc:sldMk cId="1999286265" sldId="287"/>
            <ac:spMk id="3" creationId="{38DA2404-F6A5-48AD-8292-24DFD6BE99E3}"/>
          </ac:spMkLst>
        </pc:spChg>
        <pc:spChg chg="add mod">
          <ac:chgData name="נתנאל אינדיק" userId="d7aa54f67ec872d3" providerId="LiveId" clId="{35FB7600-EBB2-40E0-859F-1BD477E6B0FC}" dt="2021-02-07T14:01:49.574" v="7832" actId="20577"/>
          <ac:spMkLst>
            <pc:docMk/>
            <pc:sldMk cId="1999286265" sldId="287"/>
            <ac:spMk id="4" creationId="{423DFEE8-3837-4CDA-8CD2-09DFAFFE345E}"/>
          </ac:spMkLst>
        </pc:spChg>
        <pc:spChg chg="add mod">
          <ac:chgData name="נתנאל אינדיק" userId="d7aa54f67ec872d3" providerId="LiveId" clId="{35FB7600-EBB2-40E0-859F-1BD477E6B0FC}" dt="2021-02-06T22:04:47.335" v="5259" actId="164"/>
          <ac:spMkLst>
            <pc:docMk/>
            <pc:sldMk cId="1999286265" sldId="287"/>
            <ac:spMk id="5" creationId="{82EC8B28-E28F-40C2-AA01-9DE5BE523578}"/>
          </ac:spMkLst>
        </pc:spChg>
        <pc:spChg chg="add mod">
          <ac:chgData name="נתנאל אינדיק" userId="d7aa54f67ec872d3" providerId="LiveId" clId="{35FB7600-EBB2-40E0-859F-1BD477E6B0FC}" dt="2021-02-06T22:11:44.069" v="5277" actId="1076"/>
          <ac:spMkLst>
            <pc:docMk/>
            <pc:sldMk cId="1999286265" sldId="287"/>
            <ac:spMk id="6" creationId="{6E84D594-93F8-4ED6-BBB9-859898603659}"/>
          </ac:spMkLst>
        </pc:spChg>
        <pc:spChg chg="add mod">
          <ac:chgData name="נתנאל אינדיק" userId="d7aa54f67ec872d3" providerId="LiveId" clId="{35FB7600-EBB2-40E0-859F-1BD477E6B0FC}" dt="2021-02-06T22:11:54.502" v="5278" actId="1076"/>
          <ac:spMkLst>
            <pc:docMk/>
            <pc:sldMk cId="1999286265" sldId="287"/>
            <ac:spMk id="7" creationId="{170B2918-4C2B-45F4-91A5-FC6B350FFA75}"/>
          </ac:spMkLst>
        </pc:spChg>
        <pc:spChg chg="add mod">
          <ac:chgData name="נתנאל אינדיק" userId="d7aa54f67ec872d3" providerId="LiveId" clId="{35FB7600-EBB2-40E0-859F-1BD477E6B0FC}" dt="2021-02-07T14:03:07.746" v="7857" actId="20577"/>
          <ac:spMkLst>
            <pc:docMk/>
            <pc:sldMk cId="1999286265" sldId="287"/>
            <ac:spMk id="8" creationId="{9B5CAD0B-4B88-4EE6-AC3C-812D52E98688}"/>
          </ac:spMkLst>
        </pc:spChg>
        <pc:grpChg chg="add mod">
          <ac:chgData name="נתנאל אינדיק" userId="d7aa54f67ec872d3" providerId="LiveId" clId="{35FB7600-EBB2-40E0-859F-1BD477E6B0FC}" dt="2021-02-06T22:11:54.502" v="5278" actId="1076"/>
          <ac:grpSpMkLst>
            <pc:docMk/>
            <pc:sldMk cId="1999286265" sldId="287"/>
            <ac:grpSpMk id="9" creationId="{D491A13D-0B82-4C0B-86D3-A936D7BCF6B5}"/>
          </ac:grpSpMkLst>
        </pc:grpChg>
        <pc:picChg chg="add mod">
          <ac:chgData name="נתנאל אינדיק" userId="d7aa54f67ec872d3" providerId="LiveId" clId="{35FB7600-EBB2-40E0-859F-1BD477E6B0FC}" dt="2021-02-06T22:10:27.691" v="5272"/>
          <ac:picMkLst>
            <pc:docMk/>
            <pc:sldMk cId="1999286265" sldId="287"/>
            <ac:picMk id="10" creationId="{94A79C09-536B-441D-BB73-A3E339BDD9A7}"/>
          </ac:picMkLst>
        </pc:picChg>
      </pc:sldChg>
      <pc:sldChg chg="addSp delSp modSp new mod setBg addCm modCm">
        <pc:chgData name="נתנאל אינדיק" userId="d7aa54f67ec872d3" providerId="LiveId" clId="{35FB7600-EBB2-40E0-859F-1BD477E6B0FC}" dt="2021-02-07T15:34:37.404" v="9724" actId="1076"/>
        <pc:sldMkLst>
          <pc:docMk/>
          <pc:sldMk cId="2492935946" sldId="288"/>
        </pc:sldMkLst>
        <pc:spChg chg="mod">
          <ac:chgData name="נתנאל אינדיק" userId="d7aa54f67ec872d3" providerId="LiveId" clId="{35FB7600-EBB2-40E0-859F-1BD477E6B0FC}" dt="2021-02-06T22:47:55.574" v="5631" actId="120"/>
          <ac:spMkLst>
            <pc:docMk/>
            <pc:sldMk cId="2492935946" sldId="288"/>
            <ac:spMk id="2" creationId="{05747C8D-3F1D-42AA-8D4E-DA397E58CD83}"/>
          </ac:spMkLst>
        </pc:spChg>
        <pc:spChg chg="mod">
          <ac:chgData name="נתנאל אינדיק" userId="d7aa54f67ec872d3" providerId="LiveId" clId="{35FB7600-EBB2-40E0-859F-1BD477E6B0FC}" dt="2021-02-07T14:15:04.267" v="7959" actId="20577"/>
          <ac:spMkLst>
            <pc:docMk/>
            <pc:sldMk cId="2492935946" sldId="288"/>
            <ac:spMk id="3" creationId="{2FE32DCC-5445-4D2A-B27B-D78695059ADE}"/>
          </ac:spMkLst>
        </pc:spChg>
        <pc:spChg chg="add del mod">
          <ac:chgData name="נתנאל אינדיק" userId="d7aa54f67ec872d3" providerId="LiveId" clId="{35FB7600-EBB2-40E0-859F-1BD477E6B0FC}" dt="2021-02-07T14:20:15.513" v="7962" actId="478"/>
          <ac:spMkLst>
            <pc:docMk/>
            <pc:sldMk cId="2492935946" sldId="288"/>
            <ac:spMk id="6" creationId="{CD6E82D9-2690-450D-A845-5F89E24F1D09}"/>
          </ac:spMkLst>
        </pc:spChg>
        <pc:picChg chg="add del mod">
          <ac:chgData name="נתנאל אינדיק" userId="d7aa54f67ec872d3" providerId="LiveId" clId="{35FB7600-EBB2-40E0-859F-1BD477E6B0FC}" dt="2021-02-06T22:38:38.138" v="5321" actId="478"/>
          <ac:picMkLst>
            <pc:docMk/>
            <pc:sldMk cId="2492935946" sldId="288"/>
            <ac:picMk id="4" creationId="{D94C7B70-6F19-446C-A15C-E95A49E6C5F2}"/>
          </ac:picMkLst>
        </pc:picChg>
        <pc:picChg chg="add mod modCrop">
          <ac:chgData name="נתנאל אינדיק" userId="d7aa54f67ec872d3" providerId="LiveId" clId="{35FB7600-EBB2-40E0-859F-1BD477E6B0FC}" dt="2021-02-07T15:34:37.404" v="9724" actId="1076"/>
          <ac:picMkLst>
            <pc:docMk/>
            <pc:sldMk cId="2492935946" sldId="288"/>
            <ac:picMk id="5" creationId="{07994518-5719-4593-8F52-4281BCEF6122}"/>
          </ac:picMkLst>
        </pc:picChg>
        <pc:picChg chg="add mod modCrop">
          <ac:chgData name="נתנאל אינדיק" userId="d7aa54f67ec872d3" providerId="LiveId" clId="{35FB7600-EBB2-40E0-859F-1BD477E6B0FC}" dt="2021-02-07T14:24:36.889" v="7970" actId="1076"/>
          <ac:picMkLst>
            <pc:docMk/>
            <pc:sldMk cId="2492935946" sldId="288"/>
            <ac:picMk id="7" creationId="{6F94A196-C2A0-4CEF-87DD-96066200BA37}"/>
          </ac:picMkLst>
        </pc:picChg>
      </pc:sldChg>
      <pc:sldChg chg="modSp add del mod addCm modCm">
        <pc:chgData name="נתנאל אינדיק" userId="d7aa54f67ec872d3" providerId="LiveId" clId="{35FB7600-EBB2-40E0-859F-1BD477E6B0FC}" dt="2021-02-06T22:57:05.861" v="5740" actId="47"/>
        <pc:sldMkLst>
          <pc:docMk/>
          <pc:sldMk cId="2442020769" sldId="289"/>
        </pc:sldMkLst>
        <pc:spChg chg="mod">
          <ac:chgData name="נתנאל אינדיק" userId="d7aa54f67ec872d3" providerId="LiveId" clId="{35FB7600-EBB2-40E0-859F-1BD477E6B0FC}" dt="2021-02-06T21:47:05.219" v="5004" actId="404"/>
          <ac:spMkLst>
            <pc:docMk/>
            <pc:sldMk cId="2442020769" sldId="289"/>
            <ac:spMk id="2" creationId="{05747C8D-3F1D-42AA-8D4E-DA397E58CD83}"/>
          </ac:spMkLst>
        </pc:spChg>
        <pc:spChg chg="mod">
          <ac:chgData name="נתנאל אינדיק" userId="d7aa54f67ec872d3" providerId="LiveId" clId="{35FB7600-EBB2-40E0-859F-1BD477E6B0FC}" dt="2021-02-06T22:44:01.676" v="5581" actId="27636"/>
          <ac:spMkLst>
            <pc:docMk/>
            <pc:sldMk cId="2442020769" sldId="289"/>
            <ac:spMk id="3" creationId="{2FE32DCC-5445-4D2A-B27B-D78695059ADE}"/>
          </ac:spMkLst>
        </pc:spChg>
      </pc:sldChg>
      <pc:sldChg chg="addSp delSp modSp add mod addCm modCm">
        <pc:chgData name="נתנאל אינדיק" userId="d7aa54f67ec872d3" providerId="LiveId" clId="{35FB7600-EBB2-40E0-859F-1BD477E6B0FC}" dt="2021-02-07T14:40:05.244" v="8684" actId="208"/>
        <pc:sldMkLst>
          <pc:docMk/>
          <pc:sldMk cId="3512077241" sldId="290"/>
        </pc:sldMkLst>
        <pc:spChg chg="mod">
          <ac:chgData name="נתנאל אינדיק" userId="d7aa54f67ec872d3" providerId="LiveId" clId="{35FB7600-EBB2-40E0-859F-1BD477E6B0FC}" dt="2021-02-06T23:34:23.431" v="6160" actId="403"/>
          <ac:spMkLst>
            <pc:docMk/>
            <pc:sldMk cId="3512077241" sldId="290"/>
            <ac:spMk id="2" creationId="{05747C8D-3F1D-42AA-8D4E-DA397E58CD83}"/>
          </ac:spMkLst>
        </pc:spChg>
        <pc:spChg chg="mod">
          <ac:chgData name="נתנאל אינדיק" userId="d7aa54f67ec872d3" providerId="LiveId" clId="{35FB7600-EBB2-40E0-859F-1BD477E6B0FC}" dt="2021-02-07T10:11:49.817" v="6842" actId="1076"/>
          <ac:spMkLst>
            <pc:docMk/>
            <pc:sldMk cId="3512077241" sldId="290"/>
            <ac:spMk id="3" creationId="{2FE32DCC-5445-4D2A-B27B-D78695059ADE}"/>
          </ac:spMkLst>
        </pc:spChg>
        <pc:spChg chg="add del mod">
          <ac:chgData name="נתנאל אינדיק" userId="d7aa54f67ec872d3" providerId="LiveId" clId="{35FB7600-EBB2-40E0-859F-1BD477E6B0FC}" dt="2021-02-07T10:08:21.074" v="6832" actId="478"/>
          <ac:spMkLst>
            <pc:docMk/>
            <pc:sldMk cId="3512077241" sldId="290"/>
            <ac:spMk id="6" creationId="{6B59A9B7-D852-4043-B436-945F8FDC9DEC}"/>
          </ac:spMkLst>
        </pc:spChg>
        <pc:picChg chg="add mod">
          <ac:chgData name="נתנאל אינדיק" userId="d7aa54f67ec872d3" providerId="LiveId" clId="{35FB7600-EBB2-40E0-859F-1BD477E6B0FC}" dt="2021-02-07T10:11:44.777" v="6841" actId="1076"/>
          <ac:picMkLst>
            <pc:docMk/>
            <pc:sldMk cId="3512077241" sldId="290"/>
            <ac:picMk id="4" creationId="{48E53C47-5BE2-48B6-A302-2F88BA5DC233}"/>
          </ac:picMkLst>
        </pc:picChg>
        <pc:picChg chg="mod">
          <ac:chgData name="נתנאל אינדיק" userId="d7aa54f67ec872d3" providerId="LiveId" clId="{35FB7600-EBB2-40E0-859F-1BD477E6B0FC}" dt="2021-02-07T10:11:55.785" v="6843" actId="1076"/>
          <ac:picMkLst>
            <pc:docMk/>
            <pc:sldMk cId="3512077241" sldId="290"/>
            <ac:picMk id="5" creationId="{07994518-5719-4593-8F52-4281BCEF6122}"/>
          </ac:picMkLst>
        </pc:picChg>
        <pc:cxnChg chg="add mod">
          <ac:chgData name="נתנאל אינדיק" userId="d7aa54f67ec872d3" providerId="LiveId" clId="{35FB7600-EBB2-40E0-859F-1BD477E6B0FC}" dt="2021-02-07T14:40:05.244" v="8684" actId="208"/>
          <ac:cxnSpMkLst>
            <pc:docMk/>
            <pc:sldMk cId="3512077241" sldId="290"/>
            <ac:cxnSpMk id="8" creationId="{BF8BB5D8-D8B6-477E-B8D4-8CB4DE16E014}"/>
          </ac:cxnSpMkLst>
        </pc:cxnChg>
      </pc:sldChg>
      <pc:sldChg chg="addSp delSp modSp add mod">
        <pc:chgData name="נתנאל אינדיק" userId="d7aa54f67ec872d3" providerId="LiveId" clId="{35FB7600-EBB2-40E0-859F-1BD477E6B0FC}" dt="2021-02-07T14:47:55.568" v="8696" actId="14826"/>
        <pc:sldMkLst>
          <pc:docMk/>
          <pc:sldMk cId="3882700402" sldId="291"/>
        </pc:sldMkLst>
        <pc:spChg chg="mod">
          <ac:chgData name="נתנאל אינדיק" userId="d7aa54f67ec872d3" providerId="LiveId" clId="{35FB7600-EBB2-40E0-859F-1BD477E6B0FC}" dt="2021-02-06T23:01:50.040" v="5794" actId="27636"/>
          <ac:spMkLst>
            <pc:docMk/>
            <pc:sldMk cId="3882700402" sldId="291"/>
            <ac:spMk id="2" creationId="{05747C8D-3F1D-42AA-8D4E-DA397E58CD83}"/>
          </ac:spMkLst>
        </pc:spChg>
        <pc:spChg chg="del mod">
          <ac:chgData name="נתנאל אינדיק" userId="d7aa54f67ec872d3" providerId="LiveId" clId="{35FB7600-EBB2-40E0-859F-1BD477E6B0FC}" dt="2021-02-06T23:08:26.022" v="5963" actId="478"/>
          <ac:spMkLst>
            <pc:docMk/>
            <pc:sldMk cId="3882700402" sldId="291"/>
            <ac:spMk id="3" creationId="{2FE32DCC-5445-4D2A-B27B-D78695059ADE}"/>
          </ac:spMkLst>
        </pc:spChg>
        <pc:spChg chg="mod">
          <ac:chgData name="נתנאל אינדיק" userId="d7aa54f67ec872d3" providerId="LiveId" clId="{35FB7600-EBB2-40E0-859F-1BD477E6B0FC}" dt="2021-02-07T14:43:36.937" v="8688" actId="20577"/>
          <ac:spMkLst>
            <pc:docMk/>
            <pc:sldMk cId="3882700402" sldId="291"/>
            <ac:spMk id="6" creationId="{6B59A9B7-D852-4043-B436-945F8FDC9DEC}"/>
          </ac:spMkLst>
        </pc:spChg>
        <pc:spChg chg="add del mod">
          <ac:chgData name="נתנאל אינדיק" userId="d7aa54f67ec872d3" providerId="LiveId" clId="{35FB7600-EBB2-40E0-859F-1BD477E6B0FC}" dt="2021-02-06T23:08:30.106" v="5964" actId="478"/>
          <ac:spMkLst>
            <pc:docMk/>
            <pc:sldMk cId="3882700402" sldId="291"/>
            <ac:spMk id="8" creationId="{4972E155-2933-4BEA-81E4-F6E333F86380}"/>
          </ac:spMkLst>
        </pc:spChg>
        <pc:picChg chg="del">
          <ac:chgData name="נתנאל אינדיק" userId="d7aa54f67ec872d3" providerId="LiveId" clId="{35FB7600-EBB2-40E0-859F-1BD477E6B0FC}" dt="2021-02-06T23:02:18.670" v="5795" actId="478"/>
          <ac:picMkLst>
            <pc:docMk/>
            <pc:sldMk cId="3882700402" sldId="291"/>
            <ac:picMk id="4" creationId="{48E53C47-5BE2-48B6-A302-2F88BA5DC233}"/>
          </ac:picMkLst>
        </pc:picChg>
        <pc:picChg chg="del">
          <ac:chgData name="נתנאל אינדיק" userId="d7aa54f67ec872d3" providerId="LiveId" clId="{35FB7600-EBB2-40E0-859F-1BD477E6B0FC}" dt="2021-02-06T23:02:27.375" v="5797" actId="478"/>
          <ac:picMkLst>
            <pc:docMk/>
            <pc:sldMk cId="3882700402" sldId="291"/>
            <ac:picMk id="5" creationId="{07994518-5719-4593-8F52-4281BCEF6122}"/>
          </ac:picMkLst>
        </pc:picChg>
        <pc:picChg chg="add mod modCrop">
          <ac:chgData name="נתנאל אינדיק" userId="d7aa54f67ec872d3" providerId="LiveId" clId="{35FB7600-EBB2-40E0-859F-1BD477E6B0FC}" dt="2021-02-07T14:43:14.524" v="8685" actId="14826"/>
          <ac:picMkLst>
            <pc:docMk/>
            <pc:sldMk cId="3882700402" sldId="291"/>
            <ac:picMk id="9" creationId="{49A0D77A-F8F5-4BCF-88BE-155CAAFB07D0}"/>
          </ac:picMkLst>
        </pc:picChg>
        <pc:picChg chg="add mod">
          <ac:chgData name="נתנאל אינדיק" userId="d7aa54f67ec872d3" providerId="LiveId" clId="{35FB7600-EBB2-40E0-859F-1BD477E6B0FC}" dt="2021-02-07T14:47:55.568" v="8696" actId="14826"/>
          <ac:picMkLst>
            <pc:docMk/>
            <pc:sldMk cId="3882700402" sldId="291"/>
            <ac:picMk id="10" creationId="{A1A8AE07-7F6D-48A3-841A-5D6001248132}"/>
          </ac:picMkLst>
        </pc:picChg>
      </pc:sldChg>
      <pc:sldChg chg="delSp modSp add mod ord addCm modCm modNotesTx">
        <pc:chgData name="נתנאל אינדיק" userId="d7aa54f67ec872d3" providerId="LiveId" clId="{35FB7600-EBB2-40E0-859F-1BD477E6B0FC}" dt="2021-02-07T16:17:21.920" v="10610" actId="20577"/>
        <pc:sldMkLst>
          <pc:docMk/>
          <pc:sldMk cId="1428170565" sldId="292"/>
        </pc:sldMkLst>
        <pc:spChg chg="mod">
          <ac:chgData name="נתנאל אינדיק" userId="d7aa54f67ec872d3" providerId="LiveId" clId="{35FB7600-EBB2-40E0-859F-1BD477E6B0FC}" dt="2021-02-07T00:13:54.564" v="6538" actId="20577"/>
          <ac:spMkLst>
            <pc:docMk/>
            <pc:sldMk cId="1428170565" sldId="292"/>
            <ac:spMk id="2" creationId="{05747C8D-3F1D-42AA-8D4E-DA397E58CD83}"/>
          </ac:spMkLst>
        </pc:spChg>
        <pc:spChg chg="mod">
          <ac:chgData name="נתנאל אינדיק" userId="d7aa54f67ec872d3" providerId="LiveId" clId="{35FB7600-EBB2-40E0-859F-1BD477E6B0FC}" dt="2021-02-06T23:46:13.129" v="6354" actId="1076"/>
          <ac:spMkLst>
            <pc:docMk/>
            <pc:sldMk cId="1428170565" sldId="292"/>
            <ac:spMk id="3" creationId="{2FE32DCC-5445-4D2A-B27B-D78695059ADE}"/>
          </ac:spMkLst>
        </pc:spChg>
        <pc:spChg chg="del mod">
          <ac:chgData name="נתנאל אינדיק" userId="d7aa54f67ec872d3" providerId="LiveId" clId="{35FB7600-EBB2-40E0-859F-1BD477E6B0FC}" dt="2021-02-06T23:27:45.672" v="6029" actId="478"/>
          <ac:spMkLst>
            <pc:docMk/>
            <pc:sldMk cId="1428170565" sldId="292"/>
            <ac:spMk id="6" creationId="{6B59A9B7-D852-4043-B436-945F8FDC9DEC}"/>
          </ac:spMkLst>
        </pc:spChg>
        <pc:picChg chg="mod">
          <ac:chgData name="נתנאל אינדיק" userId="d7aa54f67ec872d3" providerId="LiveId" clId="{35FB7600-EBB2-40E0-859F-1BD477E6B0FC}" dt="2021-02-06T23:27:58.841" v="6034" actId="1076"/>
          <ac:picMkLst>
            <pc:docMk/>
            <pc:sldMk cId="1428170565" sldId="292"/>
            <ac:picMk id="4" creationId="{48E53C47-5BE2-48B6-A302-2F88BA5DC233}"/>
          </ac:picMkLst>
        </pc:picChg>
        <pc:picChg chg="mod modCrop">
          <ac:chgData name="נתנאל אינדיק" userId="d7aa54f67ec872d3" providerId="LiveId" clId="{35FB7600-EBB2-40E0-859F-1BD477E6B0FC}" dt="2021-02-07T15:34:27.351" v="9722" actId="1076"/>
          <ac:picMkLst>
            <pc:docMk/>
            <pc:sldMk cId="1428170565" sldId="292"/>
            <ac:picMk id="5" creationId="{07994518-5719-4593-8F52-4281BCEF6122}"/>
          </ac:picMkLst>
        </pc:picChg>
      </pc:sldChg>
      <pc:sldChg chg="modSp add mod modNotesTx">
        <pc:chgData name="נתנאל אינדיק" userId="d7aa54f67ec872d3" providerId="LiveId" clId="{35FB7600-EBB2-40E0-859F-1BD477E6B0FC}" dt="2021-02-07T15:33:17.449" v="9713" actId="1076"/>
        <pc:sldMkLst>
          <pc:docMk/>
          <pc:sldMk cId="3108393420" sldId="293"/>
        </pc:sldMkLst>
        <pc:spChg chg="mod">
          <ac:chgData name="נתנאל אינדיק" userId="d7aa54f67ec872d3" providerId="LiveId" clId="{35FB7600-EBB2-40E0-859F-1BD477E6B0FC}" dt="2021-02-07T15:28:19.536" v="9704" actId="20577"/>
          <ac:spMkLst>
            <pc:docMk/>
            <pc:sldMk cId="3108393420" sldId="293"/>
            <ac:spMk id="2" creationId="{05747C8D-3F1D-42AA-8D4E-DA397E58CD83}"/>
          </ac:spMkLst>
        </pc:spChg>
        <pc:spChg chg="mod">
          <ac:chgData name="נתנאל אינדיק" userId="d7aa54f67ec872d3" providerId="LiveId" clId="{35FB7600-EBB2-40E0-859F-1BD477E6B0FC}" dt="2021-02-07T10:22:52.850" v="7139" actId="5793"/>
          <ac:spMkLst>
            <pc:docMk/>
            <pc:sldMk cId="3108393420" sldId="293"/>
            <ac:spMk id="3" creationId="{2FE32DCC-5445-4D2A-B27B-D78695059ADE}"/>
          </ac:spMkLst>
        </pc:spChg>
        <pc:picChg chg="mod">
          <ac:chgData name="נתנאל אינדיק" userId="d7aa54f67ec872d3" providerId="LiveId" clId="{35FB7600-EBB2-40E0-859F-1BD477E6B0FC}" dt="2021-02-07T15:28:11.951" v="9702" actId="14826"/>
          <ac:picMkLst>
            <pc:docMk/>
            <pc:sldMk cId="3108393420" sldId="293"/>
            <ac:picMk id="4" creationId="{48E53C47-5BE2-48B6-A302-2F88BA5DC233}"/>
          </ac:picMkLst>
        </pc:picChg>
        <pc:picChg chg="mod modCrop">
          <ac:chgData name="נתנאל אינדיק" userId="d7aa54f67ec872d3" providerId="LiveId" clId="{35FB7600-EBB2-40E0-859F-1BD477E6B0FC}" dt="2021-02-07T15:33:17.449" v="9713" actId="1076"/>
          <ac:picMkLst>
            <pc:docMk/>
            <pc:sldMk cId="3108393420" sldId="293"/>
            <ac:picMk id="5" creationId="{07994518-5719-4593-8F52-4281BCEF6122}"/>
          </ac:picMkLst>
        </pc:picChg>
      </pc:sldChg>
      <pc:sldChg chg="addSp delSp modSp new mod setBg modNotesTx">
        <pc:chgData name="נתנאל אינדיק" userId="d7aa54f67ec872d3" providerId="LiveId" clId="{35FB7600-EBB2-40E0-859F-1BD477E6B0FC}" dt="2021-02-07T14:37:02.683" v="8681" actId="20577"/>
        <pc:sldMkLst>
          <pc:docMk/>
          <pc:sldMk cId="4131875812" sldId="294"/>
        </pc:sldMkLst>
        <pc:spChg chg="mod">
          <ac:chgData name="נתנאל אינדיק" userId="d7aa54f67ec872d3" providerId="LiveId" clId="{35FB7600-EBB2-40E0-859F-1BD477E6B0FC}" dt="2021-02-06T23:36:30.541" v="6186" actId="26606"/>
          <ac:spMkLst>
            <pc:docMk/>
            <pc:sldMk cId="4131875812" sldId="294"/>
            <ac:spMk id="2" creationId="{F48B688F-3BDD-4C53-BA6D-230207C7E1A4}"/>
          </ac:spMkLst>
        </pc:spChg>
        <pc:spChg chg="del mod">
          <ac:chgData name="נתנאל אינדיק" userId="d7aa54f67ec872d3" providerId="LiveId" clId="{35FB7600-EBB2-40E0-859F-1BD477E6B0FC}" dt="2021-02-07T09:45:56.561" v="6550"/>
          <ac:spMkLst>
            <pc:docMk/>
            <pc:sldMk cId="4131875812" sldId="294"/>
            <ac:spMk id="3" creationId="{29B78F7F-314B-41D7-8B80-998E4363DC15}"/>
          </ac:spMkLst>
        </pc:spChg>
        <pc:spChg chg="add del mod">
          <ac:chgData name="נתנאל אינדיק" userId="d7aa54f67ec872d3" providerId="LiveId" clId="{35FB7600-EBB2-40E0-859F-1BD477E6B0FC}" dt="2021-02-07T09:57:17.387" v="6789" actId="767"/>
          <ac:spMkLst>
            <pc:docMk/>
            <pc:sldMk cId="4131875812" sldId="294"/>
            <ac:spMk id="4" creationId="{A4DBC47A-8377-44C0-AEE4-16233630AD5C}"/>
          </ac:spMkLst>
        </pc:spChg>
        <pc:spChg chg="add mod">
          <ac:chgData name="נתנאל אינדיק" userId="d7aa54f67ec872d3" providerId="LiveId" clId="{35FB7600-EBB2-40E0-859F-1BD477E6B0FC}" dt="2021-02-07T10:07:34.626" v="6824" actId="20577"/>
          <ac:spMkLst>
            <pc:docMk/>
            <pc:sldMk cId="4131875812" sldId="294"/>
            <ac:spMk id="7" creationId="{633E3086-0479-4B23-830C-BF291D1ED057}"/>
          </ac:spMkLst>
        </pc:spChg>
        <pc:spChg chg="add">
          <ac:chgData name="נתנאל אינדיק" userId="d7aa54f67ec872d3" providerId="LiveId" clId="{35FB7600-EBB2-40E0-859F-1BD477E6B0FC}" dt="2021-02-06T23:36:30.541" v="6186" actId="26606"/>
          <ac:spMkLst>
            <pc:docMk/>
            <pc:sldMk cId="4131875812" sldId="294"/>
            <ac:spMk id="8" creationId="{B680D4D6-B06E-4316-8BBC-7A65A10AC853}"/>
          </ac:spMkLst>
        </pc:spChg>
        <pc:spChg chg="add">
          <ac:chgData name="נתנאל אינדיק" userId="d7aa54f67ec872d3" providerId="LiveId" clId="{35FB7600-EBB2-40E0-859F-1BD477E6B0FC}" dt="2021-02-06T23:36:30.541" v="6186" actId="26606"/>
          <ac:spMkLst>
            <pc:docMk/>
            <pc:sldMk cId="4131875812" sldId="294"/>
            <ac:spMk id="12" creationId="{64016ABB-4F5D-4BFA-9406-7CD61399B6CC}"/>
          </ac:spMkLst>
        </pc:spChg>
        <pc:picChg chg="add mod modCrop">
          <ac:chgData name="נתנאל אינדיק" userId="d7aa54f67ec872d3" providerId="LiveId" clId="{35FB7600-EBB2-40E0-859F-1BD477E6B0FC}" dt="2021-02-07T10:06:34.993" v="6812" actId="1076"/>
          <ac:picMkLst>
            <pc:docMk/>
            <pc:sldMk cId="4131875812" sldId="294"/>
            <ac:picMk id="5" creationId="{148CA21A-DA0F-43A7-B87F-4DBF7E3D9F3C}"/>
          </ac:picMkLst>
        </pc:picChg>
        <pc:cxnChg chg="add">
          <ac:chgData name="נתנאל אינדיק" userId="d7aa54f67ec872d3" providerId="LiveId" clId="{35FB7600-EBB2-40E0-859F-1BD477E6B0FC}" dt="2021-02-06T23:36:30.541" v="6186" actId="26606"/>
          <ac:cxnSpMkLst>
            <pc:docMk/>
            <pc:sldMk cId="4131875812" sldId="294"/>
            <ac:cxnSpMk id="10" creationId="{ED72A37F-0C2F-473C-9D71-B80AEE71BF03}"/>
          </ac:cxnSpMkLst>
        </pc:cxnChg>
      </pc:sldChg>
      <pc:sldChg chg="modSp add del mod ord">
        <pc:chgData name="נתנאל אינדיק" userId="d7aa54f67ec872d3" providerId="LiveId" clId="{35FB7600-EBB2-40E0-859F-1BD477E6B0FC}" dt="2021-02-07T15:01:45.790" v="9108" actId="2696"/>
        <pc:sldMkLst>
          <pc:docMk/>
          <pc:sldMk cId="2268420905" sldId="295"/>
        </pc:sldMkLst>
        <pc:spChg chg="mod">
          <ac:chgData name="נתנאל אינדיק" userId="d7aa54f67ec872d3" providerId="LiveId" clId="{35FB7600-EBB2-40E0-859F-1BD477E6B0FC}" dt="2021-02-06T23:36:48.089" v="6194" actId="20577"/>
          <ac:spMkLst>
            <pc:docMk/>
            <pc:sldMk cId="2268420905" sldId="295"/>
            <ac:spMk id="2" creationId="{F48B688F-3BDD-4C53-BA6D-230207C7E1A4}"/>
          </ac:spMkLst>
        </pc:spChg>
      </pc:sldChg>
      <pc:sldChg chg="modSp add del mod">
        <pc:chgData name="נתנאל אינדיק" userId="d7aa54f67ec872d3" providerId="LiveId" clId="{35FB7600-EBB2-40E0-859F-1BD477E6B0FC}" dt="2021-02-07T15:01:45.790" v="9108" actId="2696"/>
        <pc:sldMkLst>
          <pc:docMk/>
          <pc:sldMk cId="751844777" sldId="296"/>
        </pc:sldMkLst>
        <pc:spChg chg="mod">
          <ac:chgData name="נתנאל אינדיק" userId="d7aa54f67ec872d3" providerId="LiveId" clId="{35FB7600-EBB2-40E0-859F-1BD477E6B0FC}" dt="2021-02-07T00:13:04.100" v="6519" actId="20577"/>
          <ac:spMkLst>
            <pc:docMk/>
            <pc:sldMk cId="751844777" sldId="296"/>
            <ac:spMk id="2" creationId="{F48B688F-3BDD-4C53-BA6D-230207C7E1A4}"/>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2-06T23:47:52.275" idx="1">
    <p:pos x="7670" y="10"/>
    <p:text>להוסיף צילום של קטע הקוד הרלוונטי וגם צילום פלט</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07T01:22:42.573" idx="3">
    <p:pos x="7670" y="10"/>
    <p:text>להראות יפה יותר את המשוואה של הלוס ואולי לחפור עליה יותר</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2-07T01:42:23.129" idx="4">
    <p:pos x="7670" y="10"/>
    <p:text>זו הגרסה הסופי של הרשת והיא עמוקה יותר</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016416FC-43B9-4306-A456-B11DCD73D032}" type="datetime1">
              <a:rPr lang="he-IL" smtClean="0">
                <a:latin typeface="Tahoma" panose="020B0604030504040204" pitchFamily="34" charset="0"/>
                <a:ea typeface="Tahoma" panose="020B0604030504040204" pitchFamily="34" charset="0"/>
                <a:cs typeface="Tahoma" panose="020B0604030504040204" pitchFamily="34" charset="0"/>
              </a:rPr>
              <a:t>כ"ה/שבט/תשפ"א</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FB53ADFC-ABB8-401A-BB24-33FDAFEDCEBD}"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B04DC207-6933-4158-AE0F-AEC727BFF656}" type="datetime1">
              <a:rPr lang="he-IL" smtClean="0"/>
              <a:pPr/>
              <a:t>כ"ה/שבט/תשפ"א</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4B725628-3A68-42F4-BA86-981817953149}" type="slidenum">
              <a:rPr lang="he-IL" smtClean="0"/>
              <a:pPr/>
              <a:t>‹#›</a:t>
            </a:fld>
            <a:endParaRPr lang="he-IL"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פתיחה</a:t>
            </a:r>
          </a:p>
          <a:p>
            <a:pPr rtl="1"/>
            <a:r>
              <a:rPr lang="he-IL" dirty="0" err="1">
                <a:latin typeface="Tahoma" panose="020B0604030504040204" pitchFamily="34" charset="0"/>
                <a:ea typeface="Tahoma" panose="020B0604030504040204" pitchFamily="34" charset="0"/>
                <a:cs typeface="Tahoma" panose="020B0604030504040204" pitchFamily="34" charset="0"/>
              </a:rPr>
              <a:t>לוג'יסטיק</a:t>
            </a:r>
            <a:r>
              <a:rPr lang="he-IL" dirty="0">
                <a:latin typeface="Tahoma" panose="020B0604030504040204" pitchFamily="34" charset="0"/>
                <a:ea typeface="Tahoma" panose="020B0604030504040204" pitchFamily="34" charset="0"/>
                <a:cs typeface="Tahoma" panose="020B0604030504040204" pitchFamily="34" charset="0"/>
              </a:rPr>
              <a:t> ו</a:t>
            </a:r>
            <a:r>
              <a:rPr lang="en-US" dirty="0">
                <a:latin typeface="Tahoma" panose="020B0604030504040204" pitchFamily="34" charset="0"/>
                <a:ea typeface="Tahoma" panose="020B0604030504040204" pitchFamily="34" charset="0"/>
                <a:cs typeface="Tahoma" panose="020B0604030504040204" pitchFamily="34" charset="0"/>
              </a:rPr>
              <a:t>NN</a:t>
            </a:r>
            <a:endParaRPr lang="he-IL" dirty="0">
              <a:latin typeface="Tahoma" panose="020B0604030504040204" pitchFamily="34" charset="0"/>
              <a:ea typeface="Tahoma" panose="020B0604030504040204" pitchFamily="34" charset="0"/>
              <a:cs typeface="Tahoma" panose="020B0604030504040204" pitchFamily="34" charset="0"/>
            </a:endParaRPr>
          </a:p>
          <a:p>
            <a:pPr rtl="1"/>
            <a:r>
              <a:rPr lang="en-US" dirty="0">
                <a:latin typeface="Tahoma" panose="020B0604030504040204" pitchFamily="34" charset="0"/>
                <a:ea typeface="Tahoma" panose="020B0604030504040204" pitchFamily="34" charset="0"/>
                <a:cs typeface="Tahoma" panose="020B0604030504040204" pitchFamily="34" charset="0"/>
              </a:rPr>
              <a:t>CNN</a:t>
            </a:r>
            <a:endParaRPr lang="he-IL" dirty="0">
              <a:latin typeface="Tahoma" panose="020B0604030504040204" pitchFamily="34" charset="0"/>
              <a:ea typeface="Tahoma" panose="020B0604030504040204" pitchFamily="34" charset="0"/>
              <a:cs typeface="Tahoma" panose="020B0604030504040204" pitchFamily="34" charset="0"/>
            </a:endParaRPr>
          </a:p>
          <a:p>
            <a:pPr rtl="1"/>
            <a:r>
              <a:rPr lang="he-IL" dirty="0">
                <a:latin typeface="Tahoma" panose="020B0604030504040204" pitchFamily="34" charset="0"/>
                <a:ea typeface="Tahoma" panose="020B0604030504040204" pitchFamily="34" charset="0"/>
                <a:cs typeface="Tahoma" panose="020B0604030504040204" pitchFamily="34" charset="0"/>
              </a:rPr>
              <a:t>סיכום ומסקנות</a:t>
            </a:r>
          </a:p>
          <a:p>
            <a:pPr rtl="1"/>
            <a:endParaRPr lang="he-IL" dirty="0">
              <a:latin typeface="Tahoma" panose="020B0604030504040204" pitchFamily="34" charset="0"/>
              <a:ea typeface="Tahoma" panose="020B0604030504040204" pitchFamily="34" charset="0"/>
              <a:cs typeface="Tahoma" panose="020B0604030504040204" pitchFamily="34" charset="0"/>
            </a:endParaRPr>
          </a:p>
          <a:p>
            <a:pPr marL="228600" indent="-228600" rtl="1">
              <a:buAutoNum type="arabicPeriod"/>
            </a:pPr>
            <a:r>
              <a:rPr lang="he-IL" dirty="0">
                <a:latin typeface="Tahoma" panose="020B0604030504040204" pitchFamily="34" charset="0"/>
                <a:ea typeface="Tahoma" panose="020B0604030504040204" pitchFamily="34" charset="0"/>
                <a:cs typeface="Tahoma" panose="020B0604030504040204" pitchFamily="34" charset="0"/>
              </a:rPr>
              <a:t>אם אנחנו באותו מקום – חלק </a:t>
            </a:r>
            <a:r>
              <a:rPr lang="he-IL" dirty="0" err="1">
                <a:latin typeface="Tahoma" panose="020B0604030504040204" pitchFamily="34" charset="0"/>
                <a:ea typeface="Tahoma" panose="020B0604030504040204" pitchFamily="34" charset="0"/>
                <a:cs typeface="Tahoma" panose="020B0604030504040204" pitchFamily="34" charset="0"/>
              </a:rPr>
              <a:t>חלק</a:t>
            </a:r>
            <a:endParaRPr lang="he-IL" dirty="0">
              <a:latin typeface="Tahoma" panose="020B0604030504040204" pitchFamily="34" charset="0"/>
              <a:ea typeface="Tahoma" panose="020B0604030504040204" pitchFamily="34" charset="0"/>
              <a:cs typeface="Tahoma" panose="020B0604030504040204" pitchFamily="34" charset="0"/>
            </a:endParaRPr>
          </a:p>
          <a:p>
            <a:pPr marL="228600" indent="-228600" rtl="1">
              <a:buAutoNum type="arabicPeriod"/>
            </a:pPr>
            <a:r>
              <a:rPr lang="he-IL" dirty="0">
                <a:latin typeface="Tahoma" panose="020B0604030504040204" pitchFamily="34" charset="0"/>
                <a:ea typeface="Tahoma" panose="020B0604030504040204" pitchFamily="34" charset="0"/>
                <a:cs typeface="Tahoma" panose="020B0604030504040204" pitchFamily="34" charset="0"/>
              </a:rPr>
              <a:t>אם בנפרד </a:t>
            </a:r>
            <a:r>
              <a:rPr lang="he-IL">
                <a:latin typeface="Tahoma" panose="020B0604030504040204" pitchFamily="34" charset="0"/>
                <a:ea typeface="Tahoma" panose="020B0604030504040204" pitchFamily="34" charset="0"/>
                <a:cs typeface="Tahoma" panose="020B0604030504040204" pitchFamily="34" charset="0"/>
              </a:rPr>
              <a:t>אז חצי חצי</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B725628-3A68-42F4-BA86-981817953149}" type="slidenum">
              <a:rPr lang="he-IL" smtClean="0"/>
              <a:pPr/>
              <a:t>4</a:t>
            </a:fld>
            <a:endParaRPr lang="he-IL" dirty="0"/>
          </a:p>
        </p:txBody>
      </p:sp>
    </p:spTree>
    <p:extLst>
      <p:ext uri="{BB962C8B-B14F-4D97-AF65-F5344CB8AC3E}">
        <p14:creationId xmlns:p14="http://schemas.microsoft.com/office/powerpoint/2010/main" val="13917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B725628-3A68-42F4-BA86-981817953149}" type="slidenum">
              <a:rPr lang="he-IL" smtClean="0"/>
              <a:pPr/>
              <a:t>5</a:t>
            </a:fld>
            <a:endParaRPr lang="he-IL" dirty="0"/>
          </a:p>
        </p:txBody>
      </p:sp>
    </p:spTree>
    <p:extLst>
      <p:ext uri="{BB962C8B-B14F-4D97-AF65-F5344CB8AC3E}">
        <p14:creationId xmlns:p14="http://schemas.microsoft.com/office/powerpoint/2010/main" val="394869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B725628-3A68-42F4-BA86-981817953149}" type="slidenum">
              <a:rPr lang="he-IL" smtClean="0"/>
              <a:pPr/>
              <a:t>7</a:t>
            </a:fld>
            <a:endParaRPr lang="he-IL" dirty="0"/>
          </a:p>
        </p:txBody>
      </p:sp>
    </p:spTree>
    <p:extLst>
      <p:ext uri="{BB962C8B-B14F-4D97-AF65-F5344CB8AC3E}">
        <p14:creationId xmlns:p14="http://schemas.microsoft.com/office/powerpoint/2010/main" val="3883927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שמאל: חולה קריטי כפול לוג של ניבוי נכון ייתן מס' קרוב ל-0 וכמעט לא מגדיל את הלוס. (וגם לקבוע </a:t>
            </a:r>
            <a:r>
              <a:rPr lang="en-US" dirty="0"/>
              <a:t>c</a:t>
            </a:r>
            <a:r>
              <a:rPr lang="he-IL" dirty="0"/>
              <a:t> אם כך אין פה משמעות)</a:t>
            </a:r>
          </a:p>
          <a:p>
            <a:r>
              <a:rPr lang="he-IL" dirty="0"/>
              <a:t>           חולה קריטי כפול לוג של ניבוי שגוי ייתן מס' גדול יוכפל ב</a:t>
            </a:r>
            <a:r>
              <a:rPr lang="en-US" dirty="0"/>
              <a:t>C</a:t>
            </a:r>
            <a:r>
              <a:rPr lang="he-IL" dirty="0"/>
              <a:t> ויגדיל מאוד את הלוס</a:t>
            </a:r>
          </a:p>
          <a:p>
            <a:r>
              <a:rPr lang="he-IL" dirty="0"/>
              <a:t>ימין: חולה קל – אם הניבוי נכון (~0) אז בתוך הלוג יהיה משהו קרוב ל-1 אז </a:t>
            </a:r>
            <a:r>
              <a:rPr lang="he-IL" dirty="0" err="1"/>
              <a:t>הלןג</a:t>
            </a:r>
            <a:r>
              <a:rPr lang="he-IL" dirty="0"/>
              <a:t> יחזיר 0 </a:t>
            </a:r>
            <a:r>
              <a:rPr lang="he-IL" dirty="0" err="1"/>
              <a:t>והלוס</a:t>
            </a:r>
            <a:r>
              <a:rPr lang="he-IL" dirty="0"/>
              <a:t> לא יגדל</a:t>
            </a:r>
          </a:p>
          <a:p>
            <a:r>
              <a:rPr lang="he-IL" dirty="0"/>
              <a:t>                       ניבוי לא נכון (~1) אז בתוך הלוג יהיה משהו קרוב ל-0 והלוג יחזיר מס' גדול ולכן יגדיל את הלוס.</a:t>
            </a:r>
          </a:p>
          <a:p>
            <a:endParaRPr lang="he-IL" dirty="0"/>
          </a:p>
          <a:p>
            <a:r>
              <a:rPr lang="he-IL" dirty="0"/>
              <a:t>כאשר יש סיווג שגוי של חולה קריטי הלוס יגדל הרבה יותר מאשר סיווג שגוי של חולה קל וזה מתקן את חוסר האיזון בדאטה.</a:t>
            </a:r>
          </a:p>
        </p:txBody>
      </p:sp>
      <p:sp>
        <p:nvSpPr>
          <p:cNvPr id="4" name="מציין מיקום של מספר שקופית 3"/>
          <p:cNvSpPr>
            <a:spLocks noGrp="1"/>
          </p:cNvSpPr>
          <p:nvPr>
            <p:ph type="sldNum" sz="quarter" idx="5"/>
          </p:nvPr>
        </p:nvSpPr>
        <p:spPr/>
        <p:txBody>
          <a:bodyPr/>
          <a:lstStyle/>
          <a:p>
            <a:fld id="{4B725628-3A68-42F4-BA86-981817953149}" type="slidenum">
              <a:rPr lang="he-IL" smtClean="0"/>
              <a:pPr/>
              <a:t>9</a:t>
            </a:fld>
            <a:endParaRPr lang="he-IL" dirty="0"/>
          </a:p>
        </p:txBody>
      </p:sp>
    </p:spTree>
    <p:extLst>
      <p:ext uri="{BB962C8B-B14F-4D97-AF65-F5344CB8AC3E}">
        <p14:creationId xmlns:p14="http://schemas.microsoft.com/office/powerpoint/2010/main" val="14516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להסביר</a:t>
            </a:r>
          </a:p>
          <a:p>
            <a:r>
              <a:rPr lang="he-IL" dirty="0"/>
              <a:t>עומק- רשת בעלת 3 שכבות </a:t>
            </a:r>
            <a:r>
              <a:rPr lang="en-US" dirty="0"/>
              <a:t>fully connected</a:t>
            </a:r>
            <a:r>
              <a:rPr lang="he-IL" dirty="0"/>
              <a:t> כאשר מס' הנוירונים בכל שכבה בהתאמה הוא- 10,4,1. כמה משקולות? </a:t>
            </a:r>
            <a:r>
              <a:rPr lang="en-US" dirty="0"/>
              <a:t>(25*10)+10+(10*4)+4+(4*1)+1=309 </a:t>
            </a:r>
            <a:r>
              <a:rPr lang="he-IL" dirty="0"/>
              <a:t> </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Ridge</a:t>
            </a:r>
            <a:r>
              <a:rPr lang="he-IL" dirty="0"/>
              <a:t>- לוקח כל משקל ומעלה בריבוע ומוסיף ללוס. מענישים את המודל על נתינת משקל גדול מידי ע"י הוספה ללוס. יותר עדין מלאסו- לא יתעלם מתכונות שמשקלן קרוב ל-0</a:t>
            </a:r>
          </a:p>
          <a:p>
            <a:r>
              <a:rPr lang="en-US" dirty="0"/>
              <a:t>ADAM</a:t>
            </a:r>
            <a:r>
              <a:rPr lang="he-IL" dirty="0"/>
              <a:t>- אלגוריתם אופטימיזציה מבוסס על </a:t>
            </a:r>
            <a:r>
              <a:rPr lang="he-IL" dirty="0" err="1"/>
              <a:t>גרדיאנט</a:t>
            </a:r>
            <a:r>
              <a:rPr lang="he-IL" dirty="0"/>
              <a:t> </a:t>
            </a:r>
            <a:r>
              <a:rPr lang="he-IL" dirty="0" err="1"/>
              <a:t>דיסנט</a:t>
            </a:r>
            <a:r>
              <a:rPr lang="he-IL" dirty="0"/>
              <a:t>. הוא שילוב של </a:t>
            </a:r>
            <a:r>
              <a:rPr lang="en-US" dirty="0"/>
              <a:t>MSGD</a:t>
            </a:r>
            <a:r>
              <a:rPr lang="he-IL" dirty="0"/>
              <a:t>- במקום ללכת בזיגזג לאיפה שהכי גדול לך לפי ממוצע ו</a:t>
            </a:r>
            <a:r>
              <a:rPr lang="en-US" dirty="0"/>
              <a:t>RMSPRO</a:t>
            </a:r>
            <a:r>
              <a:rPr lang="he-IL" dirty="0"/>
              <a:t>- רוצה ללכת למקומות חדשים שעוד לא חקרנו.</a:t>
            </a:r>
          </a:p>
        </p:txBody>
      </p:sp>
      <p:sp>
        <p:nvSpPr>
          <p:cNvPr id="4" name="מציין מיקום של מספר שקופית 3"/>
          <p:cNvSpPr>
            <a:spLocks noGrp="1"/>
          </p:cNvSpPr>
          <p:nvPr>
            <p:ph type="sldNum" sz="quarter" idx="5"/>
          </p:nvPr>
        </p:nvSpPr>
        <p:spPr/>
        <p:txBody>
          <a:bodyPr/>
          <a:lstStyle/>
          <a:p>
            <a:fld id="{4B725628-3A68-42F4-BA86-981817953149}" type="slidenum">
              <a:rPr lang="he-IL" smtClean="0"/>
              <a:pPr/>
              <a:t>12</a:t>
            </a:fld>
            <a:endParaRPr lang="he-IL" dirty="0"/>
          </a:p>
        </p:txBody>
      </p:sp>
    </p:spTree>
    <p:extLst>
      <p:ext uri="{BB962C8B-B14F-4D97-AF65-F5344CB8AC3E}">
        <p14:creationId xmlns:p14="http://schemas.microsoft.com/office/powerpoint/2010/main" val="339502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-קלט </a:t>
            </a:r>
          </a:p>
          <a:p>
            <a:r>
              <a:rPr lang="he-IL" dirty="0"/>
              <a:t>    סידור מחדש של וקטור הפיצ'רים למטריצה בגודל 5</a:t>
            </a:r>
            <a:r>
              <a:rPr lang="en-US" dirty="0"/>
              <a:t>X</a:t>
            </a:r>
            <a:r>
              <a:rPr lang="he-IL" dirty="0"/>
              <a:t>5</a:t>
            </a:r>
          </a:p>
          <a:p>
            <a:r>
              <a:rPr lang="he-IL" dirty="0"/>
              <a:t>-שכבת </a:t>
            </a:r>
            <a:r>
              <a:rPr lang="he-IL" dirty="0" err="1"/>
              <a:t>קונבולוציה</a:t>
            </a:r>
            <a:r>
              <a:rPr lang="he-IL" dirty="0"/>
              <a:t> </a:t>
            </a:r>
          </a:p>
          <a:p>
            <a:r>
              <a:rPr lang="he-IL" dirty="0"/>
              <a:t>    ארבעה </a:t>
            </a:r>
            <a:r>
              <a:rPr lang="he-IL" dirty="0" err="1"/>
              <a:t>קרנלים</a:t>
            </a:r>
            <a:r>
              <a:rPr lang="he-IL" dirty="0"/>
              <a:t> (פילטרים) בגודל 2</a:t>
            </a:r>
            <a:r>
              <a:rPr lang="en-US" dirty="0"/>
              <a:t>X</a:t>
            </a:r>
            <a:r>
              <a:rPr lang="he-IL" dirty="0"/>
              <a:t>2 שמוציאים </a:t>
            </a:r>
            <a:r>
              <a:rPr lang="he-IL" dirty="0" err="1"/>
              <a:t>אאוטפוט</a:t>
            </a:r>
            <a:r>
              <a:rPr lang="he-IL" dirty="0"/>
              <a:t> של 4</a:t>
            </a:r>
            <a:r>
              <a:rPr lang="en-US" dirty="0"/>
              <a:t>X</a:t>
            </a:r>
            <a:r>
              <a:rPr lang="he-IL" dirty="0"/>
              <a:t>4 ואחרי ריפוד 5</a:t>
            </a:r>
            <a:r>
              <a:rPr lang="en-US" dirty="0"/>
              <a:t>X</a:t>
            </a:r>
            <a:r>
              <a:rPr lang="he-IL" dirty="0"/>
              <a:t>5</a:t>
            </a:r>
          </a:p>
          <a:p>
            <a:r>
              <a:rPr lang="he-IL" dirty="0"/>
              <a:t>-מקס </a:t>
            </a:r>
            <a:r>
              <a:rPr lang="he-IL" dirty="0" err="1"/>
              <a:t>פולינג</a:t>
            </a:r>
            <a:endParaRPr lang="he-IL" dirty="0"/>
          </a:p>
          <a:p>
            <a:r>
              <a:rPr lang="he-IL" dirty="0"/>
              <a:t>    </a:t>
            </a:r>
            <a:r>
              <a:rPr lang="he-IL" dirty="0" err="1"/>
              <a:t>האאוטפוט</a:t>
            </a:r>
            <a:r>
              <a:rPr lang="he-IL" dirty="0"/>
              <a:t> שווה לגודל האינפוט 5</a:t>
            </a:r>
            <a:r>
              <a:rPr lang="en-US" dirty="0"/>
              <a:t>X</a:t>
            </a:r>
            <a:r>
              <a:rPr lang="he-IL" dirty="0"/>
              <a:t>5</a:t>
            </a:r>
          </a:p>
          <a:p>
            <a:r>
              <a:rPr lang="he-IL" dirty="0"/>
              <a:t>-השטחה – וקטור בגודל 100</a:t>
            </a:r>
          </a:p>
          <a:p>
            <a:r>
              <a:rPr lang="he-IL" dirty="0"/>
              <a:t>-פולי </a:t>
            </a:r>
            <a:r>
              <a:rPr lang="he-IL" dirty="0" err="1"/>
              <a:t>קונקטד</a:t>
            </a:r>
            <a:r>
              <a:rPr lang="he-IL" dirty="0"/>
              <a:t> עם 10 נוירונים</a:t>
            </a:r>
          </a:p>
          <a:p>
            <a:r>
              <a:rPr lang="he-IL" dirty="0"/>
              <a:t>-פולי </a:t>
            </a:r>
            <a:r>
              <a:rPr lang="he-IL" dirty="0" err="1"/>
              <a:t>קונקטד-אאוטפוט</a:t>
            </a:r>
            <a:r>
              <a:rPr lang="he-IL" dirty="0"/>
              <a:t>- נוירון אחד</a:t>
            </a:r>
          </a:p>
          <a:p>
            <a:r>
              <a:rPr lang="he-IL" dirty="0"/>
              <a:t>-</a:t>
            </a:r>
            <a:r>
              <a:rPr lang="he-IL" dirty="0" err="1"/>
              <a:t>סיגמואיד</a:t>
            </a:r>
            <a:r>
              <a:rPr lang="he-IL" dirty="0"/>
              <a:t>-פרדיקציה</a:t>
            </a:r>
          </a:p>
          <a:p>
            <a:r>
              <a:rPr lang="he-IL" dirty="0"/>
              <a:t>-חישוב לוס</a:t>
            </a:r>
          </a:p>
          <a:p>
            <a:r>
              <a:rPr lang="he-IL" dirty="0"/>
              <a:t>-אופטימיזציה</a:t>
            </a:r>
          </a:p>
        </p:txBody>
      </p:sp>
      <p:sp>
        <p:nvSpPr>
          <p:cNvPr id="4" name="מציין מיקום של מספר שקופית 3"/>
          <p:cNvSpPr>
            <a:spLocks noGrp="1"/>
          </p:cNvSpPr>
          <p:nvPr>
            <p:ph type="sldNum" sz="quarter" idx="5"/>
          </p:nvPr>
        </p:nvSpPr>
        <p:spPr/>
        <p:txBody>
          <a:bodyPr/>
          <a:lstStyle/>
          <a:p>
            <a:fld id="{4B725628-3A68-42F4-BA86-981817953149}" type="slidenum">
              <a:rPr lang="he-IL" smtClean="0"/>
              <a:pPr/>
              <a:t>13</a:t>
            </a:fld>
            <a:endParaRPr lang="he-IL" dirty="0"/>
          </a:p>
        </p:txBody>
      </p:sp>
    </p:spTree>
    <p:extLst>
      <p:ext uri="{BB962C8B-B14F-4D97-AF65-F5344CB8AC3E}">
        <p14:creationId xmlns:p14="http://schemas.microsoft.com/office/powerpoint/2010/main" val="211553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a:t>
            </a:r>
            <a:r>
              <a:rPr lang="en-US" dirty="0"/>
              <a:t>Lasso</a:t>
            </a:r>
            <a:r>
              <a:rPr lang="he-IL" dirty="0"/>
              <a:t> – מוסיף ללוס ערך מוחלט של המשקל. יכול לאפס תכונות עם משקלים קטנים. יגדיל משקל של תכונה רק אם היא ממש מוסיפה.</a:t>
            </a:r>
            <a:r>
              <a:rPr lang="en-US" dirty="0"/>
              <a:t>(</a:t>
            </a: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4B725628-3A68-42F4-BA86-981817953149}" type="slidenum">
              <a:rPr lang="he-IL" smtClean="0"/>
              <a:pPr/>
              <a:t>14</a:t>
            </a:fld>
            <a:endParaRPr lang="he-IL" dirty="0"/>
          </a:p>
        </p:txBody>
      </p:sp>
    </p:spTree>
    <p:extLst>
      <p:ext uri="{BB962C8B-B14F-4D97-AF65-F5344CB8AC3E}">
        <p14:creationId xmlns:p14="http://schemas.microsoft.com/office/powerpoint/2010/main" val="1949297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41B3943-1EAC-49AD-9FE1-0C76E29DC148}" type="datetime1">
              <a:rPr lang="he-IL" noProof="0" smtClean="0"/>
              <a:t>כ"ה/שבט/תשפ"א</a:t>
            </a:fld>
            <a:endParaRPr lang="he-IL" noProof="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he-IL"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FAB73BC-B049-4115-A692-8D63A059BFB8}" type="slidenum">
              <a:rPr lang="he-IL" noProof="0" smtClean="0"/>
              <a:pPr/>
              <a:t>‹#›</a:t>
            </a:fld>
            <a:endParaRPr lang="he-IL" noProof="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175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rtl="1"/>
            <a:fld id="{C632068F-DDDE-46BE-AD92-706072D2095F}" type="datetime1">
              <a:rPr lang="he-IL" noProof="0" smtClean="0"/>
              <a:t>כ"ה/שבט/תשפ"א</a:t>
            </a:fld>
            <a:endParaRPr lang="he-IL" noProof="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pPr rtl="1"/>
            <a:fld id="{4FAB73BC-B049-4115-A692-8D63A059BFB8}" type="slidenum">
              <a:rPr lang="he-IL" noProof="0" smtClean="0"/>
              <a:pPr/>
              <a:t>‹#›</a:t>
            </a:fld>
            <a:endParaRPr lang="he-IL" noProof="0"/>
          </a:p>
        </p:txBody>
      </p:sp>
    </p:spTree>
    <p:extLst>
      <p:ext uri="{BB962C8B-B14F-4D97-AF65-F5344CB8AC3E}">
        <p14:creationId xmlns:p14="http://schemas.microsoft.com/office/powerpoint/2010/main" val="32665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rtl="1"/>
            <a:fld id="{F938A22A-D034-43EB-B8A3-EB25E2072578}" type="datetime1">
              <a:rPr lang="he-IL" noProof="0" smtClean="0"/>
              <a:t>כ"ה/שבט/תשפ"א</a:t>
            </a:fld>
            <a:endParaRPr lang="he-IL" noProof="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pPr rtl="1"/>
            <a:fld id="{4FAB73BC-B049-4115-A692-8D63A059BFB8}" type="slidenum">
              <a:rPr lang="he-IL" noProof="0" smtClean="0"/>
              <a:pPr/>
              <a:t>‹#›</a:t>
            </a:fld>
            <a:endParaRPr lang="he-IL" noProof="0"/>
          </a:p>
        </p:txBody>
      </p:sp>
    </p:spTree>
    <p:extLst>
      <p:ext uri="{BB962C8B-B14F-4D97-AF65-F5344CB8AC3E}">
        <p14:creationId xmlns:p14="http://schemas.microsoft.com/office/powerpoint/2010/main" val="1427670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השוואה">
    <p:spTree>
      <p:nvGrpSpPr>
        <p:cNvPr id="1" name=""/>
        <p:cNvGrpSpPr/>
        <p:nvPr/>
      </p:nvGrpSpPr>
      <p:grpSpPr>
        <a:xfrm>
          <a:off x="0" y="0"/>
          <a:ext cx="0" cy="0"/>
          <a:chOff x="0" y="0"/>
          <a:chExt cx="0" cy="0"/>
        </a:xfrm>
      </p:grpSpPr>
      <p:sp>
        <p:nvSpPr>
          <p:cNvPr id="10" name="כותרת 9"/>
          <p:cNvSpPr>
            <a:spLocks noGrp="1"/>
          </p:cNvSpPr>
          <p:nvPr>
            <p:ph type="title"/>
          </p:nvPr>
        </p:nvSpPr>
        <p:spPr>
          <a:xfrm flipH="1">
            <a:off x="1447800" y="585216"/>
            <a:ext cx="9720072" cy="1499616"/>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6412992" y="2179636"/>
            <a:ext cx="4754880" cy="822960"/>
          </a:xfrm>
        </p:spPr>
        <p:txBody>
          <a:bodyPr lIns="137160" rIns="137160" rtlCol="1" anchor="ctr">
            <a:normAutofit/>
          </a:bodyPr>
          <a:lstStyle>
            <a:lvl1pPr marL="0" indent="0" algn="r" rtl="1">
              <a:spcBef>
                <a:spcPts val="0"/>
              </a:spcBef>
              <a:spcAft>
                <a:spcPts val="0"/>
              </a:spcAft>
              <a:buNone/>
              <a:defRPr sz="2300" b="0" cap="none"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flipH="1">
            <a:off x="6412992" y="2967788"/>
            <a:ext cx="4754880" cy="334157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2" name="מציין מיקום טקסט 4">
            <a:extLst>
              <a:ext uri="{FF2B5EF4-FFF2-40B4-BE49-F238E27FC236}">
                <a16:creationId xmlns:a16="http://schemas.microsoft.com/office/drawing/2014/main" id="{2B158428-2340-46B8-B34F-B6C04ECA0325}"/>
              </a:ext>
            </a:extLst>
          </p:cNvPr>
          <p:cNvSpPr>
            <a:spLocks noGrp="1"/>
          </p:cNvSpPr>
          <p:nvPr>
            <p:ph type="body" idx="1"/>
          </p:nvPr>
        </p:nvSpPr>
        <p:spPr>
          <a:xfrm flipH="1">
            <a:off x="1451360" y="2170400"/>
            <a:ext cx="4754880" cy="822960"/>
          </a:xfrm>
        </p:spPr>
        <p:txBody>
          <a:bodyPr lIns="137160" rIns="137160" rtlCol="1" anchor="ctr">
            <a:normAutofit/>
          </a:bodyPr>
          <a:lstStyle>
            <a:lvl1pPr marL="0" indent="0" algn="r" rtl="1">
              <a:spcBef>
                <a:spcPts val="0"/>
              </a:spcBef>
              <a:spcAft>
                <a:spcPts val="0"/>
              </a:spcAft>
              <a:buNone/>
              <a:defRPr sz="2300" b="0" cap="none"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flipH="1">
            <a:off x="1446232" y="2967788"/>
            <a:ext cx="4754880" cy="334157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7" name="מציין מיקום של תאריך 6"/>
          <p:cNvSpPr>
            <a:spLocks noGrp="1"/>
          </p:cNvSpPr>
          <p:nvPr>
            <p:ph type="dt" sz="half" idx="10"/>
          </p:nvPr>
        </p:nvSpPr>
        <p:spPr>
          <a:xfrm flipH="1">
            <a:off x="9013728" y="6470704"/>
            <a:ext cx="2154143"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F53E1731-6014-4518-91DF-DD2EA33DFCFE}" type="datetime1">
              <a:rPr lang="he-IL" noProof="0" smtClean="0"/>
              <a:t>כ"ה/שבט/תשפ"א</a:t>
            </a:fld>
            <a:endParaRPr lang="he-IL" noProof="0"/>
          </a:p>
        </p:txBody>
      </p:sp>
      <p:sp>
        <p:nvSpPr>
          <p:cNvPr id="8" name="מציין מיקום של כותרת תחתונה 7"/>
          <p:cNvSpPr>
            <a:spLocks noGrp="1"/>
          </p:cNvSpPr>
          <p:nvPr>
            <p:ph type="ftr" sz="quarter" idx="11"/>
          </p:nvPr>
        </p:nvSpPr>
        <p:spPr>
          <a:xfrm flipH="1">
            <a:off x="1447609" y="6470704"/>
            <a:ext cx="5901459" cy="27432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9" name="מציין מיקום של מספר שקופית 8"/>
          <p:cNvSpPr>
            <a:spLocks noGrp="1"/>
          </p:cNvSpPr>
          <p:nvPr>
            <p:ph type="sldNum" sz="quarter" idx="12"/>
          </p:nvPr>
        </p:nvSpPr>
        <p:spPr>
          <a:xfrm flipH="1">
            <a:off x="381000" y="6470704"/>
            <a:ext cx="973667"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pPr rtl="1"/>
            <a:fld id="{C6B02332-4215-4042-BCB8-40382AA98902}" type="datetime1">
              <a:rPr lang="he-IL" noProof="0" smtClean="0"/>
              <a:t>כ"ה/שבט/תשפ"א</a:t>
            </a:fld>
            <a:endParaRPr lang="he-IL" noProof="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pPr rtl="1"/>
            <a:fld id="{4FAB73BC-B049-4115-A692-8D63A059BFB8}" type="slidenum">
              <a:rPr lang="he-IL" noProof="0" smtClean="0"/>
              <a:pPr/>
              <a:t>‹#›</a:t>
            </a:fld>
            <a:endParaRPr lang="he-IL" noProof="0"/>
          </a:p>
        </p:txBody>
      </p:sp>
    </p:spTree>
    <p:extLst>
      <p:ext uri="{BB962C8B-B14F-4D97-AF65-F5344CB8AC3E}">
        <p14:creationId xmlns:p14="http://schemas.microsoft.com/office/powerpoint/2010/main" val="88992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9015FE9-9749-41BD-814D-7047DF7BC716}" type="datetime1">
              <a:rPr lang="he-IL" noProof="0" smtClean="0"/>
              <a:t>כ"ה/שבט/תשפ"א</a:t>
            </a:fld>
            <a:endParaRPr lang="he-IL" noProof="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he-IL"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AB73BC-B049-4115-A692-8D63A059BFB8}" type="slidenum">
              <a:rPr lang="he-IL" noProof="0" smtClean="0"/>
              <a:pPr/>
              <a:t>‹#›</a:t>
            </a:fld>
            <a:endParaRPr lang="he-IL" noProof="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300285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pPr rtl="1"/>
            <a:fld id="{0E14D94A-A912-459F-BAC7-1B46B2FDA989}" type="datetime1">
              <a:rPr lang="he-IL" noProof="0" smtClean="0"/>
              <a:t>כ"ה/שבט/תשפ"א</a:t>
            </a:fld>
            <a:endParaRPr lang="he-IL" noProof="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pPr rtl="1"/>
            <a:fld id="{4FAB73BC-B049-4115-A692-8D63A059BFB8}" type="slidenum">
              <a:rPr lang="he-IL" noProof="0" smtClean="0"/>
              <a:pPr/>
              <a:t>‹#›</a:t>
            </a:fld>
            <a:endParaRPr lang="he-IL" noProof="0"/>
          </a:p>
        </p:txBody>
      </p:sp>
    </p:spTree>
    <p:extLst>
      <p:ext uri="{BB962C8B-B14F-4D97-AF65-F5344CB8AC3E}">
        <p14:creationId xmlns:p14="http://schemas.microsoft.com/office/powerpoint/2010/main" val="12345928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57300" y="2909102"/>
            <a:ext cx="4800600" cy="299639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633864" y="2909102"/>
            <a:ext cx="4800600" cy="299639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990EB88-C329-494B-8B0B-4F4C516259E7}" type="datetime1">
              <a:rPr lang="he-IL" noProof="0" smtClean="0"/>
              <a:t>כ"ה/שבט/תשפ"א</a:t>
            </a:fld>
            <a:endParaRPr lang="he-IL" noProof="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4FAB73BC-B049-4115-A692-8D63A059BFB8}" type="slidenum">
              <a:rPr lang="he-IL" noProof="0" smtClean="0"/>
              <a:pPr/>
              <a:t>‹#›</a:t>
            </a:fld>
            <a:endParaRPr lang="he-IL" noProof="0"/>
          </a:p>
        </p:txBody>
      </p:sp>
    </p:spTree>
    <p:extLst>
      <p:ext uri="{BB962C8B-B14F-4D97-AF65-F5344CB8AC3E}">
        <p14:creationId xmlns:p14="http://schemas.microsoft.com/office/powerpoint/2010/main" val="2562848870"/>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pPr rtl="1"/>
            <a:fld id="{81E4626A-FCFF-4681-A933-9F4B0F4CF0BF}" type="datetime1">
              <a:rPr lang="he-IL" noProof="0" smtClean="0"/>
              <a:t>כ"ה/שבט/תשפ"א</a:t>
            </a:fld>
            <a:endParaRPr lang="he-IL" noProof="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pPr rtl="1"/>
            <a:fld id="{4FAB73BC-B049-4115-A692-8D63A059BFB8}" type="slidenum">
              <a:rPr lang="he-IL" noProof="0" smtClean="0"/>
              <a:pPr/>
              <a:t>‹#›</a:t>
            </a:fld>
            <a:endParaRPr lang="he-IL" noProof="0"/>
          </a:p>
        </p:txBody>
      </p:sp>
    </p:spTree>
    <p:extLst>
      <p:ext uri="{BB962C8B-B14F-4D97-AF65-F5344CB8AC3E}">
        <p14:creationId xmlns:p14="http://schemas.microsoft.com/office/powerpoint/2010/main" val="337053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1"/>
            <a:fld id="{2EAB6B8B-883E-424E-ADFA-26E073480727}" type="datetime1">
              <a:rPr lang="he-IL" noProof="0" smtClean="0"/>
              <a:t>כ"ה/שבט/תשפ"א</a:t>
            </a:fld>
            <a:endParaRPr lang="he-IL" noProof="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pPr rtl="1"/>
            <a:fld id="{4FAB73BC-B049-4115-A692-8D63A059BFB8}" type="slidenum">
              <a:rPr lang="he-IL" noProof="0" smtClean="0"/>
              <a:pPr/>
              <a:t>‹#›</a:t>
            </a:fld>
            <a:endParaRPr lang="he-IL" noProof="0"/>
          </a:p>
        </p:txBody>
      </p:sp>
    </p:spTree>
    <p:extLst>
      <p:ext uri="{BB962C8B-B14F-4D97-AF65-F5344CB8AC3E}">
        <p14:creationId xmlns:p14="http://schemas.microsoft.com/office/powerpoint/2010/main" val="60533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65051" y="6375679"/>
            <a:ext cx="1233355" cy="348462"/>
          </a:xfrm>
        </p:spPr>
        <p:txBody>
          <a:bodyPr/>
          <a:lstStyle/>
          <a:p>
            <a:pPr rtl="1"/>
            <a:fld id="{C9FEC221-D197-4F57-926A-4CDBB4BF5AD7}" type="datetime1">
              <a:rPr lang="he-IL" noProof="0" smtClean="0"/>
              <a:t>כ"ה/שבט/תשפ"א</a:t>
            </a:fld>
            <a:endParaRPr lang="he-IL" noProof="0"/>
          </a:p>
        </p:txBody>
      </p:sp>
      <p:sp>
        <p:nvSpPr>
          <p:cNvPr id="6" name="Footer Placeholder 5"/>
          <p:cNvSpPr>
            <a:spLocks noGrp="1"/>
          </p:cNvSpPr>
          <p:nvPr>
            <p:ph type="ftr" sz="quarter" idx="11"/>
          </p:nvPr>
        </p:nvSpPr>
        <p:spPr>
          <a:xfrm>
            <a:off x="2103620" y="6375679"/>
            <a:ext cx="3482179" cy="345796"/>
          </a:xfrm>
        </p:spPr>
        <p:txBody>
          <a:bodyPr/>
          <a:lstStyle/>
          <a:p>
            <a:endParaRPr lang="he-IL" dirty="0"/>
          </a:p>
        </p:txBody>
      </p:sp>
      <p:sp>
        <p:nvSpPr>
          <p:cNvPr id="7" name="Slide Number Placeholder 6"/>
          <p:cNvSpPr>
            <a:spLocks noGrp="1"/>
          </p:cNvSpPr>
          <p:nvPr>
            <p:ph type="sldNum" sz="quarter" idx="12"/>
          </p:nvPr>
        </p:nvSpPr>
        <p:spPr>
          <a:xfrm>
            <a:off x="5691014" y="6375679"/>
            <a:ext cx="1232456" cy="345796"/>
          </a:xfrm>
        </p:spPr>
        <p:txBody>
          <a:bodyPr/>
          <a:lstStyle/>
          <a:p>
            <a:pPr rtl="1"/>
            <a:fld id="{4FAB73BC-B049-4115-A692-8D63A059BFB8}" type="slidenum">
              <a:rPr lang="he-IL" noProof="0" smtClean="0"/>
              <a:pPr/>
              <a:t>‹#›</a:t>
            </a:fld>
            <a:endParaRPr lang="he-IL" noProof="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386675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65950" y="6375679"/>
            <a:ext cx="1232456" cy="348462"/>
          </a:xfrm>
        </p:spPr>
        <p:txBody>
          <a:bodyPr/>
          <a:lstStyle/>
          <a:p>
            <a:pPr rtl="1"/>
            <a:fld id="{D00436D3-41D8-4B1B-9EF5-7B0E471CF269}" type="datetime1">
              <a:rPr lang="he-IL" noProof="0" smtClean="0"/>
              <a:t>כ"ה/שבט/תשפ"א</a:t>
            </a:fld>
            <a:endParaRPr lang="he-IL" noProof="0"/>
          </a:p>
        </p:txBody>
      </p:sp>
      <p:sp>
        <p:nvSpPr>
          <p:cNvPr id="6" name="Footer Placeholder 5"/>
          <p:cNvSpPr>
            <a:spLocks noGrp="1"/>
          </p:cNvSpPr>
          <p:nvPr>
            <p:ph type="ftr" sz="quarter" idx="11"/>
          </p:nvPr>
        </p:nvSpPr>
        <p:spPr>
          <a:xfrm>
            <a:off x="2103621" y="6375679"/>
            <a:ext cx="3482178" cy="345796"/>
          </a:xfrm>
        </p:spPr>
        <p:txBody>
          <a:bodyPr/>
          <a:lstStyle/>
          <a:p>
            <a:endParaRPr lang="he-IL" dirty="0"/>
          </a:p>
        </p:txBody>
      </p:sp>
      <p:sp>
        <p:nvSpPr>
          <p:cNvPr id="7" name="Slide Number Placeholder 6"/>
          <p:cNvSpPr>
            <a:spLocks noGrp="1"/>
          </p:cNvSpPr>
          <p:nvPr>
            <p:ph type="sldNum" sz="quarter" idx="12"/>
          </p:nvPr>
        </p:nvSpPr>
        <p:spPr>
          <a:xfrm>
            <a:off x="5687568" y="6375679"/>
            <a:ext cx="1234440" cy="345796"/>
          </a:xfrm>
        </p:spPr>
        <p:txBody>
          <a:bodyPr/>
          <a:lstStyle/>
          <a:p>
            <a:pPr rtl="1"/>
            <a:fld id="{867E5644-1E61-4311-A31E-84CB9C7AA8A9}" type="slidenum">
              <a:rPr lang="he-IL" noProof="0" smtClean="0"/>
              <a:pPr/>
              <a:t>‹#›</a:t>
            </a:fld>
            <a:endParaRPr lang="he-IL" noProof="0"/>
          </a:p>
        </p:txBody>
      </p:sp>
    </p:spTree>
    <p:extLst>
      <p:ext uri="{BB962C8B-B14F-4D97-AF65-F5344CB8AC3E}">
        <p14:creationId xmlns:p14="http://schemas.microsoft.com/office/powerpoint/2010/main" val="354652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990EB88-C329-494B-8B0B-4F4C516259E7}" type="datetime1">
              <a:rPr lang="he-IL" noProof="0" smtClean="0"/>
              <a:t>כ"ה/שבט/תשפ"א</a:t>
            </a:fld>
            <a:endParaRPr lang="he-IL" noProof="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he-IL"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FAB73BC-B049-4115-A692-8D63A059BFB8}" type="slidenum">
              <a:rPr lang="he-IL" noProof="0" smtClean="0"/>
              <a:pPr/>
              <a:t>‹#›</a:t>
            </a:fld>
            <a:endParaRPr lang="he-IL" noProof="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317986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53" r:id="rId12"/>
  </p:sldLayoutIdLst>
  <p:hf sldNum="0" hdr="0" ftr="0" dt="0"/>
  <p:txStyles>
    <p:titleStyle>
      <a:lvl1pPr algn="r"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gob.mx/salud/documentos/datos-abiertos-152127" TargetMode="External"/><Relationship Id="rId4" Type="http://schemas.openxmlformats.org/officeDocument/2006/relationships/hyperlink" Target="https://www.kaggle.com/tanmoyx/covid19-patient-precondition-datas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6E2B9507-3EEA-485F-8C2D-2081FED1A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E3D84FB-5D02-47D2-98FD-4F01A02E2AEA}"/>
              </a:ext>
            </a:extLst>
          </p:cNvPr>
          <p:cNvSpPr>
            <a:spLocks noGrp="1"/>
          </p:cNvSpPr>
          <p:nvPr>
            <p:ph type="ctrTitle"/>
          </p:nvPr>
        </p:nvSpPr>
        <p:spPr>
          <a:xfrm>
            <a:off x="5799184" y="1098388"/>
            <a:ext cx="6035040" cy="4394988"/>
          </a:xfrm>
        </p:spPr>
        <p:txBody>
          <a:bodyPr rtlCol="1">
            <a:normAutofit/>
          </a:bodyPr>
          <a:lstStyle/>
          <a:p>
            <a:r>
              <a:rPr lang="en-US" sz="5500">
                <a:latin typeface="Adobe Caslon Pro Bold" panose="0205070206050A020403" pitchFamily="18" charset="0"/>
              </a:rPr>
              <a:t>COVID-19 Risk Prediction</a:t>
            </a:r>
            <a:endParaRPr lang="he-IL" sz="5500">
              <a:latin typeface="Adobe Caslon Pro Bold" panose="0205070206050A020403" pitchFamily="18" charset="0"/>
              <a:ea typeface="Tahoma" panose="020B0604030504040204" pitchFamily="34" charset="0"/>
              <a:cs typeface="Tahoma" panose="020B0604030504040204" pitchFamily="34" charset="0"/>
            </a:endParaRPr>
          </a:p>
        </p:txBody>
      </p:sp>
      <p:sp>
        <p:nvSpPr>
          <p:cNvPr id="3" name="כותרת משנה 2">
            <a:extLst>
              <a:ext uri="{FF2B5EF4-FFF2-40B4-BE49-F238E27FC236}">
                <a16:creationId xmlns:a16="http://schemas.microsoft.com/office/drawing/2014/main" id="{E9F6641D-ADF3-40BD-9BA3-E740E77C8826}"/>
              </a:ext>
            </a:extLst>
          </p:cNvPr>
          <p:cNvSpPr>
            <a:spLocks noGrp="1"/>
          </p:cNvSpPr>
          <p:nvPr>
            <p:ph type="subTitle" idx="1"/>
          </p:nvPr>
        </p:nvSpPr>
        <p:spPr>
          <a:xfrm>
            <a:off x="5799185" y="5627205"/>
            <a:ext cx="6035040" cy="742279"/>
          </a:xfrm>
        </p:spPr>
        <p:txBody>
          <a:bodyPr rtlCol="1">
            <a:normAutofit/>
          </a:bodyPr>
          <a:lstStyle/>
          <a:p>
            <a:pPr rtl="1">
              <a:lnSpc>
                <a:spcPct val="90000"/>
              </a:lnSpc>
            </a:pPr>
            <a:r>
              <a:rPr lang="en-US" dirty="0">
                <a:solidFill>
                  <a:schemeClr val="bg2"/>
                </a:solidFill>
                <a:latin typeface="Arial" panose="020B0604020202020204" pitchFamily="34" charset="0"/>
                <a:ea typeface="Tahoma" panose="020B0604030504040204" pitchFamily="34" charset="0"/>
                <a:cs typeface="Arial" panose="020B0604020202020204" pitchFamily="34" charset="0"/>
              </a:rPr>
              <a:t>Meir </a:t>
            </a:r>
            <a:r>
              <a:rPr lang="en-US">
                <a:solidFill>
                  <a:schemeClr val="bg2"/>
                </a:solidFill>
                <a:latin typeface="Arial" panose="020B0604020202020204" pitchFamily="34" charset="0"/>
                <a:ea typeface="Tahoma" panose="020B0604030504040204" pitchFamily="34" charset="0"/>
                <a:cs typeface="Arial" panose="020B0604020202020204" pitchFamily="34" charset="0"/>
              </a:rPr>
              <a:t>Nizri</a:t>
            </a:r>
            <a:r>
              <a:rPr lang="en-US" dirty="0">
                <a:solidFill>
                  <a:schemeClr val="bg2"/>
                </a:solidFill>
                <a:latin typeface="Arial" panose="020B0604020202020204" pitchFamily="34" charset="0"/>
                <a:ea typeface="Tahoma" panose="020B0604030504040204" pitchFamily="34" charset="0"/>
                <a:cs typeface="Arial" panose="020B0604020202020204" pitchFamily="34" charset="0"/>
              </a:rPr>
              <a:t> </a:t>
            </a:r>
            <a:endParaRPr lang="en-US">
              <a:solidFill>
                <a:schemeClr val="bg2"/>
              </a:solidFill>
              <a:latin typeface="Arial" panose="020B0604020202020204" pitchFamily="34" charset="0"/>
              <a:ea typeface="Tahoma" panose="020B0604030504040204" pitchFamily="34" charset="0"/>
              <a:cs typeface="Arial" panose="020B0604020202020204" pitchFamily="34" charset="0"/>
            </a:endParaRPr>
          </a:p>
          <a:p>
            <a:pPr rtl="1">
              <a:lnSpc>
                <a:spcPct val="90000"/>
              </a:lnSpc>
            </a:pPr>
            <a:r>
              <a:rPr lang="en-US">
                <a:solidFill>
                  <a:schemeClr val="bg2"/>
                </a:solidFill>
                <a:latin typeface="Arial" panose="020B0604020202020204" pitchFamily="34" charset="0"/>
                <a:ea typeface="Tahoma" panose="020B0604030504040204" pitchFamily="34" charset="0"/>
                <a:cs typeface="Arial" panose="020B0604020202020204" pitchFamily="34" charset="0"/>
              </a:rPr>
              <a:t>Netanel</a:t>
            </a:r>
            <a:r>
              <a:rPr lang="en-US" dirty="0">
                <a:solidFill>
                  <a:schemeClr val="bg2"/>
                </a:solidFill>
                <a:latin typeface="Arial" panose="020B0604020202020204" pitchFamily="34" charset="0"/>
                <a:ea typeface="Tahoma" panose="020B0604030504040204" pitchFamily="34" charset="0"/>
                <a:cs typeface="Arial" panose="020B0604020202020204" pitchFamily="34" charset="0"/>
              </a:rPr>
              <a:t> </a:t>
            </a:r>
            <a:r>
              <a:rPr lang="en-US">
                <a:solidFill>
                  <a:schemeClr val="bg2"/>
                </a:solidFill>
                <a:latin typeface="Arial" panose="020B0604020202020204" pitchFamily="34" charset="0"/>
                <a:ea typeface="Tahoma" panose="020B0604030504040204" pitchFamily="34" charset="0"/>
                <a:cs typeface="Arial" panose="020B0604020202020204" pitchFamily="34" charset="0"/>
              </a:rPr>
              <a:t>Indik</a:t>
            </a:r>
            <a:endParaRPr lang="he-IL">
              <a:solidFill>
                <a:schemeClr val="bg2"/>
              </a:solidFill>
              <a:latin typeface="Arial" panose="020B0604020202020204" pitchFamily="34" charset="0"/>
              <a:ea typeface="Tahoma" panose="020B060403050404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20F63E22-3D02-4CCD-B393-EFBC6686175C}"/>
              </a:ext>
            </a:extLst>
          </p:cNvPr>
          <p:cNvPicPr>
            <a:picLocks noChangeAspect="1"/>
          </p:cNvPicPr>
          <p:nvPr/>
        </p:nvPicPr>
        <p:blipFill rotWithShape="1">
          <a:blip r:embed="rId3"/>
          <a:srcRect r="1" b="1296"/>
          <a:stretch/>
        </p:blipFill>
        <p:spPr>
          <a:xfrm>
            <a:off x="211015" y="762000"/>
            <a:ext cx="4994031" cy="4911969"/>
          </a:xfrm>
          <a:prstGeom prst="rect">
            <a:avLst/>
          </a:prstGeom>
        </p:spPr>
      </p:pic>
      <p:sp>
        <p:nvSpPr>
          <p:cNvPr id="19" name="Freeform 14">
            <a:extLst>
              <a:ext uri="{FF2B5EF4-FFF2-40B4-BE49-F238E27FC236}">
                <a16:creationId xmlns:a16="http://schemas.microsoft.com/office/drawing/2014/main" id="{E23D053D-BAF7-4B3A-A81B-804135D3A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5362575" cy="6858000"/>
          </a:xfrm>
          <a:custGeom>
            <a:avLst/>
            <a:gdLst>
              <a:gd name="connsiteX0" fmla="*/ 0 w 5362575"/>
              <a:gd name="connsiteY0" fmla="*/ 0 h 6858000"/>
              <a:gd name="connsiteX1" fmla="*/ 5362575 w 5362575"/>
              <a:gd name="connsiteY1" fmla="*/ 0 h 6858000"/>
              <a:gd name="connsiteX2" fmla="*/ 5362575 w 5362575"/>
              <a:gd name="connsiteY2" fmla="*/ 6858000 h 6858000"/>
              <a:gd name="connsiteX3" fmla="*/ 0 w 5362575"/>
              <a:gd name="connsiteY3" fmla="*/ 6858000 h 6858000"/>
              <a:gd name="connsiteX4" fmla="*/ 0 w 5362575"/>
              <a:gd name="connsiteY4" fmla="*/ 0 h 6858000"/>
              <a:gd name="connsiteX5" fmla="*/ 2681287 w 5362575"/>
              <a:gd name="connsiteY5" fmla="*/ 857250 h 6858000"/>
              <a:gd name="connsiteX6" fmla="*/ 2636249 w 5362575"/>
              <a:gd name="connsiteY6" fmla="*/ 861472 h 6858000"/>
              <a:gd name="connsiteX7" fmla="*/ 2592618 w 5362575"/>
              <a:gd name="connsiteY7" fmla="*/ 872732 h 6858000"/>
              <a:gd name="connsiteX8" fmla="*/ 2550395 w 5362575"/>
              <a:gd name="connsiteY8" fmla="*/ 889621 h 6858000"/>
              <a:gd name="connsiteX9" fmla="*/ 2506764 w 5362575"/>
              <a:gd name="connsiteY9" fmla="*/ 910733 h 6858000"/>
              <a:gd name="connsiteX10" fmla="*/ 2465948 w 5362575"/>
              <a:gd name="connsiteY10" fmla="*/ 934660 h 6858000"/>
              <a:gd name="connsiteX11" fmla="*/ 2423725 w 5362575"/>
              <a:gd name="connsiteY11" fmla="*/ 959994 h 6858000"/>
              <a:gd name="connsiteX12" fmla="*/ 2381501 w 5362575"/>
              <a:gd name="connsiteY12" fmla="*/ 982513 h 6858000"/>
              <a:gd name="connsiteX13" fmla="*/ 2339278 w 5362575"/>
              <a:gd name="connsiteY13" fmla="*/ 1005032 h 6858000"/>
              <a:gd name="connsiteX14" fmla="*/ 2297055 w 5362575"/>
              <a:gd name="connsiteY14" fmla="*/ 1021921 h 6858000"/>
              <a:gd name="connsiteX15" fmla="*/ 2253424 w 5362575"/>
              <a:gd name="connsiteY15" fmla="*/ 1033181 h 6858000"/>
              <a:gd name="connsiteX16" fmla="*/ 2209793 w 5362575"/>
              <a:gd name="connsiteY16" fmla="*/ 1038811 h 6858000"/>
              <a:gd name="connsiteX17" fmla="*/ 2163347 w 5362575"/>
              <a:gd name="connsiteY17" fmla="*/ 1038811 h 6858000"/>
              <a:gd name="connsiteX18" fmla="*/ 2115494 w 5362575"/>
              <a:gd name="connsiteY18" fmla="*/ 1035996 h 6858000"/>
              <a:gd name="connsiteX19" fmla="*/ 2067641 w 5362575"/>
              <a:gd name="connsiteY19" fmla="*/ 1030366 h 6858000"/>
              <a:gd name="connsiteX20" fmla="*/ 2019788 w 5362575"/>
              <a:gd name="connsiteY20" fmla="*/ 1023329 h 6858000"/>
              <a:gd name="connsiteX21" fmla="*/ 1971934 w 5362575"/>
              <a:gd name="connsiteY21" fmla="*/ 1017699 h 6858000"/>
              <a:gd name="connsiteX22" fmla="*/ 1924081 w 5362575"/>
              <a:gd name="connsiteY22" fmla="*/ 1013477 h 6858000"/>
              <a:gd name="connsiteX23" fmla="*/ 1879043 w 5362575"/>
              <a:gd name="connsiteY23" fmla="*/ 1014884 h 6858000"/>
              <a:gd name="connsiteX24" fmla="*/ 1835412 w 5362575"/>
              <a:gd name="connsiteY24" fmla="*/ 1020514 h 6858000"/>
              <a:gd name="connsiteX25" fmla="*/ 1793189 w 5362575"/>
              <a:gd name="connsiteY25" fmla="*/ 1033181 h 6858000"/>
              <a:gd name="connsiteX26" fmla="*/ 1758003 w 5362575"/>
              <a:gd name="connsiteY26" fmla="*/ 1051478 h 6858000"/>
              <a:gd name="connsiteX27" fmla="*/ 1724224 w 5362575"/>
              <a:gd name="connsiteY27" fmla="*/ 1075404 h 6858000"/>
              <a:gd name="connsiteX28" fmla="*/ 1694668 w 5362575"/>
              <a:gd name="connsiteY28" fmla="*/ 1103553 h 6858000"/>
              <a:gd name="connsiteX29" fmla="*/ 1665111 w 5362575"/>
              <a:gd name="connsiteY29" fmla="*/ 1135924 h 6858000"/>
              <a:gd name="connsiteX30" fmla="*/ 1638370 w 5362575"/>
              <a:gd name="connsiteY30" fmla="*/ 1169703 h 6858000"/>
              <a:gd name="connsiteX31" fmla="*/ 1611628 w 5362575"/>
              <a:gd name="connsiteY31" fmla="*/ 1204889 h 6858000"/>
              <a:gd name="connsiteX32" fmla="*/ 1584887 w 5362575"/>
              <a:gd name="connsiteY32" fmla="*/ 1240075 h 6858000"/>
              <a:gd name="connsiteX33" fmla="*/ 1558145 w 5362575"/>
              <a:gd name="connsiteY33" fmla="*/ 1273854 h 6858000"/>
              <a:gd name="connsiteX34" fmla="*/ 1529996 w 5362575"/>
              <a:gd name="connsiteY34" fmla="*/ 1306225 h 6858000"/>
              <a:gd name="connsiteX35" fmla="*/ 1497625 w 5362575"/>
              <a:gd name="connsiteY35" fmla="*/ 1334374 h 6858000"/>
              <a:gd name="connsiteX36" fmla="*/ 1466661 w 5362575"/>
              <a:gd name="connsiteY36" fmla="*/ 1359708 h 6858000"/>
              <a:gd name="connsiteX37" fmla="*/ 1431475 w 5362575"/>
              <a:gd name="connsiteY37" fmla="*/ 1379412 h 6858000"/>
              <a:gd name="connsiteX38" fmla="*/ 1393474 w 5362575"/>
              <a:gd name="connsiteY38" fmla="*/ 1396302 h 6858000"/>
              <a:gd name="connsiteX39" fmla="*/ 1352658 w 5362575"/>
              <a:gd name="connsiteY39" fmla="*/ 1410376 h 6858000"/>
              <a:gd name="connsiteX40" fmla="*/ 1310435 w 5362575"/>
              <a:gd name="connsiteY40" fmla="*/ 1423043 h 6858000"/>
              <a:gd name="connsiteX41" fmla="*/ 1268212 w 5362575"/>
              <a:gd name="connsiteY41" fmla="*/ 1434303 h 6858000"/>
              <a:gd name="connsiteX42" fmla="*/ 1224581 w 5362575"/>
              <a:gd name="connsiteY42" fmla="*/ 1445562 h 6858000"/>
              <a:gd name="connsiteX43" fmla="*/ 1183765 w 5362575"/>
              <a:gd name="connsiteY43" fmla="*/ 1458229 h 6858000"/>
              <a:gd name="connsiteX44" fmla="*/ 1142949 w 5362575"/>
              <a:gd name="connsiteY44" fmla="*/ 1472304 h 6858000"/>
              <a:gd name="connsiteX45" fmla="*/ 1104948 w 5362575"/>
              <a:gd name="connsiteY45" fmla="*/ 1489193 h 6858000"/>
              <a:gd name="connsiteX46" fmla="*/ 1071169 w 5362575"/>
              <a:gd name="connsiteY46" fmla="*/ 1510305 h 6858000"/>
              <a:gd name="connsiteX47" fmla="*/ 1040205 w 5362575"/>
              <a:gd name="connsiteY47" fmla="*/ 1535639 h 6858000"/>
              <a:gd name="connsiteX48" fmla="*/ 1014871 w 5362575"/>
              <a:gd name="connsiteY48" fmla="*/ 1566603 h 6858000"/>
              <a:gd name="connsiteX49" fmla="*/ 993760 w 5362575"/>
              <a:gd name="connsiteY49" fmla="*/ 1600381 h 6858000"/>
              <a:gd name="connsiteX50" fmla="*/ 976870 w 5362575"/>
              <a:gd name="connsiteY50" fmla="*/ 1638382 h 6858000"/>
              <a:gd name="connsiteX51" fmla="*/ 962796 w 5362575"/>
              <a:gd name="connsiteY51" fmla="*/ 1679198 h 6858000"/>
              <a:gd name="connsiteX52" fmla="*/ 950129 w 5362575"/>
              <a:gd name="connsiteY52" fmla="*/ 1720014 h 6858000"/>
              <a:gd name="connsiteX53" fmla="*/ 938869 w 5362575"/>
              <a:gd name="connsiteY53" fmla="*/ 1763645 h 6858000"/>
              <a:gd name="connsiteX54" fmla="*/ 927610 w 5362575"/>
              <a:gd name="connsiteY54" fmla="*/ 1805868 h 6858000"/>
              <a:gd name="connsiteX55" fmla="*/ 914943 w 5362575"/>
              <a:gd name="connsiteY55" fmla="*/ 1848092 h 6858000"/>
              <a:gd name="connsiteX56" fmla="*/ 900868 w 5362575"/>
              <a:gd name="connsiteY56" fmla="*/ 1888908 h 6858000"/>
              <a:gd name="connsiteX57" fmla="*/ 883979 w 5362575"/>
              <a:gd name="connsiteY57" fmla="*/ 1926909 h 6858000"/>
              <a:gd name="connsiteX58" fmla="*/ 864275 w 5362575"/>
              <a:gd name="connsiteY58" fmla="*/ 1962095 h 6858000"/>
              <a:gd name="connsiteX59" fmla="*/ 838941 w 5362575"/>
              <a:gd name="connsiteY59" fmla="*/ 1993059 h 6858000"/>
              <a:gd name="connsiteX60" fmla="*/ 810792 w 5362575"/>
              <a:gd name="connsiteY60" fmla="*/ 2025430 h 6858000"/>
              <a:gd name="connsiteX61" fmla="*/ 778420 w 5362575"/>
              <a:gd name="connsiteY61" fmla="*/ 2053579 h 6858000"/>
              <a:gd name="connsiteX62" fmla="*/ 743234 w 5362575"/>
              <a:gd name="connsiteY62" fmla="*/ 2080320 h 6858000"/>
              <a:gd name="connsiteX63" fmla="*/ 708048 w 5362575"/>
              <a:gd name="connsiteY63" fmla="*/ 2107062 h 6858000"/>
              <a:gd name="connsiteX64" fmla="*/ 672862 w 5362575"/>
              <a:gd name="connsiteY64" fmla="*/ 2133803 h 6858000"/>
              <a:gd name="connsiteX65" fmla="*/ 639083 w 5362575"/>
              <a:gd name="connsiteY65" fmla="*/ 2160545 h 6858000"/>
              <a:gd name="connsiteX66" fmla="*/ 606712 w 5362575"/>
              <a:gd name="connsiteY66" fmla="*/ 2190101 h 6858000"/>
              <a:gd name="connsiteX67" fmla="*/ 578563 w 5362575"/>
              <a:gd name="connsiteY67" fmla="*/ 2219658 h 6858000"/>
              <a:gd name="connsiteX68" fmla="*/ 554637 w 5362575"/>
              <a:gd name="connsiteY68" fmla="*/ 2253436 h 6858000"/>
              <a:gd name="connsiteX69" fmla="*/ 536340 w 5362575"/>
              <a:gd name="connsiteY69" fmla="*/ 2288622 h 6858000"/>
              <a:gd name="connsiteX70" fmla="*/ 523673 w 5362575"/>
              <a:gd name="connsiteY70" fmla="*/ 2330846 h 6858000"/>
              <a:gd name="connsiteX71" fmla="*/ 518043 w 5362575"/>
              <a:gd name="connsiteY71" fmla="*/ 2374477 h 6858000"/>
              <a:gd name="connsiteX72" fmla="*/ 516635 w 5362575"/>
              <a:gd name="connsiteY72" fmla="*/ 2419515 h 6858000"/>
              <a:gd name="connsiteX73" fmla="*/ 520858 w 5362575"/>
              <a:gd name="connsiteY73" fmla="*/ 2467368 h 6858000"/>
              <a:gd name="connsiteX74" fmla="*/ 526488 w 5362575"/>
              <a:gd name="connsiteY74" fmla="*/ 2515221 h 6858000"/>
              <a:gd name="connsiteX75" fmla="*/ 533525 w 5362575"/>
              <a:gd name="connsiteY75" fmla="*/ 2563074 h 6858000"/>
              <a:gd name="connsiteX76" fmla="*/ 539155 w 5362575"/>
              <a:gd name="connsiteY76" fmla="*/ 2610927 h 6858000"/>
              <a:gd name="connsiteX77" fmla="*/ 541970 w 5362575"/>
              <a:gd name="connsiteY77" fmla="*/ 2658781 h 6858000"/>
              <a:gd name="connsiteX78" fmla="*/ 541970 w 5362575"/>
              <a:gd name="connsiteY78" fmla="*/ 2705226 h 6858000"/>
              <a:gd name="connsiteX79" fmla="*/ 536340 w 5362575"/>
              <a:gd name="connsiteY79" fmla="*/ 2748857 h 6858000"/>
              <a:gd name="connsiteX80" fmla="*/ 525080 w 5362575"/>
              <a:gd name="connsiteY80" fmla="*/ 2792488 h 6858000"/>
              <a:gd name="connsiteX81" fmla="*/ 508191 w 5362575"/>
              <a:gd name="connsiteY81" fmla="*/ 2833304 h 6858000"/>
              <a:gd name="connsiteX82" fmla="*/ 487079 w 5362575"/>
              <a:gd name="connsiteY82" fmla="*/ 2875527 h 6858000"/>
              <a:gd name="connsiteX83" fmla="*/ 463153 w 5362575"/>
              <a:gd name="connsiteY83" fmla="*/ 2917751 h 6858000"/>
              <a:gd name="connsiteX84" fmla="*/ 437819 w 5362575"/>
              <a:gd name="connsiteY84" fmla="*/ 2959974 h 6858000"/>
              <a:gd name="connsiteX85" fmla="*/ 413892 w 5362575"/>
              <a:gd name="connsiteY85" fmla="*/ 3000790 h 6858000"/>
              <a:gd name="connsiteX86" fmla="*/ 392780 w 5362575"/>
              <a:gd name="connsiteY86" fmla="*/ 3044421 h 6858000"/>
              <a:gd name="connsiteX87" fmla="*/ 375891 w 5362575"/>
              <a:gd name="connsiteY87" fmla="*/ 3086644 h 6858000"/>
              <a:gd name="connsiteX88" fmla="*/ 364631 w 5362575"/>
              <a:gd name="connsiteY88" fmla="*/ 3130275 h 6858000"/>
              <a:gd name="connsiteX89" fmla="*/ 360409 w 5362575"/>
              <a:gd name="connsiteY89" fmla="*/ 3175313 h 6858000"/>
              <a:gd name="connsiteX90" fmla="*/ 364631 w 5362575"/>
              <a:gd name="connsiteY90" fmla="*/ 3220351 h 6858000"/>
              <a:gd name="connsiteX91" fmla="*/ 375891 w 5362575"/>
              <a:gd name="connsiteY91" fmla="*/ 3263982 h 6858000"/>
              <a:gd name="connsiteX92" fmla="*/ 392780 w 5362575"/>
              <a:gd name="connsiteY92" fmla="*/ 3306206 h 6858000"/>
              <a:gd name="connsiteX93" fmla="*/ 413892 w 5362575"/>
              <a:gd name="connsiteY93" fmla="*/ 3349836 h 6858000"/>
              <a:gd name="connsiteX94" fmla="*/ 437819 w 5362575"/>
              <a:gd name="connsiteY94" fmla="*/ 3390652 h 6858000"/>
              <a:gd name="connsiteX95" fmla="*/ 463153 w 5362575"/>
              <a:gd name="connsiteY95" fmla="*/ 3432876 h 6858000"/>
              <a:gd name="connsiteX96" fmla="*/ 487079 w 5362575"/>
              <a:gd name="connsiteY96" fmla="*/ 3475099 h 6858000"/>
              <a:gd name="connsiteX97" fmla="*/ 508191 w 5362575"/>
              <a:gd name="connsiteY97" fmla="*/ 3517322 h 6858000"/>
              <a:gd name="connsiteX98" fmla="*/ 525080 w 5362575"/>
              <a:gd name="connsiteY98" fmla="*/ 3558138 h 6858000"/>
              <a:gd name="connsiteX99" fmla="*/ 536340 w 5362575"/>
              <a:gd name="connsiteY99" fmla="*/ 3601769 h 6858000"/>
              <a:gd name="connsiteX100" fmla="*/ 541970 w 5362575"/>
              <a:gd name="connsiteY100" fmla="*/ 3645400 h 6858000"/>
              <a:gd name="connsiteX101" fmla="*/ 541970 w 5362575"/>
              <a:gd name="connsiteY101" fmla="*/ 3691846 h 6858000"/>
              <a:gd name="connsiteX102" fmla="*/ 539155 w 5362575"/>
              <a:gd name="connsiteY102" fmla="*/ 3739699 h 6858000"/>
              <a:gd name="connsiteX103" fmla="*/ 533525 w 5362575"/>
              <a:gd name="connsiteY103" fmla="*/ 3787552 h 6858000"/>
              <a:gd name="connsiteX104" fmla="*/ 526488 w 5362575"/>
              <a:gd name="connsiteY104" fmla="*/ 3835405 h 6858000"/>
              <a:gd name="connsiteX105" fmla="*/ 520858 w 5362575"/>
              <a:gd name="connsiteY105" fmla="*/ 3883258 h 6858000"/>
              <a:gd name="connsiteX106" fmla="*/ 516635 w 5362575"/>
              <a:gd name="connsiteY106" fmla="*/ 3931111 h 6858000"/>
              <a:gd name="connsiteX107" fmla="*/ 518043 w 5362575"/>
              <a:gd name="connsiteY107" fmla="*/ 3976150 h 6858000"/>
              <a:gd name="connsiteX108" fmla="*/ 523673 w 5362575"/>
              <a:gd name="connsiteY108" fmla="*/ 4019781 h 6858000"/>
              <a:gd name="connsiteX109" fmla="*/ 536340 w 5362575"/>
              <a:gd name="connsiteY109" fmla="*/ 4062004 h 6858000"/>
              <a:gd name="connsiteX110" fmla="*/ 554637 w 5362575"/>
              <a:gd name="connsiteY110" fmla="*/ 4097190 h 6858000"/>
              <a:gd name="connsiteX111" fmla="*/ 578563 w 5362575"/>
              <a:gd name="connsiteY111" fmla="*/ 4130969 h 6858000"/>
              <a:gd name="connsiteX112" fmla="*/ 606712 w 5362575"/>
              <a:gd name="connsiteY112" fmla="*/ 4160525 h 6858000"/>
              <a:gd name="connsiteX113" fmla="*/ 639083 w 5362575"/>
              <a:gd name="connsiteY113" fmla="*/ 4190081 h 6858000"/>
              <a:gd name="connsiteX114" fmla="*/ 672862 w 5362575"/>
              <a:gd name="connsiteY114" fmla="*/ 4216823 h 6858000"/>
              <a:gd name="connsiteX115" fmla="*/ 708048 w 5362575"/>
              <a:gd name="connsiteY115" fmla="*/ 4243564 h 6858000"/>
              <a:gd name="connsiteX116" fmla="*/ 743234 w 5362575"/>
              <a:gd name="connsiteY116" fmla="*/ 4270306 h 6858000"/>
              <a:gd name="connsiteX117" fmla="*/ 778420 w 5362575"/>
              <a:gd name="connsiteY117" fmla="*/ 4297047 h 6858000"/>
              <a:gd name="connsiteX118" fmla="*/ 810792 w 5362575"/>
              <a:gd name="connsiteY118" fmla="*/ 4325196 h 6858000"/>
              <a:gd name="connsiteX119" fmla="*/ 838941 w 5362575"/>
              <a:gd name="connsiteY119" fmla="*/ 4357567 h 6858000"/>
              <a:gd name="connsiteX120" fmla="*/ 864275 w 5362575"/>
              <a:gd name="connsiteY120" fmla="*/ 4388531 h 6858000"/>
              <a:gd name="connsiteX121" fmla="*/ 883979 w 5362575"/>
              <a:gd name="connsiteY121" fmla="*/ 4423717 h 6858000"/>
              <a:gd name="connsiteX122" fmla="*/ 900868 w 5362575"/>
              <a:gd name="connsiteY122" fmla="*/ 4461718 h 6858000"/>
              <a:gd name="connsiteX123" fmla="*/ 914943 w 5362575"/>
              <a:gd name="connsiteY123" fmla="*/ 4502534 h 6858000"/>
              <a:gd name="connsiteX124" fmla="*/ 927610 w 5362575"/>
              <a:gd name="connsiteY124" fmla="*/ 4544758 h 6858000"/>
              <a:gd name="connsiteX125" fmla="*/ 938869 w 5362575"/>
              <a:gd name="connsiteY125" fmla="*/ 4586981 h 6858000"/>
              <a:gd name="connsiteX126" fmla="*/ 950129 w 5362575"/>
              <a:gd name="connsiteY126" fmla="*/ 4630612 h 6858000"/>
              <a:gd name="connsiteX127" fmla="*/ 962796 w 5362575"/>
              <a:gd name="connsiteY127" fmla="*/ 4671428 h 6858000"/>
              <a:gd name="connsiteX128" fmla="*/ 976870 w 5362575"/>
              <a:gd name="connsiteY128" fmla="*/ 4712244 h 6858000"/>
              <a:gd name="connsiteX129" fmla="*/ 993760 w 5362575"/>
              <a:gd name="connsiteY129" fmla="*/ 4750245 h 6858000"/>
              <a:gd name="connsiteX130" fmla="*/ 1014871 w 5362575"/>
              <a:gd name="connsiteY130" fmla="*/ 4784024 h 6858000"/>
              <a:gd name="connsiteX131" fmla="*/ 1040205 w 5362575"/>
              <a:gd name="connsiteY131" fmla="*/ 4814987 h 6858000"/>
              <a:gd name="connsiteX132" fmla="*/ 1071169 w 5362575"/>
              <a:gd name="connsiteY132" fmla="*/ 4840321 h 6858000"/>
              <a:gd name="connsiteX133" fmla="*/ 1104948 w 5362575"/>
              <a:gd name="connsiteY133" fmla="*/ 4861433 h 6858000"/>
              <a:gd name="connsiteX134" fmla="*/ 1142949 w 5362575"/>
              <a:gd name="connsiteY134" fmla="*/ 4878322 h 6858000"/>
              <a:gd name="connsiteX135" fmla="*/ 1183765 w 5362575"/>
              <a:gd name="connsiteY135" fmla="*/ 4892397 h 6858000"/>
              <a:gd name="connsiteX136" fmla="*/ 1224581 w 5362575"/>
              <a:gd name="connsiteY136" fmla="*/ 4905064 h 6858000"/>
              <a:gd name="connsiteX137" fmla="*/ 1268212 w 5362575"/>
              <a:gd name="connsiteY137" fmla="*/ 4916323 h 6858000"/>
              <a:gd name="connsiteX138" fmla="*/ 1310435 w 5362575"/>
              <a:gd name="connsiteY138" fmla="*/ 4927583 h 6858000"/>
              <a:gd name="connsiteX139" fmla="*/ 1352658 w 5362575"/>
              <a:gd name="connsiteY139" fmla="*/ 4940250 h 6858000"/>
              <a:gd name="connsiteX140" fmla="*/ 1393474 w 5362575"/>
              <a:gd name="connsiteY140" fmla="*/ 4954324 h 6858000"/>
              <a:gd name="connsiteX141" fmla="*/ 1431475 w 5362575"/>
              <a:gd name="connsiteY141" fmla="*/ 4971214 h 6858000"/>
              <a:gd name="connsiteX142" fmla="*/ 1466661 w 5362575"/>
              <a:gd name="connsiteY142" fmla="*/ 4990918 h 6858000"/>
              <a:gd name="connsiteX143" fmla="*/ 1497625 w 5362575"/>
              <a:gd name="connsiteY143" fmla="*/ 5016252 h 6858000"/>
              <a:gd name="connsiteX144" fmla="*/ 1529996 w 5362575"/>
              <a:gd name="connsiteY144" fmla="*/ 5044401 h 6858000"/>
              <a:gd name="connsiteX145" fmla="*/ 1558145 w 5362575"/>
              <a:gd name="connsiteY145" fmla="*/ 5076772 h 6858000"/>
              <a:gd name="connsiteX146" fmla="*/ 1584887 w 5362575"/>
              <a:gd name="connsiteY146" fmla="*/ 5110551 h 6858000"/>
              <a:gd name="connsiteX147" fmla="*/ 1611628 w 5362575"/>
              <a:gd name="connsiteY147" fmla="*/ 5145737 h 6858000"/>
              <a:gd name="connsiteX148" fmla="*/ 1638370 w 5362575"/>
              <a:gd name="connsiteY148" fmla="*/ 5180923 h 6858000"/>
              <a:gd name="connsiteX149" fmla="*/ 1665111 w 5362575"/>
              <a:gd name="connsiteY149" fmla="*/ 5214702 h 6858000"/>
              <a:gd name="connsiteX150" fmla="*/ 1694668 w 5362575"/>
              <a:gd name="connsiteY150" fmla="*/ 5247073 h 6858000"/>
              <a:gd name="connsiteX151" fmla="*/ 1724224 w 5362575"/>
              <a:gd name="connsiteY151" fmla="*/ 5275222 h 6858000"/>
              <a:gd name="connsiteX152" fmla="*/ 1758003 w 5362575"/>
              <a:gd name="connsiteY152" fmla="*/ 5299149 h 6858000"/>
              <a:gd name="connsiteX153" fmla="*/ 1793189 w 5362575"/>
              <a:gd name="connsiteY153" fmla="*/ 5317446 h 6858000"/>
              <a:gd name="connsiteX154" fmla="*/ 1835412 w 5362575"/>
              <a:gd name="connsiteY154" fmla="*/ 5330113 h 6858000"/>
              <a:gd name="connsiteX155" fmla="*/ 1879043 w 5362575"/>
              <a:gd name="connsiteY155" fmla="*/ 5335742 h 6858000"/>
              <a:gd name="connsiteX156" fmla="*/ 1924081 w 5362575"/>
              <a:gd name="connsiteY156" fmla="*/ 5337150 h 6858000"/>
              <a:gd name="connsiteX157" fmla="*/ 1971934 w 5362575"/>
              <a:gd name="connsiteY157" fmla="*/ 5332927 h 6858000"/>
              <a:gd name="connsiteX158" fmla="*/ 2019788 w 5362575"/>
              <a:gd name="connsiteY158" fmla="*/ 5327298 h 6858000"/>
              <a:gd name="connsiteX159" fmla="*/ 2067641 w 5362575"/>
              <a:gd name="connsiteY159" fmla="*/ 5320260 h 6858000"/>
              <a:gd name="connsiteX160" fmla="*/ 2115494 w 5362575"/>
              <a:gd name="connsiteY160" fmla="*/ 5314631 h 6858000"/>
              <a:gd name="connsiteX161" fmla="*/ 2163347 w 5362575"/>
              <a:gd name="connsiteY161" fmla="*/ 5311816 h 6858000"/>
              <a:gd name="connsiteX162" fmla="*/ 2209793 w 5362575"/>
              <a:gd name="connsiteY162" fmla="*/ 5311816 h 6858000"/>
              <a:gd name="connsiteX163" fmla="*/ 2253424 w 5362575"/>
              <a:gd name="connsiteY163" fmla="*/ 5317446 h 6858000"/>
              <a:gd name="connsiteX164" fmla="*/ 2297055 w 5362575"/>
              <a:gd name="connsiteY164" fmla="*/ 5328705 h 6858000"/>
              <a:gd name="connsiteX165" fmla="*/ 2339278 w 5362575"/>
              <a:gd name="connsiteY165" fmla="*/ 5345594 h 6858000"/>
              <a:gd name="connsiteX166" fmla="*/ 2381501 w 5362575"/>
              <a:gd name="connsiteY166" fmla="*/ 5368114 h 6858000"/>
              <a:gd name="connsiteX167" fmla="*/ 2423725 w 5362575"/>
              <a:gd name="connsiteY167" fmla="*/ 5390633 h 6858000"/>
              <a:gd name="connsiteX168" fmla="*/ 2465948 w 5362575"/>
              <a:gd name="connsiteY168" fmla="*/ 5415967 h 6858000"/>
              <a:gd name="connsiteX169" fmla="*/ 2506764 w 5362575"/>
              <a:gd name="connsiteY169" fmla="*/ 5439893 h 6858000"/>
              <a:gd name="connsiteX170" fmla="*/ 2550395 w 5362575"/>
              <a:gd name="connsiteY170" fmla="*/ 5461005 h 6858000"/>
              <a:gd name="connsiteX171" fmla="*/ 2592618 w 5362575"/>
              <a:gd name="connsiteY171" fmla="*/ 5477894 h 6858000"/>
              <a:gd name="connsiteX172" fmla="*/ 2636249 w 5362575"/>
              <a:gd name="connsiteY172" fmla="*/ 5489154 h 6858000"/>
              <a:gd name="connsiteX173" fmla="*/ 2681287 w 5362575"/>
              <a:gd name="connsiteY173" fmla="*/ 5493376 h 6858000"/>
              <a:gd name="connsiteX174" fmla="*/ 2726325 w 5362575"/>
              <a:gd name="connsiteY174" fmla="*/ 5489154 h 6858000"/>
              <a:gd name="connsiteX175" fmla="*/ 2769956 w 5362575"/>
              <a:gd name="connsiteY175" fmla="*/ 5477894 h 6858000"/>
              <a:gd name="connsiteX176" fmla="*/ 2812180 w 5362575"/>
              <a:gd name="connsiteY176" fmla="*/ 5461005 h 6858000"/>
              <a:gd name="connsiteX177" fmla="*/ 2855810 w 5362575"/>
              <a:gd name="connsiteY177" fmla="*/ 5439893 h 6858000"/>
              <a:gd name="connsiteX178" fmla="*/ 2896626 w 5362575"/>
              <a:gd name="connsiteY178" fmla="*/ 5415967 h 6858000"/>
              <a:gd name="connsiteX179" fmla="*/ 2938850 w 5362575"/>
              <a:gd name="connsiteY179" fmla="*/ 5390633 h 6858000"/>
              <a:gd name="connsiteX180" fmla="*/ 2981073 w 5362575"/>
              <a:gd name="connsiteY180" fmla="*/ 5368114 h 6858000"/>
              <a:gd name="connsiteX181" fmla="*/ 3023296 w 5362575"/>
              <a:gd name="connsiteY181" fmla="*/ 5345594 h 6858000"/>
              <a:gd name="connsiteX182" fmla="*/ 3064112 w 5362575"/>
              <a:gd name="connsiteY182" fmla="*/ 5328705 h 6858000"/>
              <a:gd name="connsiteX183" fmla="*/ 3109151 w 5362575"/>
              <a:gd name="connsiteY183" fmla="*/ 5317446 h 6858000"/>
              <a:gd name="connsiteX184" fmla="*/ 3152781 w 5362575"/>
              <a:gd name="connsiteY184" fmla="*/ 5311816 h 6858000"/>
              <a:gd name="connsiteX185" fmla="*/ 3199227 w 5362575"/>
              <a:gd name="connsiteY185" fmla="*/ 5311816 h 6858000"/>
              <a:gd name="connsiteX186" fmla="*/ 3247080 w 5362575"/>
              <a:gd name="connsiteY186" fmla="*/ 5314631 h 6858000"/>
              <a:gd name="connsiteX187" fmla="*/ 3294933 w 5362575"/>
              <a:gd name="connsiteY187" fmla="*/ 5320260 h 6858000"/>
              <a:gd name="connsiteX188" fmla="*/ 3342787 w 5362575"/>
              <a:gd name="connsiteY188" fmla="*/ 5327298 h 6858000"/>
              <a:gd name="connsiteX189" fmla="*/ 3390640 w 5362575"/>
              <a:gd name="connsiteY189" fmla="*/ 5332927 h 6858000"/>
              <a:gd name="connsiteX190" fmla="*/ 3438493 w 5362575"/>
              <a:gd name="connsiteY190" fmla="*/ 5337150 h 6858000"/>
              <a:gd name="connsiteX191" fmla="*/ 3483531 w 5362575"/>
              <a:gd name="connsiteY191" fmla="*/ 5335742 h 6858000"/>
              <a:gd name="connsiteX192" fmla="*/ 3527162 w 5362575"/>
              <a:gd name="connsiteY192" fmla="*/ 5330113 h 6858000"/>
              <a:gd name="connsiteX193" fmla="*/ 3569385 w 5362575"/>
              <a:gd name="connsiteY193" fmla="*/ 5317446 h 6858000"/>
              <a:gd name="connsiteX194" fmla="*/ 3604572 w 5362575"/>
              <a:gd name="connsiteY194" fmla="*/ 5299149 h 6858000"/>
              <a:gd name="connsiteX195" fmla="*/ 3638350 w 5362575"/>
              <a:gd name="connsiteY195" fmla="*/ 5275222 h 6858000"/>
              <a:gd name="connsiteX196" fmla="*/ 3667907 w 5362575"/>
              <a:gd name="connsiteY196" fmla="*/ 5247073 h 6858000"/>
              <a:gd name="connsiteX197" fmla="*/ 3697463 w 5362575"/>
              <a:gd name="connsiteY197" fmla="*/ 5214702 h 6858000"/>
              <a:gd name="connsiteX198" fmla="*/ 3724204 w 5362575"/>
              <a:gd name="connsiteY198" fmla="*/ 5180923 h 6858000"/>
              <a:gd name="connsiteX199" fmla="*/ 3750946 w 5362575"/>
              <a:gd name="connsiteY199" fmla="*/ 5145737 h 6858000"/>
              <a:gd name="connsiteX200" fmla="*/ 3777687 w 5362575"/>
              <a:gd name="connsiteY200" fmla="*/ 5110551 h 6858000"/>
              <a:gd name="connsiteX201" fmla="*/ 3804429 w 5362575"/>
              <a:gd name="connsiteY201" fmla="*/ 5076772 h 6858000"/>
              <a:gd name="connsiteX202" fmla="*/ 3832578 w 5362575"/>
              <a:gd name="connsiteY202" fmla="*/ 5044401 h 6858000"/>
              <a:gd name="connsiteX203" fmla="*/ 3864949 w 5362575"/>
              <a:gd name="connsiteY203" fmla="*/ 5016252 h 6858000"/>
              <a:gd name="connsiteX204" fmla="*/ 3895913 w 5362575"/>
              <a:gd name="connsiteY204" fmla="*/ 4990918 h 6858000"/>
              <a:gd name="connsiteX205" fmla="*/ 3931099 w 5362575"/>
              <a:gd name="connsiteY205" fmla="*/ 4971214 h 6858000"/>
              <a:gd name="connsiteX206" fmla="*/ 3969100 w 5362575"/>
              <a:gd name="connsiteY206" fmla="*/ 4954324 h 6858000"/>
              <a:gd name="connsiteX207" fmla="*/ 4009916 w 5362575"/>
              <a:gd name="connsiteY207" fmla="*/ 4940250 h 6858000"/>
              <a:gd name="connsiteX208" fmla="*/ 4052139 w 5362575"/>
              <a:gd name="connsiteY208" fmla="*/ 4927583 h 6858000"/>
              <a:gd name="connsiteX209" fmla="*/ 4094363 w 5362575"/>
              <a:gd name="connsiteY209" fmla="*/ 4916323 h 6858000"/>
              <a:gd name="connsiteX210" fmla="*/ 4137993 w 5362575"/>
              <a:gd name="connsiteY210" fmla="*/ 4905064 h 6858000"/>
              <a:gd name="connsiteX211" fmla="*/ 4178809 w 5362575"/>
              <a:gd name="connsiteY211" fmla="*/ 4892397 h 6858000"/>
              <a:gd name="connsiteX212" fmla="*/ 4219625 w 5362575"/>
              <a:gd name="connsiteY212" fmla="*/ 4878322 h 6858000"/>
              <a:gd name="connsiteX213" fmla="*/ 4257626 w 5362575"/>
              <a:gd name="connsiteY213" fmla="*/ 4861433 h 6858000"/>
              <a:gd name="connsiteX214" fmla="*/ 4291405 w 5362575"/>
              <a:gd name="connsiteY214" fmla="*/ 4840321 h 6858000"/>
              <a:gd name="connsiteX215" fmla="*/ 4322369 w 5362575"/>
              <a:gd name="connsiteY215" fmla="*/ 4814987 h 6858000"/>
              <a:gd name="connsiteX216" fmla="*/ 4347703 w 5362575"/>
              <a:gd name="connsiteY216" fmla="*/ 4784024 h 6858000"/>
              <a:gd name="connsiteX217" fmla="*/ 4368815 w 5362575"/>
              <a:gd name="connsiteY217" fmla="*/ 4750245 h 6858000"/>
              <a:gd name="connsiteX218" fmla="*/ 4385704 w 5362575"/>
              <a:gd name="connsiteY218" fmla="*/ 4712244 h 6858000"/>
              <a:gd name="connsiteX219" fmla="*/ 4399778 w 5362575"/>
              <a:gd name="connsiteY219" fmla="*/ 4671428 h 6858000"/>
              <a:gd name="connsiteX220" fmla="*/ 4412445 w 5362575"/>
              <a:gd name="connsiteY220" fmla="*/ 4630612 h 6858000"/>
              <a:gd name="connsiteX221" fmla="*/ 4423705 w 5362575"/>
              <a:gd name="connsiteY221" fmla="*/ 4586981 h 6858000"/>
              <a:gd name="connsiteX222" fmla="*/ 4434964 w 5362575"/>
              <a:gd name="connsiteY222" fmla="*/ 4544758 h 6858000"/>
              <a:gd name="connsiteX223" fmla="*/ 4447632 w 5362575"/>
              <a:gd name="connsiteY223" fmla="*/ 4502534 h 6858000"/>
              <a:gd name="connsiteX224" fmla="*/ 4461706 w 5362575"/>
              <a:gd name="connsiteY224" fmla="*/ 4461718 h 6858000"/>
              <a:gd name="connsiteX225" fmla="*/ 4478595 w 5362575"/>
              <a:gd name="connsiteY225" fmla="*/ 4423717 h 6858000"/>
              <a:gd name="connsiteX226" fmla="*/ 4498300 w 5362575"/>
              <a:gd name="connsiteY226" fmla="*/ 4388531 h 6858000"/>
              <a:gd name="connsiteX227" fmla="*/ 4523634 w 5362575"/>
              <a:gd name="connsiteY227" fmla="*/ 4357567 h 6858000"/>
              <a:gd name="connsiteX228" fmla="*/ 4551782 w 5362575"/>
              <a:gd name="connsiteY228" fmla="*/ 4325196 h 6858000"/>
              <a:gd name="connsiteX229" fmla="*/ 4584154 w 5362575"/>
              <a:gd name="connsiteY229" fmla="*/ 4297047 h 6858000"/>
              <a:gd name="connsiteX230" fmla="*/ 4617933 w 5362575"/>
              <a:gd name="connsiteY230" fmla="*/ 4270306 h 6858000"/>
              <a:gd name="connsiteX231" fmla="*/ 4654526 w 5362575"/>
              <a:gd name="connsiteY231" fmla="*/ 4243564 h 6858000"/>
              <a:gd name="connsiteX232" fmla="*/ 4689712 w 5362575"/>
              <a:gd name="connsiteY232" fmla="*/ 4216823 h 6858000"/>
              <a:gd name="connsiteX233" fmla="*/ 4723491 w 5362575"/>
              <a:gd name="connsiteY233" fmla="*/ 4190081 h 6858000"/>
              <a:gd name="connsiteX234" fmla="*/ 4755862 w 5362575"/>
              <a:gd name="connsiteY234" fmla="*/ 4160525 h 6858000"/>
              <a:gd name="connsiteX235" fmla="*/ 4784011 w 5362575"/>
              <a:gd name="connsiteY235" fmla="*/ 4130969 h 6858000"/>
              <a:gd name="connsiteX236" fmla="*/ 4807938 w 5362575"/>
              <a:gd name="connsiteY236" fmla="*/ 4097190 h 6858000"/>
              <a:gd name="connsiteX237" fmla="*/ 4826235 w 5362575"/>
              <a:gd name="connsiteY237" fmla="*/ 4062004 h 6858000"/>
              <a:gd name="connsiteX238" fmla="*/ 4838902 w 5362575"/>
              <a:gd name="connsiteY238" fmla="*/ 4019781 h 6858000"/>
              <a:gd name="connsiteX239" fmla="*/ 4844531 w 5362575"/>
              <a:gd name="connsiteY239" fmla="*/ 3976150 h 6858000"/>
              <a:gd name="connsiteX240" fmla="*/ 4845939 w 5362575"/>
              <a:gd name="connsiteY240" fmla="*/ 3931111 h 6858000"/>
              <a:gd name="connsiteX241" fmla="*/ 4841716 w 5362575"/>
              <a:gd name="connsiteY241" fmla="*/ 3883258 h 6858000"/>
              <a:gd name="connsiteX242" fmla="*/ 4836087 w 5362575"/>
              <a:gd name="connsiteY242" fmla="*/ 3835405 h 6858000"/>
              <a:gd name="connsiteX243" fmla="*/ 4829049 w 5362575"/>
              <a:gd name="connsiteY243" fmla="*/ 3787552 h 6858000"/>
              <a:gd name="connsiteX244" fmla="*/ 4823420 w 5362575"/>
              <a:gd name="connsiteY244" fmla="*/ 3739699 h 6858000"/>
              <a:gd name="connsiteX245" fmla="*/ 4820605 w 5362575"/>
              <a:gd name="connsiteY245" fmla="*/ 3691846 h 6858000"/>
              <a:gd name="connsiteX246" fmla="*/ 4820605 w 5362575"/>
              <a:gd name="connsiteY246" fmla="*/ 3645400 h 6858000"/>
              <a:gd name="connsiteX247" fmla="*/ 4826235 w 5362575"/>
              <a:gd name="connsiteY247" fmla="*/ 3601769 h 6858000"/>
              <a:gd name="connsiteX248" fmla="*/ 4837494 w 5362575"/>
              <a:gd name="connsiteY248" fmla="*/ 3558138 h 6858000"/>
              <a:gd name="connsiteX249" fmla="*/ 4854383 w 5362575"/>
              <a:gd name="connsiteY249" fmla="*/ 3517322 h 6858000"/>
              <a:gd name="connsiteX250" fmla="*/ 4876903 w 5362575"/>
              <a:gd name="connsiteY250" fmla="*/ 3475099 h 6858000"/>
              <a:gd name="connsiteX251" fmla="*/ 4899422 w 5362575"/>
              <a:gd name="connsiteY251" fmla="*/ 3432876 h 6858000"/>
              <a:gd name="connsiteX252" fmla="*/ 4924756 w 5362575"/>
              <a:gd name="connsiteY252" fmla="*/ 3390652 h 6858000"/>
              <a:gd name="connsiteX253" fmla="*/ 4948682 w 5362575"/>
              <a:gd name="connsiteY253" fmla="*/ 3349836 h 6858000"/>
              <a:gd name="connsiteX254" fmla="*/ 4969794 w 5362575"/>
              <a:gd name="connsiteY254" fmla="*/ 3306206 h 6858000"/>
              <a:gd name="connsiteX255" fmla="*/ 4986683 w 5362575"/>
              <a:gd name="connsiteY255" fmla="*/ 3263982 h 6858000"/>
              <a:gd name="connsiteX256" fmla="*/ 4997943 w 5362575"/>
              <a:gd name="connsiteY256" fmla="*/ 3220351 h 6858000"/>
              <a:gd name="connsiteX257" fmla="*/ 5002165 w 5362575"/>
              <a:gd name="connsiteY257" fmla="*/ 3175313 h 6858000"/>
              <a:gd name="connsiteX258" fmla="*/ 4997943 w 5362575"/>
              <a:gd name="connsiteY258" fmla="*/ 3130275 h 6858000"/>
              <a:gd name="connsiteX259" fmla="*/ 4986683 w 5362575"/>
              <a:gd name="connsiteY259" fmla="*/ 3086644 h 6858000"/>
              <a:gd name="connsiteX260" fmla="*/ 4969794 w 5362575"/>
              <a:gd name="connsiteY260" fmla="*/ 3044421 h 6858000"/>
              <a:gd name="connsiteX261" fmla="*/ 4948682 w 5362575"/>
              <a:gd name="connsiteY261" fmla="*/ 3000790 h 6858000"/>
              <a:gd name="connsiteX262" fmla="*/ 4924756 w 5362575"/>
              <a:gd name="connsiteY262" fmla="*/ 2959974 h 6858000"/>
              <a:gd name="connsiteX263" fmla="*/ 4899422 w 5362575"/>
              <a:gd name="connsiteY263" fmla="*/ 2917751 h 6858000"/>
              <a:gd name="connsiteX264" fmla="*/ 4876903 w 5362575"/>
              <a:gd name="connsiteY264" fmla="*/ 2875527 h 6858000"/>
              <a:gd name="connsiteX265" fmla="*/ 4854383 w 5362575"/>
              <a:gd name="connsiteY265" fmla="*/ 2833304 h 6858000"/>
              <a:gd name="connsiteX266" fmla="*/ 4837494 w 5362575"/>
              <a:gd name="connsiteY266" fmla="*/ 2792488 h 6858000"/>
              <a:gd name="connsiteX267" fmla="*/ 4826235 w 5362575"/>
              <a:gd name="connsiteY267" fmla="*/ 2748857 h 6858000"/>
              <a:gd name="connsiteX268" fmla="*/ 4820605 w 5362575"/>
              <a:gd name="connsiteY268" fmla="*/ 2705226 h 6858000"/>
              <a:gd name="connsiteX269" fmla="*/ 4820605 w 5362575"/>
              <a:gd name="connsiteY269" fmla="*/ 2658781 h 6858000"/>
              <a:gd name="connsiteX270" fmla="*/ 4823420 w 5362575"/>
              <a:gd name="connsiteY270" fmla="*/ 2610927 h 6858000"/>
              <a:gd name="connsiteX271" fmla="*/ 4829049 w 5362575"/>
              <a:gd name="connsiteY271" fmla="*/ 2563074 h 6858000"/>
              <a:gd name="connsiteX272" fmla="*/ 4836087 w 5362575"/>
              <a:gd name="connsiteY272" fmla="*/ 2515221 h 6858000"/>
              <a:gd name="connsiteX273" fmla="*/ 4841716 w 5362575"/>
              <a:gd name="connsiteY273" fmla="*/ 2467368 h 6858000"/>
              <a:gd name="connsiteX274" fmla="*/ 4845939 w 5362575"/>
              <a:gd name="connsiteY274" fmla="*/ 2419515 h 6858000"/>
              <a:gd name="connsiteX275" fmla="*/ 4844531 w 5362575"/>
              <a:gd name="connsiteY275" fmla="*/ 2374477 h 6858000"/>
              <a:gd name="connsiteX276" fmla="*/ 4838902 w 5362575"/>
              <a:gd name="connsiteY276" fmla="*/ 2330846 h 6858000"/>
              <a:gd name="connsiteX277" fmla="*/ 4826235 w 5362575"/>
              <a:gd name="connsiteY277" fmla="*/ 2288622 h 6858000"/>
              <a:gd name="connsiteX278" fmla="*/ 4807938 w 5362575"/>
              <a:gd name="connsiteY278" fmla="*/ 2253436 h 6858000"/>
              <a:gd name="connsiteX279" fmla="*/ 4784011 w 5362575"/>
              <a:gd name="connsiteY279" fmla="*/ 2219658 h 6858000"/>
              <a:gd name="connsiteX280" fmla="*/ 4755862 w 5362575"/>
              <a:gd name="connsiteY280" fmla="*/ 2190101 h 6858000"/>
              <a:gd name="connsiteX281" fmla="*/ 4723491 w 5362575"/>
              <a:gd name="connsiteY281" fmla="*/ 2160545 h 6858000"/>
              <a:gd name="connsiteX282" fmla="*/ 4689712 w 5362575"/>
              <a:gd name="connsiteY282" fmla="*/ 2133803 h 6858000"/>
              <a:gd name="connsiteX283" fmla="*/ 4654526 w 5362575"/>
              <a:gd name="connsiteY283" fmla="*/ 2107062 h 6858000"/>
              <a:gd name="connsiteX284" fmla="*/ 4617933 w 5362575"/>
              <a:gd name="connsiteY284" fmla="*/ 2080320 h 6858000"/>
              <a:gd name="connsiteX285" fmla="*/ 4584154 w 5362575"/>
              <a:gd name="connsiteY285" fmla="*/ 2053579 h 6858000"/>
              <a:gd name="connsiteX286" fmla="*/ 4551782 w 5362575"/>
              <a:gd name="connsiteY286" fmla="*/ 2025430 h 6858000"/>
              <a:gd name="connsiteX287" fmla="*/ 4523634 w 5362575"/>
              <a:gd name="connsiteY287" fmla="*/ 1993059 h 6858000"/>
              <a:gd name="connsiteX288" fmla="*/ 4498300 w 5362575"/>
              <a:gd name="connsiteY288" fmla="*/ 1962095 h 6858000"/>
              <a:gd name="connsiteX289" fmla="*/ 4478595 w 5362575"/>
              <a:gd name="connsiteY289" fmla="*/ 1926909 h 6858000"/>
              <a:gd name="connsiteX290" fmla="*/ 4461706 w 5362575"/>
              <a:gd name="connsiteY290" fmla="*/ 1888908 h 6858000"/>
              <a:gd name="connsiteX291" fmla="*/ 4447632 w 5362575"/>
              <a:gd name="connsiteY291" fmla="*/ 1848092 h 6858000"/>
              <a:gd name="connsiteX292" fmla="*/ 4434964 w 5362575"/>
              <a:gd name="connsiteY292" fmla="*/ 1805868 h 6858000"/>
              <a:gd name="connsiteX293" fmla="*/ 4423705 w 5362575"/>
              <a:gd name="connsiteY293" fmla="*/ 1763645 h 6858000"/>
              <a:gd name="connsiteX294" fmla="*/ 4412445 w 5362575"/>
              <a:gd name="connsiteY294" fmla="*/ 1720014 h 6858000"/>
              <a:gd name="connsiteX295" fmla="*/ 4399778 w 5362575"/>
              <a:gd name="connsiteY295" fmla="*/ 1679198 h 6858000"/>
              <a:gd name="connsiteX296" fmla="*/ 4385704 w 5362575"/>
              <a:gd name="connsiteY296" fmla="*/ 1638382 h 6858000"/>
              <a:gd name="connsiteX297" fmla="*/ 4368815 w 5362575"/>
              <a:gd name="connsiteY297" fmla="*/ 1600381 h 6858000"/>
              <a:gd name="connsiteX298" fmla="*/ 4347703 w 5362575"/>
              <a:gd name="connsiteY298" fmla="*/ 1566603 h 6858000"/>
              <a:gd name="connsiteX299" fmla="*/ 4322369 w 5362575"/>
              <a:gd name="connsiteY299" fmla="*/ 1535639 h 6858000"/>
              <a:gd name="connsiteX300" fmla="*/ 4291405 w 5362575"/>
              <a:gd name="connsiteY300" fmla="*/ 1510305 h 6858000"/>
              <a:gd name="connsiteX301" fmla="*/ 4257626 w 5362575"/>
              <a:gd name="connsiteY301" fmla="*/ 1489193 h 6858000"/>
              <a:gd name="connsiteX302" fmla="*/ 4219625 w 5362575"/>
              <a:gd name="connsiteY302" fmla="*/ 1472304 h 6858000"/>
              <a:gd name="connsiteX303" fmla="*/ 4178809 w 5362575"/>
              <a:gd name="connsiteY303" fmla="*/ 1458229 h 6858000"/>
              <a:gd name="connsiteX304" fmla="*/ 4137993 w 5362575"/>
              <a:gd name="connsiteY304" fmla="*/ 1445562 h 6858000"/>
              <a:gd name="connsiteX305" fmla="*/ 4094363 w 5362575"/>
              <a:gd name="connsiteY305" fmla="*/ 1434303 h 6858000"/>
              <a:gd name="connsiteX306" fmla="*/ 4052139 w 5362575"/>
              <a:gd name="connsiteY306" fmla="*/ 1423043 h 6858000"/>
              <a:gd name="connsiteX307" fmla="*/ 4009916 w 5362575"/>
              <a:gd name="connsiteY307" fmla="*/ 1410376 h 6858000"/>
              <a:gd name="connsiteX308" fmla="*/ 3969100 w 5362575"/>
              <a:gd name="connsiteY308" fmla="*/ 1396302 h 6858000"/>
              <a:gd name="connsiteX309" fmla="*/ 3931099 w 5362575"/>
              <a:gd name="connsiteY309" fmla="*/ 1379412 h 6858000"/>
              <a:gd name="connsiteX310" fmla="*/ 3895913 w 5362575"/>
              <a:gd name="connsiteY310" fmla="*/ 1359708 h 6858000"/>
              <a:gd name="connsiteX311" fmla="*/ 3864949 w 5362575"/>
              <a:gd name="connsiteY311" fmla="*/ 1334374 h 6858000"/>
              <a:gd name="connsiteX312" fmla="*/ 3832578 w 5362575"/>
              <a:gd name="connsiteY312" fmla="*/ 1306225 h 6858000"/>
              <a:gd name="connsiteX313" fmla="*/ 3804429 w 5362575"/>
              <a:gd name="connsiteY313" fmla="*/ 1273854 h 6858000"/>
              <a:gd name="connsiteX314" fmla="*/ 3777687 w 5362575"/>
              <a:gd name="connsiteY314" fmla="*/ 1240075 h 6858000"/>
              <a:gd name="connsiteX315" fmla="*/ 3750946 w 5362575"/>
              <a:gd name="connsiteY315" fmla="*/ 1204889 h 6858000"/>
              <a:gd name="connsiteX316" fmla="*/ 3724204 w 5362575"/>
              <a:gd name="connsiteY316" fmla="*/ 1169703 h 6858000"/>
              <a:gd name="connsiteX317" fmla="*/ 3697463 w 5362575"/>
              <a:gd name="connsiteY317" fmla="*/ 1135924 h 6858000"/>
              <a:gd name="connsiteX318" fmla="*/ 3667907 w 5362575"/>
              <a:gd name="connsiteY318" fmla="*/ 1103553 h 6858000"/>
              <a:gd name="connsiteX319" fmla="*/ 3638350 w 5362575"/>
              <a:gd name="connsiteY319" fmla="*/ 1075404 h 6858000"/>
              <a:gd name="connsiteX320" fmla="*/ 3604572 w 5362575"/>
              <a:gd name="connsiteY320" fmla="*/ 1051478 h 6858000"/>
              <a:gd name="connsiteX321" fmla="*/ 3569385 w 5362575"/>
              <a:gd name="connsiteY321" fmla="*/ 1033181 h 6858000"/>
              <a:gd name="connsiteX322" fmla="*/ 3527162 w 5362575"/>
              <a:gd name="connsiteY322" fmla="*/ 1020514 h 6858000"/>
              <a:gd name="connsiteX323" fmla="*/ 3483531 w 5362575"/>
              <a:gd name="connsiteY323" fmla="*/ 1014884 h 6858000"/>
              <a:gd name="connsiteX324" fmla="*/ 3438493 w 5362575"/>
              <a:gd name="connsiteY324" fmla="*/ 1013477 h 6858000"/>
              <a:gd name="connsiteX325" fmla="*/ 3390640 w 5362575"/>
              <a:gd name="connsiteY325" fmla="*/ 1017699 h 6858000"/>
              <a:gd name="connsiteX326" fmla="*/ 3342787 w 5362575"/>
              <a:gd name="connsiteY326" fmla="*/ 1023329 h 6858000"/>
              <a:gd name="connsiteX327" fmla="*/ 3294933 w 5362575"/>
              <a:gd name="connsiteY327" fmla="*/ 1030366 h 6858000"/>
              <a:gd name="connsiteX328" fmla="*/ 3247080 w 5362575"/>
              <a:gd name="connsiteY328" fmla="*/ 1035996 h 6858000"/>
              <a:gd name="connsiteX329" fmla="*/ 3199227 w 5362575"/>
              <a:gd name="connsiteY329" fmla="*/ 1038811 h 6858000"/>
              <a:gd name="connsiteX330" fmla="*/ 3152781 w 5362575"/>
              <a:gd name="connsiteY330" fmla="*/ 1038811 h 6858000"/>
              <a:gd name="connsiteX331" fmla="*/ 3109151 w 5362575"/>
              <a:gd name="connsiteY331" fmla="*/ 1033181 h 6858000"/>
              <a:gd name="connsiteX332" fmla="*/ 3064112 w 5362575"/>
              <a:gd name="connsiteY332" fmla="*/ 1021921 h 6858000"/>
              <a:gd name="connsiteX333" fmla="*/ 3023296 w 5362575"/>
              <a:gd name="connsiteY333" fmla="*/ 1005032 h 6858000"/>
              <a:gd name="connsiteX334" fmla="*/ 2981073 w 5362575"/>
              <a:gd name="connsiteY334" fmla="*/ 982513 h 6858000"/>
              <a:gd name="connsiteX335" fmla="*/ 2938850 w 5362575"/>
              <a:gd name="connsiteY335" fmla="*/ 959994 h 6858000"/>
              <a:gd name="connsiteX336" fmla="*/ 2896626 w 5362575"/>
              <a:gd name="connsiteY336" fmla="*/ 934660 h 6858000"/>
              <a:gd name="connsiteX337" fmla="*/ 2855810 w 5362575"/>
              <a:gd name="connsiteY337" fmla="*/ 910733 h 6858000"/>
              <a:gd name="connsiteX338" fmla="*/ 2812180 w 5362575"/>
              <a:gd name="connsiteY338" fmla="*/ 889621 h 6858000"/>
              <a:gd name="connsiteX339" fmla="*/ 2769956 w 5362575"/>
              <a:gd name="connsiteY339" fmla="*/ 872732 h 6858000"/>
              <a:gd name="connsiteX340" fmla="*/ 2726325 w 5362575"/>
              <a:gd name="connsiteY340" fmla="*/ 861472 h 6858000"/>
              <a:gd name="connsiteX341" fmla="*/ 2681287 w 5362575"/>
              <a:gd name="connsiteY341" fmla="*/ 857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362575" h="6858000">
                <a:moveTo>
                  <a:pt x="0" y="0"/>
                </a:moveTo>
                <a:lnTo>
                  <a:pt x="5362575" y="0"/>
                </a:lnTo>
                <a:lnTo>
                  <a:pt x="5362575" y="6858000"/>
                </a:lnTo>
                <a:lnTo>
                  <a:pt x="0" y="6858000"/>
                </a:lnTo>
                <a:lnTo>
                  <a:pt x="0" y="0"/>
                </a:lnTo>
                <a:close/>
                <a:moveTo>
                  <a:pt x="2681287" y="857250"/>
                </a:moveTo>
                <a:lnTo>
                  <a:pt x="2636249" y="861472"/>
                </a:lnTo>
                <a:lnTo>
                  <a:pt x="2592618" y="872732"/>
                </a:lnTo>
                <a:lnTo>
                  <a:pt x="2550395" y="889621"/>
                </a:lnTo>
                <a:lnTo>
                  <a:pt x="2506764" y="910733"/>
                </a:lnTo>
                <a:lnTo>
                  <a:pt x="2465948" y="934660"/>
                </a:lnTo>
                <a:lnTo>
                  <a:pt x="2423725" y="959994"/>
                </a:lnTo>
                <a:lnTo>
                  <a:pt x="2381501" y="982513"/>
                </a:lnTo>
                <a:lnTo>
                  <a:pt x="2339278" y="1005032"/>
                </a:lnTo>
                <a:lnTo>
                  <a:pt x="2297055" y="1021921"/>
                </a:lnTo>
                <a:lnTo>
                  <a:pt x="2253424" y="1033181"/>
                </a:lnTo>
                <a:lnTo>
                  <a:pt x="2209793" y="1038811"/>
                </a:lnTo>
                <a:lnTo>
                  <a:pt x="2163347" y="1038811"/>
                </a:lnTo>
                <a:lnTo>
                  <a:pt x="2115494" y="1035996"/>
                </a:lnTo>
                <a:lnTo>
                  <a:pt x="2067641" y="1030366"/>
                </a:lnTo>
                <a:lnTo>
                  <a:pt x="2019788" y="1023329"/>
                </a:lnTo>
                <a:lnTo>
                  <a:pt x="1971934" y="1017699"/>
                </a:lnTo>
                <a:lnTo>
                  <a:pt x="1924081" y="1013477"/>
                </a:lnTo>
                <a:lnTo>
                  <a:pt x="1879043" y="1014884"/>
                </a:lnTo>
                <a:lnTo>
                  <a:pt x="1835412" y="1020514"/>
                </a:lnTo>
                <a:lnTo>
                  <a:pt x="1793189" y="1033181"/>
                </a:lnTo>
                <a:lnTo>
                  <a:pt x="1758003" y="1051478"/>
                </a:lnTo>
                <a:lnTo>
                  <a:pt x="1724224" y="1075404"/>
                </a:lnTo>
                <a:lnTo>
                  <a:pt x="1694668" y="1103553"/>
                </a:lnTo>
                <a:lnTo>
                  <a:pt x="1665111" y="1135924"/>
                </a:lnTo>
                <a:lnTo>
                  <a:pt x="1638370" y="1169703"/>
                </a:lnTo>
                <a:lnTo>
                  <a:pt x="1611628" y="1204889"/>
                </a:lnTo>
                <a:lnTo>
                  <a:pt x="1584887" y="1240075"/>
                </a:lnTo>
                <a:lnTo>
                  <a:pt x="1558145" y="1273854"/>
                </a:lnTo>
                <a:lnTo>
                  <a:pt x="1529996" y="1306225"/>
                </a:lnTo>
                <a:lnTo>
                  <a:pt x="1497625" y="1334374"/>
                </a:lnTo>
                <a:lnTo>
                  <a:pt x="1466661" y="1359708"/>
                </a:lnTo>
                <a:lnTo>
                  <a:pt x="1431475" y="1379412"/>
                </a:lnTo>
                <a:lnTo>
                  <a:pt x="1393474" y="1396302"/>
                </a:lnTo>
                <a:lnTo>
                  <a:pt x="1352658" y="1410376"/>
                </a:lnTo>
                <a:lnTo>
                  <a:pt x="1310435" y="1423043"/>
                </a:lnTo>
                <a:lnTo>
                  <a:pt x="1268212" y="1434303"/>
                </a:lnTo>
                <a:lnTo>
                  <a:pt x="1224581" y="1445562"/>
                </a:lnTo>
                <a:lnTo>
                  <a:pt x="1183765" y="1458229"/>
                </a:lnTo>
                <a:lnTo>
                  <a:pt x="1142949" y="1472304"/>
                </a:lnTo>
                <a:lnTo>
                  <a:pt x="1104948" y="1489193"/>
                </a:lnTo>
                <a:lnTo>
                  <a:pt x="1071169" y="1510305"/>
                </a:lnTo>
                <a:lnTo>
                  <a:pt x="1040205" y="1535639"/>
                </a:lnTo>
                <a:lnTo>
                  <a:pt x="1014871" y="1566603"/>
                </a:lnTo>
                <a:lnTo>
                  <a:pt x="993760" y="1600381"/>
                </a:lnTo>
                <a:lnTo>
                  <a:pt x="976870" y="1638382"/>
                </a:lnTo>
                <a:lnTo>
                  <a:pt x="962796" y="1679198"/>
                </a:lnTo>
                <a:lnTo>
                  <a:pt x="950129" y="1720014"/>
                </a:lnTo>
                <a:lnTo>
                  <a:pt x="938869" y="1763645"/>
                </a:lnTo>
                <a:lnTo>
                  <a:pt x="927610" y="1805868"/>
                </a:lnTo>
                <a:lnTo>
                  <a:pt x="914943" y="1848092"/>
                </a:lnTo>
                <a:lnTo>
                  <a:pt x="900868" y="1888908"/>
                </a:lnTo>
                <a:lnTo>
                  <a:pt x="883979" y="1926909"/>
                </a:lnTo>
                <a:lnTo>
                  <a:pt x="864275" y="1962095"/>
                </a:lnTo>
                <a:lnTo>
                  <a:pt x="838941" y="1993059"/>
                </a:lnTo>
                <a:lnTo>
                  <a:pt x="810792" y="2025430"/>
                </a:lnTo>
                <a:lnTo>
                  <a:pt x="778420" y="2053579"/>
                </a:lnTo>
                <a:lnTo>
                  <a:pt x="743234" y="2080320"/>
                </a:lnTo>
                <a:lnTo>
                  <a:pt x="708048" y="2107062"/>
                </a:lnTo>
                <a:lnTo>
                  <a:pt x="672862" y="2133803"/>
                </a:lnTo>
                <a:lnTo>
                  <a:pt x="639083" y="2160545"/>
                </a:lnTo>
                <a:lnTo>
                  <a:pt x="606712" y="2190101"/>
                </a:lnTo>
                <a:lnTo>
                  <a:pt x="578563" y="2219658"/>
                </a:lnTo>
                <a:lnTo>
                  <a:pt x="554637" y="2253436"/>
                </a:lnTo>
                <a:lnTo>
                  <a:pt x="536340" y="2288622"/>
                </a:lnTo>
                <a:lnTo>
                  <a:pt x="523673" y="2330846"/>
                </a:lnTo>
                <a:lnTo>
                  <a:pt x="518043" y="2374477"/>
                </a:lnTo>
                <a:lnTo>
                  <a:pt x="516635" y="2419515"/>
                </a:lnTo>
                <a:lnTo>
                  <a:pt x="520858" y="2467368"/>
                </a:lnTo>
                <a:lnTo>
                  <a:pt x="526488" y="2515221"/>
                </a:lnTo>
                <a:lnTo>
                  <a:pt x="533525" y="2563074"/>
                </a:lnTo>
                <a:lnTo>
                  <a:pt x="539155" y="2610927"/>
                </a:lnTo>
                <a:lnTo>
                  <a:pt x="541970" y="2658781"/>
                </a:lnTo>
                <a:lnTo>
                  <a:pt x="541970" y="2705226"/>
                </a:lnTo>
                <a:lnTo>
                  <a:pt x="536340" y="2748857"/>
                </a:lnTo>
                <a:lnTo>
                  <a:pt x="525080" y="2792488"/>
                </a:lnTo>
                <a:lnTo>
                  <a:pt x="508191" y="2833304"/>
                </a:lnTo>
                <a:lnTo>
                  <a:pt x="487079" y="2875527"/>
                </a:lnTo>
                <a:lnTo>
                  <a:pt x="463153" y="2917751"/>
                </a:lnTo>
                <a:lnTo>
                  <a:pt x="437819" y="2959974"/>
                </a:lnTo>
                <a:lnTo>
                  <a:pt x="413892" y="3000790"/>
                </a:lnTo>
                <a:lnTo>
                  <a:pt x="392780" y="3044421"/>
                </a:lnTo>
                <a:lnTo>
                  <a:pt x="375891" y="3086644"/>
                </a:lnTo>
                <a:lnTo>
                  <a:pt x="364631" y="3130275"/>
                </a:lnTo>
                <a:lnTo>
                  <a:pt x="360409" y="3175313"/>
                </a:lnTo>
                <a:lnTo>
                  <a:pt x="364631" y="3220351"/>
                </a:lnTo>
                <a:lnTo>
                  <a:pt x="375891" y="3263982"/>
                </a:lnTo>
                <a:lnTo>
                  <a:pt x="392780" y="3306206"/>
                </a:lnTo>
                <a:lnTo>
                  <a:pt x="413892" y="3349836"/>
                </a:lnTo>
                <a:lnTo>
                  <a:pt x="437819" y="3390652"/>
                </a:lnTo>
                <a:lnTo>
                  <a:pt x="463153" y="3432876"/>
                </a:lnTo>
                <a:lnTo>
                  <a:pt x="487079" y="3475099"/>
                </a:lnTo>
                <a:lnTo>
                  <a:pt x="508191" y="3517322"/>
                </a:lnTo>
                <a:lnTo>
                  <a:pt x="525080" y="3558138"/>
                </a:lnTo>
                <a:lnTo>
                  <a:pt x="536340" y="3601769"/>
                </a:lnTo>
                <a:lnTo>
                  <a:pt x="541970" y="3645400"/>
                </a:lnTo>
                <a:lnTo>
                  <a:pt x="541970" y="3691846"/>
                </a:lnTo>
                <a:lnTo>
                  <a:pt x="539155" y="3739699"/>
                </a:lnTo>
                <a:lnTo>
                  <a:pt x="533525" y="3787552"/>
                </a:lnTo>
                <a:lnTo>
                  <a:pt x="526488" y="3835405"/>
                </a:lnTo>
                <a:lnTo>
                  <a:pt x="520858" y="3883258"/>
                </a:lnTo>
                <a:lnTo>
                  <a:pt x="516635" y="3931111"/>
                </a:lnTo>
                <a:lnTo>
                  <a:pt x="518043" y="3976150"/>
                </a:lnTo>
                <a:lnTo>
                  <a:pt x="523673" y="4019781"/>
                </a:lnTo>
                <a:lnTo>
                  <a:pt x="536340" y="4062004"/>
                </a:lnTo>
                <a:lnTo>
                  <a:pt x="554637" y="4097190"/>
                </a:lnTo>
                <a:lnTo>
                  <a:pt x="578563" y="4130969"/>
                </a:lnTo>
                <a:lnTo>
                  <a:pt x="606712" y="4160525"/>
                </a:lnTo>
                <a:lnTo>
                  <a:pt x="639083" y="4190081"/>
                </a:lnTo>
                <a:lnTo>
                  <a:pt x="672862" y="4216823"/>
                </a:lnTo>
                <a:lnTo>
                  <a:pt x="708048" y="4243564"/>
                </a:lnTo>
                <a:lnTo>
                  <a:pt x="743234" y="4270306"/>
                </a:lnTo>
                <a:lnTo>
                  <a:pt x="778420" y="4297047"/>
                </a:lnTo>
                <a:lnTo>
                  <a:pt x="810792" y="4325196"/>
                </a:lnTo>
                <a:lnTo>
                  <a:pt x="838941" y="4357567"/>
                </a:lnTo>
                <a:lnTo>
                  <a:pt x="864275" y="4388531"/>
                </a:lnTo>
                <a:lnTo>
                  <a:pt x="883979" y="4423717"/>
                </a:lnTo>
                <a:lnTo>
                  <a:pt x="900868" y="4461718"/>
                </a:lnTo>
                <a:lnTo>
                  <a:pt x="914943" y="4502534"/>
                </a:lnTo>
                <a:lnTo>
                  <a:pt x="927610" y="4544758"/>
                </a:lnTo>
                <a:lnTo>
                  <a:pt x="938869" y="4586981"/>
                </a:lnTo>
                <a:lnTo>
                  <a:pt x="950129" y="4630612"/>
                </a:lnTo>
                <a:lnTo>
                  <a:pt x="962796" y="4671428"/>
                </a:lnTo>
                <a:lnTo>
                  <a:pt x="976870" y="4712244"/>
                </a:lnTo>
                <a:lnTo>
                  <a:pt x="993760" y="4750245"/>
                </a:lnTo>
                <a:lnTo>
                  <a:pt x="1014871" y="4784024"/>
                </a:lnTo>
                <a:lnTo>
                  <a:pt x="1040205" y="4814987"/>
                </a:lnTo>
                <a:lnTo>
                  <a:pt x="1071169" y="4840321"/>
                </a:lnTo>
                <a:lnTo>
                  <a:pt x="1104948" y="4861433"/>
                </a:lnTo>
                <a:lnTo>
                  <a:pt x="1142949" y="4878322"/>
                </a:lnTo>
                <a:lnTo>
                  <a:pt x="1183765" y="4892397"/>
                </a:lnTo>
                <a:lnTo>
                  <a:pt x="1224581" y="4905064"/>
                </a:lnTo>
                <a:lnTo>
                  <a:pt x="1268212" y="4916323"/>
                </a:lnTo>
                <a:lnTo>
                  <a:pt x="1310435" y="4927583"/>
                </a:lnTo>
                <a:lnTo>
                  <a:pt x="1352658" y="4940250"/>
                </a:lnTo>
                <a:lnTo>
                  <a:pt x="1393474" y="4954324"/>
                </a:lnTo>
                <a:lnTo>
                  <a:pt x="1431475" y="4971214"/>
                </a:lnTo>
                <a:lnTo>
                  <a:pt x="1466661" y="4990918"/>
                </a:lnTo>
                <a:lnTo>
                  <a:pt x="1497625" y="5016252"/>
                </a:lnTo>
                <a:lnTo>
                  <a:pt x="1529996" y="5044401"/>
                </a:lnTo>
                <a:lnTo>
                  <a:pt x="1558145" y="5076772"/>
                </a:lnTo>
                <a:lnTo>
                  <a:pt x="1584887" y="5110551"/>
                </a:lnTo>
                <a:lnTo>
                  <a:pt x="1611628" y="5145737"/>
                </a:lnTo>
                <a:lnTo>
                  <a:pt x="1638370" y="5180923"/>
                </a:lnTo>
                <a:lnTo>
                  <a:pt x="1665111" y="5214702"/>
                </a:lnTo>
                <a:lnTo>
                  <a:pt x="1694668" y="5247073"/>
                </a:lnTo>
                <a:lnTo>
                  <a:pt x="1724224" y="5275222"/>
                </a:lnTo>
                <a:lnTo>
                  <a:pt x="1758003" y="5299149"/>
                </a:lnTo>
                <a:lnTo>
                  <a:pt x="1793189" y="5317446"/>
                </a:lnTo>
                <a:lnTo>
                  <a:pt x="1835412" y="5330113"/>
                </a:lnTo>
                <a:lnTo>
                  <a:pt x="1879043" y="5335742"/>
                </a:lnTo>
                <a:lnTo>
                  <a:pt x="1924081" y="5337150"/>
                </a:lnTo>
                <a:lnTo>
                  <a:pt x="1971934" y="5332927"/>
                </a:lnTo>
                <a:lnTo>
                  <a:pt x="2019788" y="5327298"/>
                </a:lnTo>
                <a:lnTo>
                  <a:pt x="2067641" y="5320260"/>
                </a:lnTo>
                <a:lnTo>
                  <a:pt x="2115494" y="5314631"/>
                </a:lnTo>
                <a:lnTo>
                  <a:pt x="2163347" y="5311816"/>
                </a:lnTo>
                <a:lnTo>
                  <a:pt x="2209793" y="5311816"/>
                </a:lnTo>
                <a:lnTo>
                  <a:pt x="2253424" y="5317446"/>
                </a:lnTo>
                <a:lnTo>
                  <a:pt x="2297055" y="5328705"/>
                </a:lnTo>
                <a:lnTo>
                  <a:pt x="2339278" y="5345594"/>
                </a:lnTo>
                <a:lnTo>
                  <a:pt x="2381501" y="5368114"/>
                </a:lnTo>
                <a:lnTo>
                  <a:pt x="2423725" y="5390633"/>
                </a:lnTo>
                <a:lnTo>
                  <a:pt x="2465948" y="5415967"/>
                </a:lnTo>
                <a:lnTo>
                  <a:pt x="2506764" y="5439893"/>
                </a:lnTo>
                <a:lnTo>
                  <a:pt x="2550395" y="5461005"/>
                </a:lnTo>
                <a:lnTo>
                  <a:pt x="2592618" y="5477894"/>
                </a:lnTo>
                <a:lnTo>
                  <a:pt x="2636249" y="5489154"/>
                </a:lnTo>
                <a:lnTo>
                  <a:pt x="2681287" y="5493376"/>
                </a:lnTo>
                <a:lnTo>
                  <a:pt x="2726325" y="5489154"/>
                </a:lnTo>
                <a:lnTo>
                  <a:pt x="2769956" y="5477894"/>
                </a:lnTo>
                <a:lnTo>
                  <a:pt x="2812180" y="5461005"/>
                </a:lnTo>
                <a:lnTo>
                  <a:pt x="2855810" y="5439893"/>
                </a:lnTo>
                <a:lnTo>
                  <a:pt x="2896626" y="5415967"/>
                </a:lnTo>
                <a:lnTo>
                  <a:pt x="2938850" y="5390633"/>
                </a:lnTo>
                <a:lnTo>
                  <a:pt x="2981073" y="5368114"/>
                </a:lnTo>
                <a:lnTo>
                  <a:pt x="3023296" y="5345594"/>
                </a:lnTo>
                <a:lnTo>
                  <a:pt x="3064112" y="5328705"/>
                </a:lnTo>
                <a:lnTo>
                  <a:pt x="3109151" y="5317446"/>
                </a:lnTo>
                <a:lnTo>
                  <a:pt x="3152781" y="5311816"/>
                </a:lnTo>
                <a:lnTo>
                  <a:pt x="3199227" y="5311816"/>
                </a:lnTo>
                <a:lnTo>
                  <a:pt x="3247080" y="5314631"/>
                </a:lnTo>
                <a:lnTo>
                  <a:pt x="3294933" y="5320260"/>
                </a:lnTo>
                <a:lnTo>
                  <a:pt x="3342787" y="5327298"/>
                </a:lnTo>
                <a:lnTo>
                  <a:pt x="3390640" y="5332927"/>
                </a:lnTo>
                <a:lnTo>
                  <a:pt x="3438493" y="5337150"/>
                </a:lnTo>
                <a:lnTo>
                  <a:pt x="3483531" y="5335742"/>
                </a:lnTo>
                <a:lnTo>
                  <a:pt x="3527162" y="5330113"/>
                </a:lnTo>
                <a:lnTo>
                  <a:pt x="3569385" y="5317446"/>
                </a:lnTo>
                <a:lnTo>
                  <a:pt x="3604572" y="5299149"/>
                </a:lnTo>
                <a:lnTo>
                  <a:pt x="3638350" y="5275222"/>
                </a:lnTo>
                <a:lnTo>
                  <a:pt x="3667907" y="5247073"/>
                </a:lnTo>
                <a:lnTo>
                  <a:pt x="3697463" y="5214702"/>
                </a:lnTo>
                <a:lnTo>
                  <a:pt x="3724204" y="5180923"/>
                </a:lnTo>
                <a:lnTo>
                  <a:pt x="3750946" y="5145737"/>
                </a:lnTo>
                <a:lnTo>
                  <a:pt x="3777687" y="5110551"/>
                </a:lnTo>
                <a:lnTo>
                  <a:pt x="3804429" y="5076772"/>
                </a:lnTo>
                <a:lnTo>
                  <a:pt x="3832578" y="5044401"/>
                </a:lnTo>
                <a:lnTo>
                  <a:pt x="3864949" y="5016252"/>
                </a:lnTo>
                <a:lnTo>
                  <a:pt x="3895913" y="4990918"/>
                </a:lnTo>
                <a:lnTo>
                  <a:pt x="3931099" y="4971214"/>
                </a:lnTo>
                <a:lnTo>
                  <a:pt x="3969100" y="4954324"/>
                </a:lnTo>
                <a:lnTo>
                  <a:pt x="4009916" y="4940250"/>
                </a:lnTo>
                <a:lnTo>
                  <a:pt x="4052139" y="4927583"/>
                </a:lnTo>
                <a:lnTo>
                  <a:pt x="4094363" y="4916323"/>
                </a:lnTo>
                <a:lnTo>
                  <a:pt x="4137993" y="4905064"/>
                </a:lnTo>
                <a:lnTo>
                  <a:pt x="4178809" y="4892397"/>
                </a:lnTo>
                <a:lnTo>
                  <a:pt x="4219625" y="4878322"/>
                </a:lnTo>
                <a:lnTo>
                  <a:pt x="4257626" y="4861433"/>
                </a:lnTo>
                <a:lnTo>
                  <a:pt x="4291405" y="4840321"/>
                </a:lnTo>
                <a:lnTo>
                  <a:pt x="4322369" y="4814987"/>
                </a:lnTo>
                <a:lnTo>
                  <a:pt x="4347703" y="4784024"/>
                </a:lnTo>
                <a:lnTo>
                  <a:pt x="4368815" y="4750245"/>
                </a:lnTo>
                <a:lnTo>
                  <a:pt x="4385704" y="4712244"/>
                </a:lnTo>
                <a:lnTo>
                  <a:pt x="4399778" y="4671428"/>
                </a:lnTo>
                <a:lnTo>
                  <a:pt x="4412445" y="4630612"/>
                </a:lnTo>
                <a:lnTo>
                  <a:pt x="4423705" y="4586981"/>
                </a:lnTo>
                <a:lnTo>
                  <a:pt x="4434964" y="4544758"/>
                </a:lnTo>
                <a:lnTo>
                  <a:pt x="4447632" y="4502534"/>
                </a:lnTo>
                <a:lnTo>
                  <a:pt x="4461706" y="4461718"/>
                </a:lnTo>
                <a:lnTo>
                  <a:pt x="4478595" y="4423717"/>
                </a:lnTo>
                <a:lnTo>
                  <a:pt x="4498300" y="4388531"/>
                </a:lnTo>
                <a:lnTo>
                  <a:pt x="4523634" y="4357567"/>
                </a:lnTo>
                <a:lnTo>
                  <a:pt x="4551782" y="4325196"/>
                </a:lnTo>
                <a:lnTo>
                  <a:pt x="4584154" y="4297047"/>
                </a:lnTo>
                <a:lnTo>
                  <a:pt x="4617933" y="4270306"/>
                </a:lnTo>
                <a:lnTo>
                  <a:pt x="4654526" y="4243564"/>
                </a:lnTo>
                <a:lnTo>
                  <a:pt x="4689712" y="4216823"/>
                </a:lnTo>
                <a:lnTo>
                  <a:pt x="4723491" y="4190081"/>
                </a:lnTo>
                <a:lnTo>
                  <a:pt x="4755862" y="4160525"/>
                </a:lnTo>
                <a:lnTo>
                  <a:pt x="4784011" y="4130969"/>
                </a:lnTo>
                <a:lnTo>
                  <a:pt x="4807938" y="4097190"/>
                </a:lnTo>
                <a:lnTo>
                  <a:pt x="4826235" y="4062004"/>
                </a:lnTo>
                <a:lnTo>
                  <a:pt x="4838902" y="4019781"/>
                </a:lnTo>
                <a:lnTo>
                  <a:pt x="4844531" y="3976150"/>
                </a:lnTo>
                <a:lnTo>
                  <a:pt x="4845939" y="3931111"/>
                </a:lnTo>
                <a:lnTo>
                  <a:pt x="4841716" y="3883258"/>
                </a:lnTo>
                <a:lnTo>
                  <a:pt x="4836087" y="3835405"/>
                </a:lnTo>
                <a:lnTo>
                  <a:pt x="4829049" y="3787552"/>
                </a:lnTo>
                <a:lnTo>
                  <a:pt x="4823420" y="3739699"/>
                </a:lnTo>
                <a:lnTo>
                  <a:pt x="4820605" y="3691846"/>
                </a:lnTo>
                <a:lnTo>
                  <a:pt x="4820605" y="3645400"/>
                </a:lnTo>
                <a:lnTo>
                  <a:pt x="4826235" y="3601769"/>
                </a:lnTo>
                <a:lnTo>
                  <a:pt x="4837494" y="3558138"/>
                </a:lnTo>
                <a:lnTo>
                  <a:pt x="4854383" y="3517322"/>
                </a:lnTo>
                <a:lnTo>
                  <a:pt x="4876903" y="3475099"/>
                </a:lnTo>
                <a:lnTo>
                  <a:pt x="4899422" y="3432876"/>
                </a:lnTo>
                <a:lnTo>
                  <a:pt x="4924756" y="3390652"/>
                </a:lnTo>
                <a:lnTo>
                  <a:pt x="4948682" y="3349836"/>
                </a:lnTo>
                <a:lnTo>
                  <a:pt x="4969794" y="3306206"/>
                </a:lnTo>
                <a:lnTo>
                  <a:pt x="4986683" y="3263982"/>
                </a:lnTo>
                <a:lnTo>
                  <a:pt x="4997943" y="3220351"/>
                </a:lnTo>
                <a:lnTo>
                  <a:pt x="5002165" y="3175313"/>
                </a:lnTo>
                <a:lnTo>
                  <a:pt x="4997943" y="3130275"/>
                </a:lnTo>
                <a:lnTo>
                  <a:pt x="4986683" y="3086644"/>
                </a:lnTo>
                <a:lnTo>
                  <a:pt x="4969794" y="3044421"/>
                </a:lnTo>
                <a:lnTo>
                  <a:pt x="4948682" y="3000790"/>
                </a:lnTo>
                <a:lnTo>
                  <a:pt x="4924756" y="2959974"/>
                </a:lnTo>
                <a:lnTo>
                  <a:pt x="4899422" y="2917751"/>
                </a:lnTo>
                <a:lnTo>
                  <a:pt x="4876903" y="2875527"/>
                </a:lnTo>
                <a:lnTo>
                  <a:pt x="4854383" y="2833304"/>
                </a:lnTo>
                <a:lnTo>
                  <a:pt x="4837494" y="2792488"/>
                </a:lnTo>
                <a:lnTo>
                  <a:pt x="4826235" y="2748857"/>
                </a:lnTo>
                <a:lnTo>
                  <a:pt x="4820605" y="2705226"/>
                </a:lnTo>
                <a:lnTo>
                  <a:pt x="4820605" y="2658781"/>
                </a:lnTo>
                <a:lnTo>
                  <a:pt x="4823420" y="2610927"/>
                </a:lnTo>
                <a:lnTo>
                  <a:pt x="4829049" y="2563074"/>
                </a:lnTo>
                <a:lnTo>
                  <a:pt x="4836087" y="2515221"/>
                </a:lnTo>
                <a:lnTo>
                  <a:pt x="4841716" y="2467368"/>
                </a:lnTo>
                <a:lnTo>
                  <a:pt x="4845939" y="2419515"/>
                </a:lnTo>
                <a:lnTo>
                  <a:pt x="4844531" y="2374477"/>
                </a:lnTo>
                <a:lnTo>
                  <a:pt x="4838902" y="2330846"/>
                </a:lnTo>
                <a:lnTo>
                  <a:pt x="4826235" y="2288622"/>
                </a:lnTo>
                <a:lnTo>
                  <a:pt x="4807938" y="2253436"/>
                </a:lnTo>
                <a:lnTo>
                  <a:pt x="4784011" y="2219658"/>
                </a:lnTo>
                <a:lnTo>
                  <a:pt x="4755862" y="2190101"/>
                </a:lnTo>
                <a:lnTo>
                  <a:pt x="4723491" y="2160545"/>
                </a:lnTo>
                <a:lnTo>
                  <a:pt x="4689712" y="2133803"/>
                </a:lnTo>
                <a:lnTo>
                  <a:pt x="4654526" y="2107062"/>
                </a:lnTo>
                <a:lnTo>
                  <a:pt x="4617933" y="2080320"/>
                </a:lnTo>
                <a:lnTo>
                  <a:pt x="4584154" y="2053579"/>
                </a:lnTo>
                <a:lnTo>
                  <a:pt x="4551782" y="2025430"/>
                </a:lnTo>
                <a:lnTo>
                  <a:pt x="4523634" y="1993059"/>
                </a:lnTo>
                <a:lnTo>
                  <a:pt x="4498300" y="1962095"/>
                </a:lnTo>
                <a:lnTo>
                  <a:pt x="4478595" y="1926909"/>
                </a:lnTo>
                <a:lnTo>
                  <a:pt x="4461706" y="1888908"/>
                </a:lnTo>
                <a:lnTo>
                  <a:pt x="4447632" y="1848092"/>
                </a:lnTo>
                <a:lnTo>
                  <a:pt x="4434964" y="1805868"/>
                </a:lnTo>
                <a:lnTo>
                  <a:pt x="4423705" y="1763645"/>
                </a:lnTo>
                <a:lnTo>
                  <a:pt x="4412445" y="1720014"/>
                </a:lnTo>
                <a:lnTo>
                  <a:pt x="4399778" y="1679198"/>
                </a:lnTo>
                <a:lnTo>
                  <a:pt x="4385704" y="1638382"/>
                </a:lnTo>
                <a:lnTo>
                  <a:pt x="4368815" y="1600381"/>
                </a:lnTo>
                <a:lnTo>
                  <a:pt x="4347703" y="1566603"/>
                </a:lnTo>
                <a:lnTo>
                  <a:pt x="4322369" y="1535639"/>
                </a:lnTo>
                <a:lnTo>
                  <a:pt x="4291405" y="1510305"/>
                </a:lnTo>
                <a:lnTo>
                  <a:pt x="4257626" y="1489193"/>
                </a:lnTo>
                <a:lnTo>
                  <a:pt x="4219625" y="1472304"/>
                </a:lnTo>
                <a:lnTo>
                  <a:pt x="4178809" y="1458229"/>
                </a:lnTo>
                <a:lnTo>
                  <a:pt x="4137993" y="1445562"/>
                </a:lnTo>
                <a:lnTo>
                  <a:pt x="4094363" y="1434303"/>
                </a:lnTo>
                <a:lnTo>
                  <a:pt x="4052139" y="1423043"/>
                </a:lnTo>
                <a:lnTo>
                  <a:pt x="4009916" y="1410376"/>
                </a:lnTo>
                <a:lnTo>
                  <a:pt x="3969100" y="1396302"/>
                </a:lnTo>
                <a:lnTo>
                  <a:pt x="3931099" y="1379412"/>
                </a:lnTo>
                <a:lnTo>
                  <a:pt x="3895913" y="1359708"/>
                </a:lnTo>
                <a:lnTo>
                  <a:pt x="3864949" y="1334374"/>
                </a:lnTo>
                <a:lnTo>
                  <a:pt x="3832578" y="1306225"/>
                </a:lnTo>
                <a:lnTo>
                  <a:pt x="3804429" y="1273854"/>
                </a:lnTo>
                <a:lnTo>
                  <a:pt x="3777687" y="1240075"/>
                </a:lnTo>
                <a:lnTo>
                  <a:pt x="3750946" y="1204889"/>
                </a:lnTo>
                <a:lnTo>
                  <a:pt x="3724204" y="1169703"/>
                </a:lnTo>
                <a:lnTo>
                  <a:pt x="3697463" y="1135924"/>
                </a:lnTo>
                <a:lnTo>
                  <a:pt x="3667907" y="1103553"/>
                </a:lnTo>
                <a:lnTo>
                  <a:pt x="3638350" y="1075404"/>
                </a:lnTo>
                <a:lnTo>
                  <a:pt x="3604572" y="1051478"/>
                </a:lnTo>
                <a:lnTo>
                  <a:pt x="3569385" y="1033181"/>
                </a:lnTo>
                <a:lnTo>
                  <a:pt x="3527162" y="1020514"/>
                </a:lnTo>
                <a:lnTo>
                  <a:pt x="3483531" y="1014884"/>
                </a:lnTo>
                <a:lnTo>
                  <a:pt x="3438493" y="1013477"/>
                </a:lnTo>
                <a:lnTo>
                  <a:pt x="3390640" y="1017699"/>
                </a:lnTo>
                <a:lnTo>
                  <a:pt x="3342787" y="1023329"/>
                </a:lnTo>
                <a:lnTo>
                  <a:pt x="3294933" y="1030366"/>
                </a:lnTo>
                <a:lnTo>
                  <a:pt x="3247080" y="1035996"/>
                </a:lnTo>
                <a:lnTo>
                  <a:pt x="3199227" y="1038811"/>
                </a:lnTo>
                <a:lnTo>
                  <a:pt x="3152781" y="1038811"/>
                </a:lnTo>
                <a:lnTo>
                  <a:pt x="3109151" y="1033181"/>
                </a:lnTo>
                <a:lnTo>
                  <a:pt x="3064112" y="1021921"/>
                </a:lnTo>
                <a:lnTo>
                  <a:pt x="3023296" y="1005032"/>
                </a:lnTo>
                <a:lnTo>
                  <a:pt x="2981073" y="982513"/>
                </a:lnTo>
                <a:lnTo>
                  <a:pt x="2938850" y="959994"/>
                </a:lnTo>
                <a:lnTo>
                  <a:pt x="2896626" y="934660"/>
                </a:lnTo>
                <a:lnTo>
                  <a:pt x="2855810" y="910733"/>
                </a:lnTo>
                <a:lnTo>
                  <a:pt x="2812180" y="889621"/>
                </a:lnTo>
                <a:lnTo>
                  <a:pt x="2769956" y="872732"/>
                </a:lnTo>
                <a:lnTo>
                  <a:pt x="2726325" y="861472"/>
                </a:lnTo>
                <a:lnTo>
                  <a:pt x="2681287" y="857250"/>
                </a:lnTo>
                <a:close/>
              </a:path>
            </a:pathLst>
          </a:custGeom>
          <a:solidFill>
            <a:schemeClr val="tx2"/>
          </a:solidFill>
          <a:ln w="101600">
            <a:noFill/>
            <a:prstDash val="solid"/>
            <a:round/>
            <a:headEnd/>
            <a:tailEnd/>
          </a:ln>
        </p:spPr>
      </p:sp>
      <p:sp>
        <p:nvSpPr>
          <p:cNvPr id="21" name="Rectangle 12">
            <a:extLst>
              <a:ext uri="{FF2B5EF4-FFF2-40B4-BE49-F238E27FC236}">
                <a16:creationId xmlns:a16="http://schemas.microsoft.com/office/drawing/2014/main" id="{B64D456C-6C52-4F06-8FCD-0969F4BF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62574" y="0"/>
            <a:ext cx="76202" cy="6858000"/>
          </a:xfrm>
          <a:prstGeom prst="rect">
            <a:avLst/>
          </a:prstGeom>
          <a:solidFill>
            <a:schemeClr val="bg2"/>
          </a:solidFill>
          <a:ln w="0">
            <a:noFill/>
            <a:prstDash val="solid"/>
            <a:round/>
            <a:headEnd/>
            <a:tailEnd/>
          </a:ln>
        </p:spPr>
        <p:txBody>
          <a:bodyPr rtlCol="0" anchor="ctr"/>
          <a:lstStyle/>
          <a:p>
            <a:pPr algn="ctr"/>
            <a:endParaRPr lang="en-US"/>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747C8D-3F1D-42AA-8D4E-DA397E58CD83}"/>
              </a:ext>
            </a:extLst>
          </p:cNvPr>
          <p:cNvSpPr>
            <a:spLocks noGrp="1"/>
          </p:cNvSpPr>
          <p:nvPr>
            <p:ph type="title"/>
          </p:nvPr>
        </p:nvSpPr>
        <p:spPr>
          <a:xfrm>
            <a:off x="1251679" y="645107"/>
            <a:ext cx="3015521" cy="1640894"/>
          </a:xfrm>
        </p:spPr>
        <p:txBody>
          <a:bodyPr anchor="t">
            <a:normAutofit fontScale="90000"/>
          </a:bodyPr>
          <a:lstStyle/>
          <a:p>
            <a:pPr algn="l"/>
            <a:r>
              <a:rPr lang="en-US" sz="4400" dirty="0"/>
              <a:t>Logistic regression</a:t>
            </a:r>
            <a:br>
              <a:rPr lang="en-US" sz="4000" dirty="0"/>
            </a:br>
            <a:r>
              <a:rPr lang="en-US" sz="1800" dirty="0"/>
              <a:t>+Loss Function Interventions technique</a:t>
            </a:r>
            <a:endParaRPr lang="he-IL" sz="4000" dirty="0"/>
          </a:p>
        </p:txBody>
      </p:sp>
      <p:sp>
        <p:nvSpPr>
          <p:cNvPr id="3" name="מציין מיקום תוכן 2">
            <a:extLst>
              <a:ext uri="{FF2B5EF4-FFF2-40B4-BE49-F238E27FC236}">
                <a16:creationId xmlns:a16="http://schemas.microsoft.com/office/drawing/2014/main" id="{2FE32DCC-5445-4D2A-B27B-D78695059ADE}"/>
              </a:ext>
            </a:extLst>
          </p:cNvPr>
          <p:cNvSpPr>
            <a:spLocks noGrp="1"/>
          </p:cNvSpPr>
          <p:nvPr>
            <p:ph idx="1"/>
          </p:nvPr>
        </p:nvSpPr>
        <p:spPr>
          <a:xfrm>
            <a:off x="1111978" y="2489201"/>
            <a:ext cx="3155222" cy="1142999"/>
          </a:xfrm>
        </p:spPr>
        <p:txBody>
          <a:bodyPr>
            <a:normAutofit/>
          </a:bodyPr>
          <a:lstStyle/>
          <a:p>
            <a:pPr algn="just">
              <a:lnSpc>
                <a:spcPct val="100000"/>
              </a:lnSpc>
            </a:pPr>
            <a:r>
              <a:rPr lang="he-IL" sz="1400" dirty="0"/>
              <a:t>המודל רץ בקצב למידה ובמספר צעדים זהה למודל הקודם.</a:t>
            </a:r>
          </a:p>
          <a:p>
            <a:pPr algn="just">
              <a:lnSpc>
                <a:spcPct val="100000"/>
              </a:lnSpc>
            </a:pPr>
            <a:r>
              <a:rPr lang="he-IL" sz="1400" dirty="0"/>
              <a:t>התוצאות היו טובות בהרבה:</a:t>
            </a:r>
            <a:endParaRPr lang="en-US" sz="1400" dirty="0"/>
          </a:p>
          <a:p>
            <a:pPr lvl="1" algn="just">
              <a:lnSpc>
                <a:spcPct val="100000"/>
              </a:lnSpc>
            </a:pPr>
            <a:endParaRPr lang="he-IL" sz="1400" dirty="0"/>
          </a:p>
        </p:txBody>
      </p:sp>
      <p:pic>
        <p:nvPicPr>
          <p:cNvPr id="5" name="תמונה 4">
            <a:extLst>
              <a:ext uri="{FF2B5EF4-FFF2-40B4-BE49-F238E27FC236}">
                <a16:creationId xmlns:a16="http://schemas.microsoft.com/office/drawing/2014/main" id="{07994518-5719-4593-8F52-4281BCEF6122}"/>
              </a:ext>
            </a:extLst>
          </p:cNvPr>
          <p:cNvPicPr/>
          <p:nvPr/>
        </p:nvPicPr>
        <p:blipFill rotWithShape="1">
          <a:blip r:embed="rId2"/>
          <a:srcRect/>
          <a:stretch/>
        </p:blipFill>
        <p:spPr bwMode="auto">
          <a:xfrm>
            <a:off x="1691196" y="3469265"/>
            <a:ext cx="1996786" cy="1841072"/>
          </a:xfrm>
          <a:prstGeom prst="rect">
            <a:avLst/>
          </a:prstGeom>
          <a:noFill/>
          <a:ln>
            <a:noFill/>
          </a:ln>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48E53C47-5BE2-48B6-A302-2F88BA5DC233}"/>
              </a:ext>
            </a:extLst>
          </p:cNvPr>
          <p:cNvPicPr>
            <a:picLocks noChangeAspect="1"/>
          </p:cNvPicPr>
          <p:nvPr/>
        </p:nvPicPr>
        <p:blipFill>
          <a:blip r:embed="rId3"/>
          <a:stretch>
            <a:fillRect/>
          </a:stretch>
        </p:blipFill>
        <p:spPr>
          <a:xfrm>
            <a:off x="4406901" y="1547662"/>
            <a:ext cx="7081714" cy="3762675"/>
          </a:xfrm>
          <a:prstGeom prst="rect">
            <a:avLst/>
          </a:prstGeom>
        </p:spPr>
      </p:pic>
      <p:cxnSp>
        <p:nvCxnSpPr>
          <p:cNvPr id="8" name="מחבר ישר 7">
            <a:extLst>
              <a:ext uri="{FF2B5EF4-FFF2-40B4-BE49-F238E27FC236}">
                <a16:creationId xmlns:a16="http://schemas.microsoft.com/office/drawing/2014/main" id="{BF8BB5D8-D8B6-477E-B8D4-8CB4DE16E014}"/>
              </a:ext>
            </a:extLst>
          </p:cNvPr>
          <p:cNvCxnSpPr/>
          <p:nvPr/>
        </p:nvCxnSpPr>
        <p:spPr>
          <a:xfrm>
            <a:off x="6766560" y="3632200"/>
            <a:ext cx="4673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7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747C8D-3F1D-42AA-8D4E-DA397E58CD83}"/>
              </a:ext>
            </a:extLst>
          </p:cNvPr>
          <p:cNvSpPr>
            <a:spLocks noGrp="1"/>
          </p:cNvSpPr>
          <p:nvPr>
            <p:ph type="title"/>
          </p:nvPr>
        </p:nvSpPr>
        <p:spPr>
          <a:xfrm>
            <a:off x="1251679" y="645107"/>
            <a:ext cx="2863121" cy="1336093"/>
          </a:xfrm>
        </p:spPr>
        <p:txBody>
          <a:bodyPr anchor="t">
            <a:normAutofit/>
          </a:bodyPr>
          <a:lstStyle/>
          <a:p>
            <a:pPr algn="l"/>
            <a:r>
              <a:rPr lang="en-US" sz="4000" b="1" dirty="0"/>
              <a:t>neural network</a:t>
            </a:r>
            <a:endParaRPr lang="he-IL" sz="2800" dirty="0"/>
          </a:p>
        </p:txBody>
      </p:sp>
      <p:sp>
        <p:nvSpPr>
          <p:cNvPr id="6" name="מציין מיקום תוכן 2">
            <a:extLst>
              <a:ext uri="{FF2B5EF4-FFF2-40B4-BE49-F238E27FC236}">
                <a16:creationId xmlns:a16="http://schemas.microsoft.com/office/drawing/2014/main" id="{6B59A9B7-D852-4043-B436-945F8FDC9DEC}"/>
              </a:ext>
            </a:extLst>
          </p:cNvPr>
          <p:cNvSpPr txBox="1">
            <a:spLocks/>
          </p:cNvSpPr>
          <p:nvPr/>
        </p:nvSpPr>
        <p:spPr>
          <a:xfrm>
            <a:off x="1251679" y="2143706"/>
            <a:ext cx="3485421" cy="1932993"/>
          </a:xfrm>
          <a:prstGeom prst="rect">
            <a:avLst/>
          </a:prstGeom>
        </p:spPr>
        <p:txBody>
          <a:bodyPr vert="horz" lIns="91440" tIns="45720" rIns="91440" bIns="45720" rtlCol="0">
            <a:noAutofit/>
          </a:bodyPr>
          <a:lst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lnSpc>
                <a:spcPct val="100000"/>
              </a:lnSpc>
            </a:pPr>
            <a:r>
              <a:rPr lang="he-IL" sz="1600" dirty="0"/>
              <a:t>הרשת בנויה מ</a:t>
            </a:r>
            <a:r>
              <a:rPr lang="en-US" sz="1600" dirty="0"/>
              <a:t>logistic regression</a:t>
            </a:r>
            <a:r>
              <a:rPr lang="he-IL" sz="1600" dirty="0"/>
              <a:t> עם שכבה נסתרת של 10 נוירונים.</a:t>
            </a:r>
          </a:p>
          <a:p>
            <a:pPr algn="just">
              <a:lnSpc>
                <a:spcPct val="100000"/>
              </a:lnSpc>
            </a:pPr>
            <a:r>
              <a:rPr lang="he-IL" sz="1600" dirty="0"/>
              <a:t>המודל רץ 10,000 צעדים בקצב למידה של 0.001</a:t>
            </a:r>
          </a:p>
          <a:p>
            <a:pPr algn="just">
              <a:lnSpc>
                <a:spcPct val="100000"/>
              </a:lnSpc>
            </a:pPr>
            <a:r>
              <a:rPr lang="he-IL" sz="1600" dirty="0"/>
              <a:t>התוצאות לא מספקות.</a:t>
            </a:r>
          </a:p>
        </p:txBody>
      </p:sp>
      <p:pic>
        <p:nvPicPr>
          <p:cNvPr id="9" name="תמונה 8">
            <a:extLst>
              <a:ext uri="{FF2B5EF4-FFF2-40B4-BE49-F238E27FC236}">
                <a16:creationId xmlns:a16="http://schemas.microsoft.com/office/drawing/2014/main" id="{49A0D77A-F8F5-4BCF-88BE-155CAAFB07D0}"/>
              </a:ext>
            </a:extLst>
          </p:cNvPr>
          <p:cNvPicPr/>
          <p:nvPr/>
        </p:nvPicPr>
        <p:blipFill rotWithShape="1">
          <a:blip r:embed="rId2"/>
          <a:srcRect/>
          <a:stretch/>
        </p:blipFill>
        <p:spPr bwMode="auto">
          <a:xfrm>
            <a:off x="1616082" y="4301696"/>
            <a:ext cx="2367071" cy="1819771"/>
          </a:xfrm>
          <a:prstGeom prst="rect">
            <a:avLst/>
          </a:prstGeom>
          <a:noFill/>
          <a:ln>
            <a:noFill/>
          </a:ln>
        </p:spPr>
      </p:pic>
      <p:pic>
        <p:nvPicPr>
          <p:cNvPr id="10" name="תמונה 9">
            <a:extLst>
              <a:ext uri="{FF2B5EF4-FFF2-40B4-BE49-F238E27FC236}">
                <a16:creationId xmlns:a16="http://schemas.microsoft.com/office/drawing/2014/main" id="{A1A8AE07-7F6D-48A3-841A-5D6001248132}"/>
              </a:ext>
            </a:extLst>
          </p:cNvPr>
          <p:cNvPicPr>
            <a:picLocks noChangeAspect="1"/>
          </p:cNvPicPr>
          <p:nvPr/>
        </p:nvPicPr>
        <p:blipFill>
          <a:blip r:embed="rId3"/>
          <a:srcRect/>
          <a:stretch/>
        </p:blipFill>
        <p:spPr>
          <a:xfrm>
            <a:off x="4925942" y="957365"/>
            <a:ext cx="6565814" cy="5341143"/>
          </a:xfrm>
          <a:prstGeom prst="rect">
            <a:avLst/>
          </a:prstGeom>
        </p:spPr>
      </p:pic>
    </p:spTree>
    <p:extLst>
      <p:ext uri="{BB962C8B-B14F-4D97-AF65-F5344CB8AC3E}">
        <p14:creationId xmlns:p14="http://schemas.microsoft.com/office/powerpoint/2010/main" val="388270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747C8D-3F1D-42AA-8D4E-DA397E58CD83}"/>
              </a:ext>
            </a:extLst>
          </p:cNvPr>
          <p:cNvSpPr>
            <a:spLocks noGrp="1"/>
          </p:cNvSpPr>
          <p:nvPr>
            <p:ph type="title"/>
          </p:nvPr>
        </p:nvSpPr>
        <p:spPr>
          <a:xfrm>
            <a:off x="1251679" y="645107"/>
            <a:ext cx="3015521" cy="2047293"/>
          </a:xfrm>
        </p:spPr>
        <p:txBody>
          <a:bodyPr anchor="t">
            <a:normAutofit fontScale="90000"/>
          </a:bodyPr>
          <a:lstStyle/>
          <a:p>
            <a:pPr algn="l"/>
            <a:r>
              <a:rPr lang="en-US" sz="3600" b="1" dirty="0"/>
              <a:t>neural network </a:t>
            </a:r>
            <a:br>
              <a:rPr lang="en-US" sz="3600" b="1" dirty="0"/>
            </a:br>
            <a:r>
              <a:rPr lang="en-US" sz="1600" b="1" dirty="0"/>
              <a:t>+deeper</a:t>
            </a:r>
            <a:br>
              <a:rPr lang="en-US" sz="1600" b="1" dirty="0"/>
            </a:br>
            <a:r>
              <a:rPr lang="en-US" sz="1600" dirty="0"/>
              <a:t>+Loss Function Interventions technique +Ridge</a:t>
            </a:r>
            <a:br>
              <a:rPr lang="en-US" sz="1600" dirty="0"/>
            </a:br>
            <a:r>
              <a:rPr lang="en-US" sz="1600" dirty="0"/>
              <a:t>+</a:t>
            </a:r>
            <a:r>
              <a:rPr lang="en-US" sz="1600" dirty="0" err="1"/>
              <a:t>adam</a:t>
            </a:r>
            <a:r>
              <a:rPr lang="en-US" sz="1600" dirty="0"/>
              <a:t> optimizer</a:t>
            </a:r>
            <a:endParaRPr lang="he-IL" sz="1600" dirty="0"/>
          </a:p>
        </p:txBody>
      </p:sp>
      <p:sp>
        <p:nvSpPr>
          <p:cNvPr id="3" name="מציין מיקום תוכן 2">
            <a:extLst>
              <a:ext uri="{FF2B5EF4-FFF2-40B4-BE49-F238E27FC236}">
                <a16:creationId xmlns:a16="http://schemas.microsoft.com/office/drawing/2014/main" id="{2FE32DCC-5445-4D2A-B27B-D78695059ADE}"/>
              </a:ext>
            </a:extLst>
          </p:cNvPr>
          <p:cNvSpPr>
            <a:spLocks noGrp="1"/>
          </p:cNvSpPr>
          <p:nvPr>
            <p:ph idx="1"/>
          </p:nvPr>
        </p:nvSpPr>
        <p:spPr>
          <a:xfrm>
            <a:off x="1251677" y="2821427"/>
            <a:ext cx="3015522" cy="1003300"/>
          </a:xfrm>
        </p:spPr>
        <p:txBody>
          <a:bodyPr>
            <a:normAutofit/>
          </a:bodyPr>
          <a:lstStyle/>
          <a:p>
            <a:pPr algn="just">
              <a:lnSpc>
                <a:spcPct val="100000"/>
              </a:lnSpc>
            </a:pPr>
            <a:r>
              <a:rPr lang="he-IL" sz="1400" dirty="0"/>
              <a:t>רשת עמוקה יותר עם </a:t>
            </a:r>
            <a:r>
              <a:rPr lang="en-US" sz="1400" dirty="0"/>
              <a:t>loss intervention</a:t>
            </a:r>
            <a:r>
              <a:rPr lang="he-IL" sz="1400" dirty="0"/>
              <a:t> וגם </a:t>
            </a:r>
            <a:r>
              <a:rPr lang="en-US" sz="1400" dirty="0"/>
              <a:t>ridge</a:t>
            </a:r>
            <a:endParaRPr lang="he-IL" sz="1400" dirty="0"/>
          </a:p>
          <a:p>
            <a:pPr algn="just">
              <a:lnSpc>
                <a:spcPct val="100000"/>
              </a:lnSpc>
            </a:pPr>
            <a:r>
              <a:rPr lang="he-IL" sz="1400" dirty="0"/>
              <a:t>התוצאות היו טובות בהרבה:</a:t>
            </a:r>
          </a:p>
        </p:txBody>
      </p:sp>
      <p:pic>
        <p:nvPicPr>
          <p:cNvPr id="5" name="תמונה 4">
            <a:extLst>
              <a:ext uri="{FF2B5EF4-FFF2-40B4-BE49-F238E27FC236}">
                <a16:creationId xmlns:a16="http://schemas.microsoft.com/office/drawing/2014/main" id="{07994518-5719-4593-8F52-4281BCEF6122}"/>
              </a:ext>
            </a:extLst>
          </p:cNvPr>
          <p:cNvPicPr/>
          <p:nvPr/>
        </p:nvPicPr>
        <p:blipFill rotWithShape="1">
          <a:blip r:embed="rId3"/>
          <a:srcRect l="16252" t="4333" r="2453" b="5894"/>
          <a:stretch/>
        </p:blipFill>
        <p:spPr bwMode="auto">
          <a:xfrm>
            <a:off x="1251677" y="3824727"/>
            <a:ext cx="2810078" cy="2630949"/>
          </a:xfrm>
          <a:prstGeom prst="rect">
            <a:avLst/>
          </a:prstGeom>
          <a:noFill/>
          <a:ln>
            <a:noFill/>
          </a:ln>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48E53C47-5BE2-48B6-A302-2F88BA5DC233}"/>
              </a:ext>
            </a:extLst>
          </p:cNvPr>
          <p:cNvPicPr>
            <a:picLocks noChangeAspect="1"/>
          </p:cNvPicPr>
          <p:nvPr/>
        </p:nvPicPr>
        <p:blipFill>
          <a:blip r:embed="rId4"/>
          <a:srcRect/>
          <a:stretch/>
        </p:blipFill>
        <p:spPr>
          <a:xfrm>
            <a:off x="4836674" y="645107"/>
            <a:ext cx="6759829" cy="5788589"/>
          </a:xfrm>
          <a:prstGeom prst="rect">
            <a:avLst/>
          </a:prstGeom>
        </p:spPr>
      </p:pic>
    </p:spTree>
    <p:extLst>
      <p:ext uri="{BB962C8B-B14F-4D97-AF65-F5344CB8AC3E}">
        <p14:creationId xmlns:p14="http://schemas.microsoft.com/office/powerpoint/2010/main" val="1428170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747C8D-3F1D-42AA-8D4E-DA397E58CD83}"/>
              </a:ext>
            </a:extLst>
          </p:cNvPr>
          <p:cNvSpPr>
            <a:spLocks noGrp="1"/>
          </p:cNvSpPr>
          <p:nvPr>
            <p:ph type="title"/>
          </p:nvPr>
        </p:nvSpPr>
        <p:spPr>
          <a:xfrm>
            <a:off x="1251679" y="645107"/>
            <a:ext cx="3015521" cy="1755193"/>
          </a:xfrm>
        </p:spPr>
        <p:txBody>
          <a:bodyPr anchor="t">
            <a:normAutofit/>
          </a:bodyPr>
          <a:lstStyle/>
          <a:p>
            <a:pPr algn="l"/>
            <a:r>
              <a:rPr lang="en-US" sz="3600" b="1" dirty="0"/>
              <a:t>CNN</a:t>
            </a:r>
            <a:br>
              <a:rPr lang="en-US" sz="4000" dirty="0"/>
            </a:br>
            <a:r>
              <a:rPr lang="en-US" sz="1600" dirty="0"/>
              <a:t>+Loss Function Interventions technique </a:t>
            </a:r>
            <a:br>
              <a:rPr lang="he-IL" sz="1600" dirty="0"/>
            </a:br>
            <a:r>
              <a:rPr lang="en-US" sz="1600" dirty="0"/>
              <a:t>+</a:t>
            </a:r>
            <a:r>
              <a:rPr lang="en-US" sz="1600" dirty="0" err="1"/>
              <a:t>adam</a:t>
            </a:r>
            <a:r>
              <a:rPr lang="en-US" sz="1600" dirty="0"/>
              <a:t> optimizer</a:t>
            </a:r>
            <a:br>
              <a:rPr lang="en-US" sz="1600" dirty="0"/>
            </a:br>
            <a:r>
              <a:rPr lang="en-US" sz="1600" dirty="0"/>
              <a:t>+max pooling</a:t>
            </a:r>
            <a:endParaRPr lang="he-IL" sz="1600" dirty="0"/>
          </a:p>
        </p:txBody>
      </p:sp>
      <p:sp>
        <p:nvSpPr>
          <p:cNvPr id="3" name="מציין מיקום תוכן 2">
            <a:extLst>
              <a:ext uri="{FF2B5EF4-FFF2-40B4-BE49-F238E27FC236}">
                <a16:creationId xmlns:a16="http://schemas.microsoft.com/office/drawing/2014/main" id="{2FE32DCC-5445-4D2A-B27B-D78695059ADE}"/>
              </a:ext>
            </a:extLst>
          </p:cNvPr>
          <p:cNvSpPr>
            <a:spLocks noGrp="1"/>
          </p:cNvSpPr>
          <p:nvPr>
            <p:ph idx="1"/>
          </p:nvPr>
        </p:nvSpPr>
        <p:spPr>
          <a:xfrm>
            <a:off x="1111978" y="2692400"/>
            <a:ext cx="3155222" cy="2146299"/>
          </a:xfrm>
        </p:spPr>
        <p:txBody>
          <a:bodyPr>
            <a:normAutofit/>
          </a:bodyPr>
          <a:lstStyle/>
          <a:p>
            <a:pPr marL="457200" lvl="1" indent="0" algn="just">
              <a:lnSpc>
                <a:spcPct val="100000"/>
              </a:lnSpc>
              <a:buNone/>
            </a:pPr>
            <a:endParaRPr lang="en-US" sz="1400" dirty="0"/>
          </a:p>
          <a:p>
            <a:pPr lvl="1" algn="just">
              <a:lnSpc>
                <a:spcPct val="100000"/>
              </a:lnSpc>
            </a:pPr>
            <a:endParaRPr lang="he-IL" sz="1400" dirty="0"/>
          </a:p>
        </p:txBody>
      </p:sp>
      <p:pic>
        <p:nvPicPr>
          <p:cNvPr id="5" name="תמונה 4">
            <a:extLst>
              <a:ext uri="{FF2B5EF4-FFF2-40B4-BE49-F238E27FC236}">
                <a16:creationId xmlns:a16="http://schemas.microsoft.com/office/drawing/2014/main" id="{07994518-5719-4593-8F52-4281BCEF6122}"/>
              </a:ext>
            </a:extLst>
          </p:cNvPr>
          <p:cNvPicPr/>
          <p:nvPr/>
        </p:nvPicPr>
        <p:blipFill rotWithShape="1">
          <a:blip r:embed="rId3"/>
          <a:srcRect l="17106" t="5912" r="12288" b="11061"/>
          <a:stretch/>
        </p:blipFill>
        <p:spPr bwMode="auto">
          <a:xfrm>
            <a:off x="1436914" y="3872014"/>
            <a:ext cx="2517569" cy="2517569"/>
          </a:xfrm>
          <a:prstGeom prst="rect">
            <a:avLst/>
          </a:prstGeom>
          <a:noFill/>
          <a:ln>
            <a:noFill/>
          </a:ln>
          <a:extLst>
            <a:ext uri="{53640926-AAD7-44D8-BBD7-CCE9431645EC}">
              <a14:shadowObscured xmlns:a14="http://schemas.microsoft.com/office/drawing/2010/main"/>
            </a:ext>
          </a:extLst>
        </p:spPr>
      </p:pic>
      <p:pic>
        <p:nvPicPr>
          <p:cNvPr id="4" name="תמונה 3">
            <a:extLst>
              <a:ext uri="{FF2B5EF4-FFF2-40B4-BE49-F238E27FC236}">
                <a16:creationId xmlns:a16="http://schemas.microsoft.com/office/drawing/2014/main" id="{48E53C47-5BE2-48B6-A302-2F88BA5DC233}"/>
              </a:ext>
            </a:extLst>
          </p:cNvPr>
          <p:cNvPicPr>
            <a:picLocks noChangeAspect="1"/>
          </p:cNvPicPr>
          <p:nvPr/>
        </p:nvPicPr>
        <p:blipFill>
          <a:blip r:embed="rId4"/>
          <a:srcRect/>
          <a:stretch/>
        </p:blipFill>
        <p:spPr>
          <a:xfrm>
            <a:off x="4836674" y="661576"/>
            <a:ext cx="6759829" cy="5755651"/>
          </a:xfrm>
          <a:prstGeom prst="rect">
            <a:avLst/>
          </a:prstGeom>
        </p:spPr>
      </p:pic>
    </p:spTree>
    <p:extLst>
      <p:ext uri="{BB962C8B-B14F-4D97-AF65-F5344CB8AC3E}">
        <p14:creationId xmlns:p14="http://schemas.microsoft.com/office/powerpoint/2010/main" val="310839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p:txBody>
          <a:bodyPr/>
          <a:lstStyle/>
          <a:p>
            <a:r>
              <a:rPr lang="he-IL" dirty="0"/>
              <a:t>עוד שיטות שהשתמשנו בהן בדרך ולא נכנסו למודלים הסופיים</a:t>
            </a:r>
          </a:p>
        </p:txBody>
      </p:sp>
      <p:sp>
        <p:nvSpPr>
          <p:cNvPr id="3" name="מציין מיקום תוכן 2">
            <a:extLst>
              <a:ext uri="{FF2B5EF4-FFF2-40B4-BE49-F238E27FC236}">
                <a16:creationId xmlns:a16="http://schemas.microsoft.com/office/drawing/2014/main" id="{F3F7E1B0-0014-4209-A142-9575212DF3A9}"/>
              </a:ext>
            </a:extLst>
          </p:cNvPr>
          <p:cNvSpPr>
            <a:spLocks noGrp="1"/>
          </p:cNvSpPr>
          <p:nvPr>
            <p:ph idx="1"/>
          </p:nvPr>
        </p:nvSpPr>
        <p:spPr/>
        <p:txBody>
          <a:bodyPr/>
          <a:lstStyle/>
          <a:p>
            <a:r>
              <a:rPr lang="en-US" dirty="0"/>
              <a:t>LASSO</a:t>
            </a:r>
            <a:r>
              <a:rPr lang="he-IL" dirty="0"/>
              <a:t> – עבד יפה בסך </a:t>
            </a:r>
            <a:r>
              <a:rPr lang="he-IL" dirty="0" err="1"/>
              <a:t>הכל</a:t>
            </a:r>
            <a:r>
              <a:rPr lang="he-IL" dirty="0"/>
              <a:t> אבל ה</a:t>
            </a:r>
            <a:r>
              <a:rPr lang="en-US" dirty="0"/>
              <a:t>RIDGE </a:t>
            </a:r>
            <a:r>
              <a:rPr lang="he-IL" dirty="0"/>
              <a:t> היה עדיף</a:t>
            </a:r>
          </a:p>
          <a:p>
            <a:r>
              <a:rPr lang="en-US" dirty="0"/>
              <a:t>SMOTE</a:t>
            </a:r>
            <a:r>
              <a:rPr lang="he-IL" dirty="0"/>
              <a:t>- מצאנו ספרייה שמציירת דאטה סינטטי מתוך דאטה קיים. כך הגענו למצב </a:t>
            </a:r>
            <a:r>
              <a:rPr lang="he-IL" dirty="0" err="1"/>
              <a:t>שהדאטה</a:t>
            </a:r>
            <a:r>
              <a:rPr lang="he-IL" dirty="0"/>
              <a:t> שלנו מחולק 50-50 אך זה לא שיפר את הביצועים של המודלים.</a:t>
            </a:r>
          </a:p>
          <a:p>
            <a:r>
              <a:rPr lang="he-IL" dirty="0"/>
              <a:t>עבודה עם דאטה מנורמל במקום </a:t>
            </a:r>
            <a:r>
              <a:rPr lang="en-US" dirty="0"/>
              <a:t>one hot encoded</a:t>
            </a:r>
            <a:r>
              <a:rPr lang="he-IL" dirty="0"/>
              <a:t>. אנחנו מעריכים שזה עבד פחות טוב כיוון שמראש הערכים שלנו היו 0 ו-1 ולא ערכים שונים.</a:t>
            </a:r>
          </a:p>
          <a:p>
            <a:r>
              <a:rPr lang="en-US" dirty="0"/>
              <a:t>Quadratic feature</a:t>
            </a:r>
            <a:r>
              <a:rPr lang="he-IL" dirty="0"/>
              <a:t>- הוספת עמודת גיל בריבוע.</a:t>
            </a:r>
          </a:p>
          <a:p>
            <a:endParaRPr lang="he-IL" dirty="0"/>
          </a:p>
        </p:txBody>
      </p:sp>
    </p:spTree>
    <p:extLst>
      <p:ext uri="{BB962C8B-B14F-4D97-AF65-F5344CB8AC3E}">
        <p14:creationId xmlns:p14="http://schemas.microsoft.com/office/powerpoint/2010/main" val="47125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p:txBody>
          <a:bodyPr/>
          <a:lstStyle/>
          <a:p>
            <a:r>
              <a:rPr lang="he-IL" dirty="0"/>
              <a:t>תוצאות סופיות</a:t>
            </a:r>
          </a:p>
        </p:txBody>
      </p:sp>
      <p:pic>
        <p:nvPicPr>
          <p:cNvPr id="4" name="תמונה 3">
            <a:extLst>
              <a:ext uri="{FF2B5EF4-FFF2-40B4-BE49-F238E27FC236}">
                <a16:creationId xmlns:a16="http://schemas.microsoft.com/office/drawing/2014/main" id="{438759D8-6CC3-4E04-BD01-F573BC29E80F}"/>
              </a:ext>
            </a:extLst>
          </p:cNvPr>
          <p:cNvPicPr>
            <a:picLocks noChangeAspect="1"/>
          </p:cNvPicPr>
          <p:nvPr/>
        </p:nvPicPr>
        <p:blipFill rotWithShape="1">
          <a:blip r:embed="rId2"/>
          <a:srcRect l="10369" t="14266" b="19251"/>
          <a:stretch/>
        </p:blipFill>
        <p:spPr>
          <a:xfrm>
            <a:off x="2079308" y="2105349"/>
            <a:ext cx="4055434" cy="1696442"/>
          </a:xfrm>
          <a:prstGeom prst="rect">
            <a:avLst/>
          </a:prstGeom>
        </p:spPr>
      </p:pic>
      <p:pic>
        <p:nvPicPr>
          <p:cNvPr id="5" name="תמונה 4">
            <a:extLst>
              <a:ext uri="{FF2B5EF4-FFF2-40B4-BE49-F238E27FC236}">
                <a16:creationId xmlns:a16="http://schemas.microsoft.com/office/drawing/2014/main" id="{3D17FEE5-8314-4CE7-9E89-7AA3139F6A77}"/>
              </a:ext>
            </a:extLst>
          </p:cNvPr>
          <p:cNvPicPr>
            <a:picLocks noChangeAspect="1"/>
          </p:cNvPicPr>
          <p:nvPr/>
        </p:nvPicPr>
        <p:blipFill rotWithShape="1">
          <a:blip r:embed="rId3"/>
          <a:srcRect l="4099" t="8390" r="3861" b="16184"/>
          <a:stretch/>
        </p:blipFill>
        <p:spPr>
          <a:xfrm>
            <a:off x="6884886" y="2108318"/>
            <a:ext cx="4055436" cy="1696442"/>
          </a:xfrm>
          <a:prstGeom prst="rect">
            <a:avLst/>
          </a:prstGeom>
        </p:spPr>
      </p:pic>
      <p:sp>
        <p:nvSpPr>
          <p:cNvPr id="6" name="תיבת טקסט 5">
            <a:extLst>
              <a:ext uri="{FF2B5EF4-FFF2-40B4-BE49-F238E27FC236}">
                <a16:creationId xmlns:a16="http://schemas.microsoft.com/office/drawing/2014/main" id="{1275D215-4C5C-47C5-B80D-A8A73BF5A84B}"/>
              </a:ext>
            </a:extLst>
          </p:cNvPr>
          <p:cNvSpPr txBox="1"/>
          <p:nvPr/>
        </p:nvSpPr>
        <p:spPr>
          <a:xfrm>
            <a:off x="2079308" y="1643684"/>
            <a:ext cx="2936854" cy="461665"/>
          </a:xfrm>
          <a:prstGeom prst="rect">
            <a:avLst/>
          </a:prstGeom>
          <a:noFill/>
        </p:spPr>
        <p:txBody>
          <a:bodyPr wrap="square" rtlCol="1">
            <a:spAutoFit/>
          </a:bodyPr>
          <a:lstStyle/>
          <a:p>
            <a:r>
              <a:rPr lang="en-US" sz="2400" dirty="0"/>
              <a:t>Neural Network</a:t>
            </a:r>
            <a:endParaRPr lang="he-IL" sz="2400" dirty="0"/>
          </a:p>
        </p:txBody>
      </p:sp>
      <p:sp>
        <p:nvSpPr>
          <p:cNvPr id="7" name="תיבת טקסט 6">
            <a:extLst>
              <a:ext uri="{FF2B5EF4-FFF2-40B4-BE49-F238E27FC236}">
                <a16:creationId xmlns:a16="http://schemas.microsoft.com/office/drawing/2014/main" id="{4A3DB388-9A94-4AC8-AE6B-48B18E9B27C9}"/>
              </a:ext>
            </a:extLst>
          </p:cNvPr>
          <p:cNvSpPr txBox="1"/>
          <p:nvPr/>
        </p:nvSpPr>
        <p:spPr>
          <a:xfrm>
            <a:off x="6884886" y="1643684"/>
            <a:ext cx="2936854" cy="461665"/>
          </a:xfrm>
          <a:prstGeom prst="rect">
            <a:avLst/>
          </a:prstGeom>
          <a:noFill/>
        </p:spPr>
        <p:txBody>
          <a:bodyPr wrap="square" rtlCol="1">
            <a:spAutoFit/>
          </a:bodyPr>
          <a:lstStyle/>
          <a:p>
            <a:r>
              <a:rPr lang="en-US" sz="2400" dirty="0"/>
              <a:t>CNN</a:t>
            </a:r>
            <a:endParaRPr lang="he-IL" sz="2400" dirty="0"/>
          </a:p>
        </p:txBody>
      </p:sp>
      <p:sp>
        <p:nvSpPr>
          <p:cNvPr id="8" name="תיבת טקסט 7">
            <a:extLst>
              <a:ext uri="{FF2B5EF4-FFF2-40B4-BE49-F238E27FC236}">
                <a16:creationId xmlns:a16="http://schemas.microsoft.com/office/drawing/2014/main" id="{20598349-FF05-4DB6-90EC-DA53DCBAF659}"/>
              </a:ext>
            </a:extLst>
          </p:cNvPr>
          <p:cNvSpPr txBox="1"/>
          <p:nvPr/>
        </p:nvSpPr>
        <p:spPr>
          <a:xfrm>
            <a:off x="1689444" y="4106321"/>
            <a:ext cx="9250878" cy="1754326"/>
          </a:xfrm>
          <a:prstGeom prst="rect">
            <a:avLst/>
          </a:prstGeom>
          <a:noFill/>
        </p:spPr>
        <p:txBody>
          <a:bodyPr wrap="square" rtlCol="1">
            <a:spAutoFit/>
          </a:bodyPr>
          <a:lstStyle/>
          <a:p>
            <a:pPr marL="285750" indent="-285750" algn="just" rtl="1">
              <a:buFont typeface="Arial" panose="020B0604020202020204" pitchFamily="34" charset="0"/>
              <a:buChar char="•"/>
            </a:pPr>
            <a:r>
              <a:rPr lang="he-IL" dirty="0"/>
              <a:t>ניתן לראות שהמודל המוצלח ביותר הוא ה</a:t>
            </a:r>
            <a:r>
              <a:rPr lang="en-US" dirty="0"/>
              <a:t>NN</a:t>
            </a:r>
            <a:r>
              <a:rPr lang="he-IL" dirty="0"/>
              <a:t> בפער קטן יחסית ולכן הוא המודל הסופי.</a:t>
            </a:r>
          </a:p>
          <a:p>
            <a:pPr marL="285750" indent="-285750" algn="just" rtl="1">
              <a:buFont typeface="Arial" panose="020B0604020202020204" pitchFamily="34" charset="0"/>
              <a:buChar char="•"/>
            </a:pPr>
            <a:r>
              <a:rPr lang="he-IL" dirty="0"/>
              <a:t>יתרון משמעותי נוסף של מודל ה</a:t>
            </a:r>
            <a:r>
              <a:rPr lang="en-US" dirty="0"/>
              <a:t>NN</a:t>
            </a:r>
            <a:r>
              <a:rPr lang="he-IL" dirty="0"/>
              <a:t> הוא בכך שהוא פשוט וקל ביחס ל</a:t>
            </a:r>
            <a:r>
              <a:rPr lang="en-US" dirty="0"/>
              <a:t>CNN</a:t>
            </a:r>
            <a:r>
              <a:rPr lang="he-IL" dirty="0"/>
              <a:t> כך שהוא צורך פחות זיכרון ויותר מהיר.</a:t>
            </a:r>
          </a:p>
          <a:p>
            <a:pPr marL="285750" indent="-285750" algn="just" rtl="1">
              <a:buFont typeface="Arial" panose="020B0604020202020204" pitchFamily="34" charset="0"/>
              <a:buChar char="•"/>
            </a:pPr>
            <a:r>
              <a:rPr lang="he-IL" dirty="0"/>
              <a:t>לסיכום המודל הטוב ביותר מצליח לסווג אחוז גבוה של חולים קריטיים בהצלחה תוך סיווג של כחמישית מהקלים באופן שגוי. ייתכן שהקושי לחזות  באופן אופטימלי נובע מטבעו האי וודאי של וירוס הקורונה כמו גם מאיכות הדאטה-סט.</a:t>
            </a:r>
          </a:p>
        </p:txBody>
      </p:sp>
    </p:spTree>
    <p:extLst>
      <p:ext uri="{BB962C8B-B14F-4D97-AF65-F5344CB8AC3E}">
        <p14:creationId xmlns:p14="http://schemas.microsoft.com/office/powerpoint/2010/main" val="84033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6" name="Freeform 6">
            <a:extLst>
              <a:ext uri="{FF2B5EF4-FFF2-40B4-BE49-F238E27FC236}">
                <a16:creationId xmlns:a16="http://schemas.microsoft.com/office/drawing/2014/main" id="{67166E24-4E93-4105-9A6B-95E145CD9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037" name="Rectangle 80">
            <a:extLst>
              <a:ext uri="{FF2B5EF4-FFF2-40B4-BE49-F238E27FC236}">
                <a16:creationId xmlns:a16="http://schemas.microsoft.com/office/drawing/2014/main" id="{31F05D12-468C-4328-A366-E127421F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8" name="Rectangle 82">
            <a:extLst>
              <a:ext uri="{FF2B5EF4-FFF2-40B4-BE49-F238E27FC236}">
                <a16:creationId xmlns:a16="http://schemas.microsoft.com/office/drawing/2014/main" id="{C243199D-2015-4F72-83EB-C6A3ED4C4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a:xfrm>
            <a:off x="1131240" y="538139"/>
            <a:ext cx="4988296" cy="1082877"/>
          </a:xfrm>
        </p:spPr>
        <p:txBody>
          <a:bodyPr vert="horz" lIns="91440" tIns="45720" rIns="91440" bIns="45720" rtlCol="0" anchor="t">
            <a:normAutofit/>
          </a:bodyPr>
          <a:lstStyle/>
          <a:p>
            <a:pPr algn="l" rtl="0"/>
            <a:r>
              <a:rPr lang="en-US" sz="3600" spc="800" dirty="0"/>
              <a:t>performance</a:t>
            </a:r>
          </a:p>
        </p:txBody>
      </p:sp>
      <p:sp>
        <p:nvSpPr>
          <p:cNvPr id="1039" name="Freeform 6">
            <a:extLst>
              <a:ext uri="{FF2B5EF4-FFF2-40B4-BE49-F238E27FC236}">
                <a16:creationId xmlns:a16="http://schemas.microsoft.com/office/drawing/2014/main" id="{CC3D4EFD-F9AF-4231-89CF-74A9A513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1028" name="Picture 4">
            <a:extLst>
              <a:ext uri="{FF2B5EF4-FFF2-40B4-BE49-F238E27FC236}">
                <a16:creationId xmlns:a16="http://schemas.microsoft.com/office/drawing/2014/main" id="{4469459F-78B0-4A24-8186-159A341CDCFC}"/>
              </a:ext>
            </a:extLst>
          </p:cNvPr>
          <p:cNvPicPr>
            <a:picLocks noChangeAspect="1" noChangeArrowheads="1"/>
          </p:cNvPicPr>
          <p:nvPr/>
        </p:nvPicPr>
        <p:blipFill>
          <a:blip r:embed="rId2"/>
          <a:srcRect/>
          <a:stretch/>
        </p:blipFill>
        <p:spPr bwMode="auto">
          <a:xfrm>
            <a:off x="2864050" y="4017297"/>
            <a:ext cx="3126038" cy="21160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FF0314-342B-4039-A811-810ED34786F9}"/>
              </a:ext>
            </a:extLst>
          </p:cNvPr>
          <p:cNvPicPr>
            <a:picLocks noChangeAspect="1" noChangeArrowheads="1"/>
          </p:cNvPicPr>
          <p:nvPr/>
        </p:nvPicPr>
        <p:blipFill>
          <a:blip r:embed="rId3"/>
          <a:srcRect/>
          <a:stretch/>
        </p:blipFill>
        <p:spPr bwMode="auto">
          <a:xfrm>
            <a:off x="2921977" y="1713813"/>
            <a:ext cx="3066815" cy="21178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FAFD63E-3BEE-435E-BE6B-8FEA7423E4CA}"/>
              </a:ext>
            </a:extLst>
          </p:cNvPr>
          <p:cNvPicPr>
            <a:picLocks noChangeAspect="1" noChangeArrowheads="1"/>
          </p:cNvPicPr>
          <p:nvPr/>
        </p:nvPicPr>
        <p:blipFill>
          <a:blip r:embed="rId4"/>
          <a:srcRect/>
          <a:stretch/>
        </p:blipFill>
        <p:spPr bwMode="auto">
          <a:xfrm>
            <a:off x="6211967" y="1733882"/>
            <a:ext cx="3069406" cy="20777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E1244E5-E8F8-4A30-BB23-B9E2142C9C7E}"/>
              </a:ext>
            </a:extLst>
          </p:cNvPr>
          <p:cNvPicPr>
            <a:picLocks noChangeAspect="1" noChangeArrowheads="1"/>
          </p:cNvPicPr>
          <p:nvPr/>
        </p:nvPicPr>
        <p:blipFill>
          <a:blip r:embed="rId5"/>
          <a:srcRect/>
          <a:stretch/>
        </p:blipFill>
        <p:spPr bwMode="auto">
          <a:xfrm>
            <a:off x="6211967" y="4004330"/>
            <a:ext cx="3126037" cy="207504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6E85F1C8-2D37-4E74-9173-14198641E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291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a:xfrm>
            <a:off x="1251677" y="1078378"/>
            <a:ext cx="2917551" cy="4701244"/>
          </a:xfrm>
        </p:spPr>
        <p:txBody>
          <a:bodyPr anchor="ctr">
            <a:normAutofit/>
          </a:bodyPr>
          <a:lstStyle/>
          <a:p>
            <a:r>
              <a:rPr lang="en-US" sz="3600" dirty="0"/>
              <a:t>Overview</a:t>
            </a:r>
            <a:endParaRPr lang="he-IL" sz="3600" dirty="0"/>
          </a:p>
        </p:txBody>
      </p:sp>
      <p:sp>
        <p:nvSpPr>
          <p:cNvPr id="3" name="מציין מיקום תוכן 2">
            <a:extLst>
              <a:ext uri="{FF2B5EF4-FFF2-40B4-BE49-F238E27FC236}">
                <a16:creationId xmlns:a16="http://schemas.microsoft.com/office/drawing/2014/main" id="{F3F7E1B0-0014-4209-A142-9575212DF3A9}"/>
              </a:ext>
            </a:extLst>
          </p:cNvPr>
          <p:cNvSpPr>
            <a:spLocks noGrp="1"/>
          </p:cNvSpPr>
          <p:nvPr>
            <p:ph idx="1"/>
          </p:nvPr>
        </p:nvSpPr>
        <p:spPr>
          <a:xfrm>
            <a:off x="5284702" y="1078378"/>
            <a:ext cx="6262938" cy="4701244"/>
          </a:xfrm>
        </p:spPr>
        <p:txBody>
          <a:bodyPr anchor="ctr">
            <a:normAutofit/>
          </a:bodyPr>
          <a:lstStyle/>
          <a:p>
            <a:pPr algn="just"/>
            <a:r>
              <a:rPr lang="he-IL" b="1" dirty="0"/>
              <a:t>הקדמה</a:t>
            </a:r>
            <a:r>
              <a:rPr lang="he-IL" dirty="0"/>
              <a:t>: </a:t>
            </a:r>
          </a:p>
          <a:p>
            <a:pPr marL="502920" lvl="1" indent="0" algn="just">
              <a:buNone/>
            </a:pPr>
            <a:r>
              <a:rPr lang="he-IL" sz="1700" dirty="0"/>
              <a:t>במציאות של מגיפה עולמית היכולת לצפות מראש אילו משאבים טיפול בחולה קורונה מסוים ידרוש, יכולה להיות עזרה גדולה לכוחות הרפואה. כך הם יוכלו להקצות משאבים בצורה חכמה, לטפל בחולה בצורה מיטבית בטרם יגיע למצב קריטי ולהימנע מקריסה של מערכת הבריאות.</a:t>
            </a:r>
          </a:p>
          <a:p>
            <a:pPr algn="just"/>
            <a:r>
              <a:rPr lang="he-IL" b="1" dirty="0"/>
              <a:t>מטרה</a:t>
            </a:r>
            <a:r>
              <a:rPr lang="he-IL" dirty="0"/>
              <a:t>: </a:t>
            </a:r>
          </a:p>
          <a:p>
            <a:pPr marL="502920" lvl="1" indent="0" algn="just">
              <a:buNone/>
            </a:pPr>
            <a:r>
              <a:rPr lang="he-IL" sz="1700" dirty="0"/>
              <a:t>לבנות ולאמן מודל שיחזה בהצלחה האם חולה קורונה עתיד להגיע למצב קריטי בהתבסס על הנתונים הרפואיים הידועים לגביו.</a:t>
            </a:r>
          </a:p>
          <a:p>
            <a:pPr algn="just"/>
            <a:r>
              <a:rPr lang="he-IL" b="1" dirty="0"/>
              <a:t>מדד איכות:</a:t>
            </a:r>
          </a:p>
          <a:p>
            <a:pPr marL="502920" lvl="1" indent="0" algn="just">
              <a:buNone/>
            </a:pPr>
            <a:r>
              <a:rPr lang="he-IL" sz="1700" dirty="0"/>
              <a:t>מודל מוצלח יהיה כזה שיחזה נכונה אחוז גבוה ככל הניתן של חולים קריטיים בעוד הוא חוזה באופן שגוי אחוז מינימלי של חולים קלים כקריטיים. במילים אחרות נרצה לתפוס כמה שיותר חולים קשים מבעוד מועד מבלי להתייחס לחולים קלים כקשים.</a:t>
            </a:r>
          </a:p>
        </p:txBody>
      </p:sp>
    </p:spTree>
    <p:extLst>
      <p:ext uri="{BB962C8B-B14F-4D97-AF65-F5344CB8AC3E}">
        <p14:creationId xmlns:p14="http://schemas.microsoft.com/office/powerpoint/2010/main" val="224722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a:xfrm>
            <a:off x="1251678" y="382385"/>
            <a:ext cx="10178322" cy="1492132"/>
          </a:xfrm>
        </p:spPr>
        <p:txBody>
          <a:bodyPr>
            <a:normAutofit/>
          </a:bodyPr>
          <a:lstStyle/>
          <a:p>
            <a:pPr algn="l"/>
            <a:r>
              <a:rPr lang="en-US" dirty="0"/>
              <a:t>Dataset</a:t>
            </a:r>
            <a:endParaRPr lang="he-IL" dirty="0"/>
          </a:p>
        </p:txBody>
      </p:sp>
      <p:pic>
        <p:nvPicPr>
          <p:cNvPr id="5" name="תמונה 4">
            <a:extLst>
              <a:ext uri="{FF2B5EF4-FFF2-40B4-BE49-F238E27FC236}">
                <a16:creationId xmlns:a16="http://schemas.microsoft.com/office/drawing/2014/main" id="{5629EAF3-68C6-4C81-9A41-0CBC02D03519}"/>
              </a:ext>
            </a:extLst>
          </p:cNvPr>
          <p:cNvPicPr>
            <a:picLocks noChangeAspect="1"/>
          </p:cNvPicPr>
          <p:nvPr/>
        </p:nvPicPr>
        <p:blipFill>
          <a:blip r:embed="rId2"/>
          <a:stretch>
            <a:fillRect/>
          </a:stretch>
        </p:blipFill>
        <p:spPr>
          <a:xfrm>
            <a:off x="1475696" y="1735146"/>
            <a:ext cx="3743323" cy="3387708"/>
          </a:xfrm>
          <a:prstGeom prst="rect">
            <a:avLst/>
          </a:prstGeom>
        </p:spPr>
      </p:pic>
      <p:pic>
        <p:nvPicPr>
          <p:cNvPr id="4" name="תמונה 3">
            <a:extLst>
              <a:ext uri="{FF2B5EF4-FFF2-40B4-BE49-F238E27FC236}">
                <a16:creationId xmlns:a16="http://schemas.microsoft.com/office/drawing/2014/main" id="{5AF85096-F352-4CD8-A8E3-160D1B99B7BD}"/>
              </a:ext>
            </a:extLst>
          </p:cNvPr>
          <p:cNvPicPr>
            <a:picLocks noChangeAspect="1"/>
          </p:cNvPicPr>
          <p:nvPr/>
        </p:nvPicPr>
        <p:blipFill>
          <a:blip r:embed="rId3"/>
          <a:stretch>
            <a:fillRect/>
          </a:stretch>
        </p:blipFill>
        <p:spPr>
          <a:xfrm>
            <a:off x="1475695" y="5336556"/>
            <a:ext cx="3743323" cy="842247"/>
          </a:xfrm>
          <a:prstGeom prst="rect">
            <a:avLst/>
          </a:prstGeom>
        </p:spPr>
      </p:pic>
      <p:sp>
        <p:nvSpPr>
          <p:cNvPr id="3" name="מציין מיקום תוכן 2">
            <a:extLst>
              <a:ext uri="{FF2B5EF4-FFF2-40B4-BE49-F238E27FC236}">
                <a16:creationId xmlns:a16="http://schemas.microsoft.com/office/drawing/2014/main" id="{F3F7E1B0-0014-4209-A142-9575212DF3A9}"/>
              </a:ext>
            </a:extLst>
          </p:cNvPr>
          <p:cNvSpPr>
            <a:spLocks noGrp="1"/>
          </p:cNvSpPr>
          <p:nvPr>
            <p:ph idx="1"/>
          </p:nvPr>
        </p:nvSpPr>
        <p:spPr>
          <a:xfrm>
            <a:off x="5414103" y="1701890"/>
            <a:ext cx="6015897" cy="4476913"/>
          </a:xfrm>
        </p:spPr>
        <p:txBody>
          <a:bodyPr>
            <a:normAutofit/>
          </a:bodyPr>
          <a:lstStyle/>
          <a:p>
            <a:pPr fontAlgn="base">
              <a:lnSpc>
                <a:spcPct val="100000"/>
              </a:lnSpc>
            </a:pPr>
            <a:r>
              <a:rPr lang="he-IL" sz="1800" b="1" dirty="0"/>
              <a:t>שם: </a:t>
            </a:r>
          </a:p>
          <a:p>
            <a:pPr marL="45720" indent="0" fontAlgn="base">
              <a:lnSpc>
                <a:spcPct val="100000"/>
              </a:lnSpc>
              <a:buNone/>
            </a:pPr>
            <a:r>
              <a:rPr lang="en-US" sz="2400" b="1" dirty="0"/>
              <a:t>COVID-19 patient pre-condition dataset</a:t>
            </a:r>
          </a:p>
          <a:p>
            <a:pPr fontAlgn="base">
              <a:lnSpc>
                <a:spcPct val="100000"/>
              </a:lnSpc>
            </a:pPr>
            <a:r>
              <a:rPr lang="he-IL" sz="1800" b="1" dirty="0"/>
              <a:t>מקורות:</a:t>
            </a:r>
          </a:p>
          <a:p>
            <a:pPr lvl="1" fontAlgn="base">
              <a:lnSpc>
                <a:spcPct val="100000"/>
              </a:lnSpc>
            </a:pPr>
            <a:r>
              <a:rPr lang="en-US" sz="1500" dirty="0">
                <a:hlinkClick r:id="rId4"/>
              </a:rPr>
              <a:t>Kaggle</a:t>
            </a:r>
            <a:endParaRPr lang="en-US" sz="1500" dirty="0"/>
          </a:p>
          <a:p>
            <a:pPr lvl="1" fontAlgn="base">
              <a:lnSpc>
                <a:spcPct val="100000"/>
              </a:lnSpc>
            </a:pPr>
            <a:r>
              <a:rPr lang="en-US" sz="1500" dirty="0">
                <a:hlinkClick r:id="rId5"/>
              </a:rPr>
              <a:t>Mexican government</a:t>
            </a:r>
            <a:endParaRPr lang="he-IL" sz="1500" dirty="0"/>
          </a:p>
          <a:p>
            <a:pPr fontAlgn="base">
              <a:lnSpc>
                <a:spcPct val="100000"/>
              </a:lnSpc>
            </a:pPr>
            <a:r>
              <a:rPr lang="he-IL" sz="1800" b="1" dirty="0"/>
              <a:t>תיאור כללי</a:t>
            </a:r>
          </a:p>
          <a:p>
            <a:pPr marL="502920" lvl="1" indent="0" fontAlgn="base">
              <a:lnSpc>
                <a:spcPct val="100000"/>
              </a:lnSpc>
              <a:buNone/>
            </a:pPr>
            <a:r>
              <a:rPr lang="he-IL" sz="1500" dirty="0"/>
              <a:t>מידע רפואי על חולי קורונה שסיפקה ממשלת מקסיקו. יש לציין שכיוון שמידע רפואי הוא חסוי ברוב מדינות העולם </a:t>
            </a:r>
            <a:r>
              <a:rPr lang="en-US" sz="1500" dirty="0"/>
              <a:t>Dataset</a:t>
            </a:r>
            <a:r>
              <a:rPr lang="he-IL" sz="1500" dirty="0"/>
              <a:t> כזה הוא מאוד נדיר.</a:t>
            </a:r>
            <a:endParaRPr lang="en-US" sz="1500" b="1" dirty="0"/>
          </a:p>
          <a:p>
            <a:pPr fontAlgn="base">
              <a:lnSpc>
                <a:spcPct val="100000"/>
              </a:lnSpc>
            </a:pPr>
            <a:r>
              <a:rPr lang="he-IL" sz="1800" b="1" dirty="0"/>
              <a:t>גודל:</a:t>
            </a:r>
          </a:p>
          <a:p>
            <a:pPr lvl="1" fontAlgn="base">
              <a:lnSpc>
                <a:spcPct val="100000"/>
              </a:lnSpc>
            </a:pPr>
            <a:r>
              <a:rPr lang="he-IL" sz="1500" dirty="0"/>
              <a:t>23 עמודות מידע על 563,201 חולים שונים</a:t>
            </a:r>
          </a:p>
        </p:txBody>
      </p:sp>
    </p:spTree>
    <p:extLst>
      <p:ext uri="{BB962C8B-B14F-4D97-AF65-F5344CB8AC3E}">
        <p14:creationId xmlns:p14="http://schemas.microsoft.com/office/powerpoint/2010/main" val="233392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0011A8-2C0D-49E3-9034-A28C17A710BF}"/>
              </a:ext>
            </a:extLst>
          </p:cNvPr>
          <p:cNvSpPr>
            <a:spLocks noGrp="1"/>
          </p:cNvSpPr>
          <p:nvPr>
            <p:ph type="title"/>
          </p:nvPr>
        </p:nvSpPr>
        <p:spPr>
          <a:xfrm>
            <a:off x="1006839" y="2873780"/>
            <a:ext cx="10178322" cy="1492132"/>
          </a:xfrm>
        </p:spPr>
        <p:txBody>
          <a:bodyPr>
            <a:normAutofit/>
          </a:bodyPr>
          <a:lstStyle/>
          <a:p>
            <a:pPr algn="l"/>
            <a:r>
              <a:rPr lang="en-US" sz="3600" dirty="0"/>
              <a:t>Dataset details</a:t>
            </a:r>
            <a:endParaRPr lang="he-IL" sz="3600" dirty="0"/>
          </a:p>
        </p:txBody>
      </p:sp>
      <p:sp>
        <p:nvSpPr>
          <p:cNvPr id="3" name="מציין מיקום תוכן 2">
            <a:extLst>
              <a:ext uri="{FF2B5EF4-FFF2-40B4-BE49-F238E27FC236}">
                <a16:creationId xmlns:a16="http://schemas.microsoft.com/office/drawing/2014/main" id="{38DA2404-F6A5-48AD-8292-24DFD6BE99E3}"/>
              </a:ext>
            </a:extLst>
          </p:cNvPr>
          <p:cNvSpPr>
            <a:spLocks noGrp="1"/>
          </p:cNvSpPr>
          <p:nvPr>
            <p:ph idx="1"/>
          </p:nvPr>
        </p:nvSpPr>
        <p:spPr>
          <a:xfrm>
            <a:off x="4875793" y="899748"/>
            <a:ext cx="3064096" cy="4794300"/>
          </a:xfrm>
        </p:spPr>
        <p:txBody>
          <a:bodyPr>
            <a:noAutofit/>
          </a:bodyPr>
          <a:lstStyle/>
          <a:p>
            <a:pPr marL="0" indent="0" algn="just" rtl="0">
              <a:lnSpc>
                <a:spcPct val="100000"/>
              </a:lnSpc>
              <a:buNone/>
            </a:pPr>
            <a:r>
              <a:rPr lang="en-US" sz="1600" b="1" dirty="0" err="1"/>
              <a:t>inmsupr</a:t>
            </a:r>
            <a:r>
              <a:rPr lang="en-US" sz="1600" dirty="0"/>
              <a:t>: </a:t>
            </a:r>
            <a:r>
              <a:rPr lang="he-IL" sz="1600" dirty="0"/>
              <a:t>מדוכא מערכת חיסונית</a:t>
            </a:r>
            <a:endParaRPr lang="en-US" sz="1600" dirty="0"/>
          </a:p>
          <a:p>
            <a:pPr marL="0" indent="0" algn="just" rtl="0">
              <a:lnSpc>
                <a:spcPct val="100000"/>
              </a:lnSpc>
              <a:buNone/>
            </a:pPr>
            <a:r>
              <a:rPr lang="en-US" sz="1600" b="1" dirty="0"/>
              <a:t>hypertension</a:t>
            </a:r>
            <a:r>
              <a:rPr lang="en-US" sz="1600" dirty="0"/>
              <a:t>: </a:t>
            </a:r>
            <a:r>
              <a:rPr lang="he-IL" sz="1600" dirty="0"/>
              <a:t>לחץ דם גבוה</a:t>
            </a:r>
            <a:endParaRPr lang="en-US" sz="1600" dirty="0"/>
          </a:p>
          <a:p>
            <a:pPr marL="0" indent="0" algn="just" rtl="0">
              <a:lnSpc>
                <a:spcPct val="100000"/>
              </a:lnSpc>
              <a:buNone/>
            </a:pPr>
            <a:r>
              <a:rPr lang="en-US" sz="1600" b="1" dirty="0"/>
              <a:t>cardiovascular</a:t>
            </a:r>
            <a:r>
              <a:rPr lang="en-US" sz="1600" dirty="0"/>
              <a:t>: </a:t>
            </a:r>
            <a:r>
              <a:rPr lang="he-IL" sz="1600" dirty="0"/>
              <a:t>מחלות כלי דם ולב</a:t>
            </a:r>
            <a:endParaRPr lang="en-US" sz="1600" dirty="0"/>
          </a:p>
          <a:p>
            <a:pPr marL="0" indent="0" algn="just" rtl="0">
              <a:lnSpc>
                <a:spcPct val="100000"/>
              </a:lnSpc>
              <a:buNone/>
            </a:pPr>
            <a:r>
              <a:rPr lang="en-US" sz="1600" b="1" dirty="0"/>
              <a:t>renal </a:t>
            </a:r>
            <a:r>
              <a:rPr lang="en-US" sz="1600" b="1" dirty="0" err="1"/>
              <a:t>chroni</a:t>
            </a:r>
            <a:r>
              <a:rPr lang="en-US" sz="1600" b="1" dirty="0"/>
              <a:t>: </a:t>
            </a:r>
            <a:r>
              <a:rPr lang="he-IL" sz="1600" dirty="0"/>
              <a:t>מחלת</a:t>
            </a:r>
            <a:r>
              <a:rPr lang="he-IL" sz="1600" b="1" dirty="0"/>
              <a:t> </a:t>
            </a:r>
            <a:r>
              <a:rPr lang="he-IL" sz="1600" dirty="0"/>
              <a:t>כליות</a:t>
            </a:r>
            <a:endParaRPr lang="en-US" sz="1600" dirty="0"/>
          </a:p>
          <a:p>
            <a:pPr marL="0" indent="0" algn="just" rtl="0">
              <a:lnSpc>
                <a:spcPct val="100000"/>
              </a:lnSpc>
              <a:buNone/>
            </a:pPr>
            <a:r>
              <a:rPr lang="en-US" sz="1600" b="1" dirty="0"/>
              <a:t>other disease: </a:t>
            </a:r>
            <a:r>
              <a:rPr lang="he-IL" sz="1600" dirty="0"/>
              <a:t>מחלות</a:t>
            </a:r>
            <a:r>
              <a:rPr lang="he-IL" sz="1600" b="1" dirty="0"/>
              <a:t> </a:t>
            </a:r>
            <a:r>
              <a:rPr lang="he-IL" sz="1600" dirty="0"/>
              <a:t>אחרות</a:t>
            </a:r>
            <a:endParaRPr lang="en-US" sz="1600" dirty="0"/>
          </a:p>
          <a:p>
            <a:pPr marL="0" indent="0" algn="just" rtl="0">
              <a:lnSpc>
                <a:spcPct val="100000"/>
              </a:lnSpc>
              <a:buNone/>
            </a:pPr>
            <a:r>
              <a:rPr lang="en-US" sz="1600" b="1" dirty="0"/>
              <a:t>obesity: </a:t>
            </a:r>
            <a:r>
              <a:rPr lang="he-IL" sz="1600" dirty="0"/>
              <a:t>סובל</a:t>
            </a:r>
            <a:r>
              <a:rPr lang="he-IL" sz="1600" b="1" dirty="0"/>
              <a:t> </a:t>
            </a:r>
            <a:r>
              <a:rPr lang="he-IL" sz="1600" dirty="0"/>
              <a:t>מהשמנה</a:t>
            </a:r>
            <a:endParaRPr lang="en-US" sz="1600" dirty="0"/>
          </a:p>
          <a:p>
            <a:pPr marL="0" indent="0" algn="just" rtl="0">
              <a:lnSpc>
                <a:spcPct val="100000"/>
              </a:lnSpc>
              <a:buNone/>
            </a:pPr>
            <a:r>
              <a:rPr lang="en-US" sz="1600" b="1" dirty="0"/>
              <a:t>tobacco</a:t>
            </a:r>
            <a:r>
              <a:rPr lang="en-US" sz="1600" dirty="0"/>
              <a:t>: </a:t>
            </a:r>
            <a:r>
              <a:rPr lang="he-IL" sz="1600" dirty="0"/>
              <a:t>מעשן</a:t>
            </a:r>
            <a:endParaRPr lang="en-US" sz="1600" dirty="0"/>
          </a:p>
          <a:p>
            <a:pPr marL="0" indent="0" algn="just" rtl="0">
              <a:lnSpc>
                <a:spcPct val="120000"/>
              </a:lnSpc>
              <a:buNone/>
            </a:pPr>
            <a:r>
              <a:rPr lang="en-US" sz="1600" b="1" dirty="0"/>
              <a:t>pneumonia: </a:t>
            </a:r>
            <a:r>
              <a:rPr lang="he-IL" sz="1600" dirty="0"/>
              <a:t>דלקת</a:t>
            </a:r>
            <a:r>
              <a:rPr lang="he-IL" sz="1600" b="1" dirty="0"/>
              <a:t> </a:t>
            </a:r>
            <a:r>
              <a:rPr lang="he-IL" sz="1600" dirty="0"/>
              <a:t>ריאות</a:t>
            </a:r>
            <a:endParaRPr lang="en-US" sz="1600" dirty="0"/>
          </a:p>
          <a:p>
            <a:pPr marL="0" indent="0" algn="just" rtl="0">
              <a:lnSpc>
                <a:spcPct val="120000"/>
              </a:lnSpc>
              <a:buNone/>
            </a:pPr>
            <a:r>
              <a:rPr lang="en-US" sz="1600" b="1" dirty="0"/>
              <a:t>pregnancy: </a:t>
            </a:r>
            <a:r>
              <a:rPr lang="he-IL" sz="1600" dirty="0"/>
              <a:t>בהריון</a:t>
            </a:r>
            <a:endParaRPr lang="en-US" sz="1600" dirty="0"/>
          </a:p>
          <a:p>
            <a:pPr marL="0" indent="0" algn="just" rtl="0">
              <a:lnSpc>
                <a:spcPct val="120000"/>
              </a:lnSpc>
              <a:buNone/>
            </a:pPr>
            <a:r>
              <a:rPr lang="en-US" sz="1600" b="1" dirty="0"/>
              <a:t>diabetes: </a:t>
            </a:r>
            <a:r>
              <a:rPr lang="he-IL" sz="1600" dirty="0"/>
              <a:t>סכרת</a:t>
            </a:r>
            <a:endParaRPr lang="en-US" sz="1600" dirty="0"/>
          </a:p>
          <a:p>
            <a:pPr marL="0" indent="0" algn="just" rtl="0">
              <a:lnSpc>
                <a:spcPct val="120000"/>
              </a:lnSpc>
              <a:buNone/>
            </a:pPr>
            <a:r>
              <a:rPr lang="en-US" sz="1600" b="1" dirty="0" err="1"/>
              <a:t>copd</a:t>
            </a:r>
            <a:r>
              <a:rPr lang="en-US" sz="1600" dirty="0"/>
              <a:t>: </a:t>
            </a:r>
            <a:r>
              <a:rPr lang="he-IL" sz="1600" dirty="0"/>
              <a:t>מחלת ריאות חסימתית כרונית</a:t>
            </a:r>
            <a:endParaRPr lang="en-US" sz="1600" dirty="0"/>
          </a:p>
          <a:p>
            <a:pPr marL="0" indent="0" algn="just" rtl="0">
              <a:lnSpc>
                <a:spcPct val="120000"/>
              </a:lnSpc>
              <a:buNone/>
            </a:pPr>
            <a:r>
              <a:rPr lang="en-US" sz="1600" b="1" dirty="0"/>
              <a:t>asthma: </a:t>
            </a:r>
            <a:r>
              <a:rPr lang="he-IL" sz="1600" dirty="0"/>
              <a:t>אסתמה</a:t>
            </a:r>
          </a:p>
        </p:txBody>
      </p:sp>
      <p:grpSp>
        <p:nvGrpSpPr>
          <p:cNvPr id="9" name="קבוצה 8">
            <a:extLst>
              <a:ext uri="{FF2B5EF4-FFF2-40B4-BE49-F238E27FC236}">
                <a16:creationId xmlns:a16="http://schemas.microsoft.com/office/drawing/2014/main" id="{D491A13D-0B82-4C0B-86D3-A936D7BCF6B5}"/>
              </a:ext>
            </a:extLst>
          </p:cNvPr>
          <p:cNvGrpSpPr/>
          <p:nvPr/>
        </p:nvGrpSpPr>
        <p:grpSpPr>
          <a:xfrm>
            <a:off x="8611056" y="2239721"/>
            <a:ext cx="2947482" cy="3344401"/>
            <a:chOff x="1567562" y="1505185"/>
            <a:chExt cx="2947482" cy="3344401"/>
          </a:xfrm>
        </p:grpSpPr>
        <p:sp>
          <p:nvSpPr>
            <p:cNvPr id="4" name="מציין מיקום תוכן 2">
              <a:extLst>
                <a:ext uri="{FF2B5EF4-FFF2-40B4-BE49-F238E27FC236}">
                  <a16:creationId xmlns:a16="http://schemas.microsoft.com/office/drawing/2014/main" id="{423DFEE8-3837-4CDA-8CD2-09DFAFFE345E}"/>
                </a:ext>
              </a:extLst>
            </p:cNvPr>
            <p:cNvSpPr txBox="1">
              <a:spLocks/>
            </p:cNvSpPr>
            <p:nvPr/>
          </p:nvSpPr>
          <p:spPr>
            <a:xfrm>
              <a:off x="1567562" y="1994085"/>
              <a:ext cx="2947482" cy="2855501"/>
            </a:xfrm>
            <a:prstGeom prst="rect">
              <a:avLst/>
            </a:prstGeom>
          </p:spPr>
          <p:txBody>
            <a:bodyPr vert="horz" lIns="91440" tIns="45720" rIns="91440" bIns="45720" rtlCol="0" anchor="ctr">
              <a:noAutofit/>
            </a:bodyPr>
            <a:lstStyle>
              <a:lvl1pPr marL="182880" indent="-182880" algn="r" defTabSz="914400" rtl="1"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rtl="0">
                <a:lnSpc>
                  <a:spcPct val="120000"/>
                </a:lnSpc>
                <a:buNone/>
              </a:pPr>
              <a:r>
                <a:rPr lang="en-US" sz="1600" b="1" dirty="0"/>
                <a:t>id: </a:t>
              </a:r>
              <a:r>
                <a:rPr lang="he-IL" sz="1600" dirty="0"/>
                <a:t>ת"ז</a:t>
              </a:r>
              <a:endParaRPr lang="en-US" sz="1600" b="1" dirty="0"/>
            </a:p>
            <a:p>
              <a:pPr marL="0" indent="0" algn="just" rtl="0">
                <a:lnSpc>
                  <a:spcPct val="120000"/>
                </a:lnSpc>
                <a:buNone/>
              </a:pPr>
              <a:r>
                <a:rPr lang="en-US" sz="1600" b="1" dirty="0"/>
                <a:t>sex: </a:t>
              </a:r>
              <a:r>
                <a:rPr lang="he-IL" sz="1600" dirty="0"/>
                <a:t>מין</a:t>
              </a:r>
              <a:endParaRPr lang="en-US" sz="1600" dirty="0"/>
            </a:p>
            <a:p>
              <a:pPr marL="0" indent="0" algn="just" rtl="0">
                <a:lnSpc>
                  <a:spcPct val="120000"/>
                </a:lnSpc>
                <a:buNone/>
              </a:pPr>
              <a:r>
                <a:rPr lang="en-US" sz="1600" b="1" dirty="0"/>
                <a:t>age: </a:t>
              </a:r>
              <a:r>
                <a:rPr lang="he-IL" sz="1600" dirty="0"/>
                <a:t>גיל</a:t>
              </a:r>
              <a:endParaRPr lang="en-US" sz="1600" dirty="0"/>
            </a:p>
            <a:p>
              <a:pPr marL="0" indent="0" algn="just" rtl="0">
                <a:lnSpc>
                  <a:spcPct val="120000"/>
                </a:lnSpc>
                <a:buNone/>
              </a:pPr>
              <a:r>
                <a:rPr lang="en-US" sz="1600" b="1" dirty="0"/>
                <a:t>patient type</a:t>
              </a:r>
              <a:r>
                <a:rPr lang="en-US" sz="1600" dirty="0"/>
                <a:t>: </a:t>
              </a:r>
              <a:r>
                <a:rPr lang="he-IL" sz="1600" dirty="0"/>
                <a:t>האם אושפז</a:t>
              </a:r>
              <a:endParaRPr lang="en-US" sz="1600" dirty="0"/>
            </a:p>
            <a:p>
              <a:pPr marL="0" indent="0" algn="just" rtl="0">
                <a:lnSpc>
                  <a:spcPct val="120000"/>
                </a:lnSpc>
                <a:buNone/>
              </a:pPr>
              <a:r>
                <a:rPr lang="en-US" sz="1600" b="1" dirty="0"/>
                <a:t>entry date</a:t>
              </a:r>
              <a:r>
                <a:rPr lang="en-US" sz="1600" dirty="0"/>
                <a:t>: </a:t>
              </a:r>
              <a:r>
                <a:rPr lang="he-IL" sz="1600" dirty="0"/>
                <a:t>תאריך אשפוז</a:t>
              </a:r>
              <a:endParaRPr lang="en-US" sz="1600" dirty="0"/>
            </a:p>
            <a:p>
              <a:pPr marL="0" indent="0" algn="just" rtl="0">
                <a:lnSpc>
                  <a:spcPct val="120000"/>
                </a:lnSpc>
                <a:buNone/>
              </a:pPr>
              <a:r>
                <a:rPr lang="en-US" sz="1600" b="1" dirty="0"/>
                <a:t>date symptoms</a:t>
              </a:r>
              <a:r>
                <a:rPr lang="en-US" sz="1600" dirty="0"/>
                <a:t>: </a:t>
              </a:r>
              <a:r>
                <a:rPr lang="he-IL" sz="1600" dirty="0"/>
                <a:t>תאריך הופעת סימפטומים</a:t>
              </a:r>
              <a:endParaRPr lang="en-US" sz="1600" dirty="0"/>
            </a:p>
          </p:txBody>
        </p:sp>
        <p:sp>
          <p:nvSpPr>
            <p:cNvPr id="5" name="תיבת טקסט 4">
              <a:extLst>
                <a:ext uri="{FF2B5EF4-FFF2-40B4-BE49-F238E27FC236}">
                  <a16:creationId xmlns:a16="http://schemas.microsoft.com/office/drawing/2014/main" id="{82EC8B28-E28F-40C2-AA01-9DE5BE523578}"/>
                </a:ext>
              </a:extLst>
            </p:cNvPr>
            <p:cNvSpPr txBox="1"/>
            <p:nvPr/>
          </p:nvSpPr>
          <p:spPr>
            <a:xfrm>
              <a:off x="1567562" y="1505185"/>
              <a:ext cx="2947482" cy="369332"/>
            </a:xfrm>
            <a:prstGeom prst="rect">
              <a:avLst/>
            </a:prstGeom>
            <a:noFill/>
          </p:spPr>
          <p:txBody>
            <a:bodyPr wrap="square" rtlCol="1">
              <a:spAutoFit/>
            </a:bodyPr>
            <a:lstStyle/>
            <a:p>
              <a:r>
                <a:rPr lang="he-IL" b="1" dirty="0"/>
                <a:t>מידע בסיסי</a:t>
              </a:r>
            </a:p>
          </p:txBody>
        </p:sp>
      </p:grpSp>
      <p:sp>
        <p:nvSpPr>
          <p:cNvPr id="6" name="תיבת טקסט 5">
            <a:extLst>
              <a:ext uri="{FF2B5EF4-FFF2-40B4-BE49-F238E27FC236}">
                <a16:creationId xmlns:a16="http://schemas.microsoft.com/office/drawing/2014/main" id="{6E84D594-93F8-4ED6-BBB9-859898603659}"/>
              </a:ext>
            </a:extLst>
          </p:cNvPr>
          <p:cNvSpPr txBox="1"/>
          <p:nvPr/>
        </p:nvSpPr>
        <p:spPr>
          <a:xfrm>
            <a:off x="4875793" y="410848"/>
            <a:ext cx="2947482" cy="369332"/>
          </a:xfrm>
          <a:prstGeom prst="rect">
            <a:avLst/>
          </a:prstGeom>
          <a:noFill/>
        </p:spPr>
        <p:txBody>
          <a:bodyPr wrap="square" rtlCol="1">
            <a:spAutoFit/>
          </a:bodyPr>
          <a:lstStyle/>
          <a:p>
            <a:r>
              <a:rPr lang="he-IL" b="1" dirty="0"/>
              <a:t>מידע רפואי קודם</a:t>
            </a:r>
          </a:p>
        </p:txBody>
      </p:sp>
      <p:sp>
        <p:nvSpPr>
          <p:cNvPr id="7" name="תיבת טקסט 6">
            <a:extLst>
              <a:ext uri="{FF2B5EF4-FFF2-40B4-BE49-F238E27FC236}">
                <a16:creationId xmlns:a16="http://schemas.microsoft.com/office/drawing/2014/main" id="{170B2918-4C2B-45F4-91A5-FC6B350FFA75}"/>
              </a:ext>
            </a:extLst>
          </p:cNvPr>
          <p:cNvSpPr txBox="1"/>
          <p:nvPr/>
        </p:nvSpPr>
        <p:spPr>
          <a:xfrm>
            <a:off x="8611056" y="382385"/>
            <a:ext cx="2947482" cy="369332"/>
          </a:xfrm>
          <a:prstGeom prst="rect">
            <a:avLst/>
          </a:prstGeom>
          <a:noFill/>
        </p:spPr>
        <p:txBody>
          <a:bodyPr wrap="square" rtlCol="1">
            <a:spAutoFit/>
          </a:bodyPr>
          <a:lstStyle/>
          <a:p>
            <a:r>
              <a:rPr lang="he-IL" b="1" dirty="0"/>
              <a:t>טיפול</a:t>
            </a:r>
          </a:p>
        </p:txBody>
      </p:sp>
      <p:sp>
        <p:nvSpPr>
          <p:cNvPr id="8" name="תיבת טקסט 7">
            <a:extLst>
              <a:ext uri="{FF2B5EF4-FFF2-40B4-BE49-F238E27FC236}">
                <a16:creationId xmlns:a16="http://schemas.microsoft.com/office/drawing/2014/main" id="{9B5CAD0B-4B88-4EE6-AC3C-812D52E98688}"/>
              </a:ext>
            </a:extLst>
          </p:cNvPr>
          <p:cNvSpPr txBox="1"/>
          <p:nvPr/>
        </p:nvSpPr>
        <p:spPr>
          <a:xfrm>
            <a:off x="8611056" y="871285"/>
            <a:ext cx="2836334" cy="1248868"/>
          </a:xfrm>
          <a:prstGeom prst="rect">
            <a:avLst/>
          </a:prstGeom>
          <a:noFill/>
        </p:spPr>
        <p:txBody>
          <a:bodyPr wrap="square" rtlCol="1">
            <a:spAutoFit/>
          </a:bodyPr>
          <a:lstStyle/>
          <a:p>
            <a:pPr algn="just">
              <a:lnSpc>
                <a:spcPct val="120000"/>
              </a:lnSpc>
            </a:pPr>
            <a:r>
              <a:rPr lang="en-US" sz="1600" b="1" dirty="0">
                <a:solidFill>
                  <a:srgbClr val="FF0000"/>
                </a:solidFill>
              </a:rPr>
              <a:t>intubated</a:t>
            </a:r>
            <a:r>
              <a:rPr lang="en-US" sz="1600" dirty="0"/>
              <a:t>:</a:t>
            </a:r>
            <a:r>
              <a:rPr lang="he-IL" sz="1600" dirty="0"/>
              <a:t>הונשם באמצעות מכונת הנשמה</a:t>
            </a:r>
            <a:endParaRPr lang="en-US" sz="1600" dirty="0"/>
          </a:p>
          <a:p>
            <a:pPr algn="just">
              <a:lnSpc>
                <a:spcPct val="120000"/>
              </a:lnSpc>
            </a:pPr>
            <a:r>
              <a:rPr lang="en-US" sz="1600" b="1" dirty="0" err="1">
                <a:solidFill>
                  <a:srgbClr val="FF0000"/>
                </a:solidFill>
              </a:rPr>
              <a:t>icu</a:t>
            </a:r>
            <a:r>
              <a:rPr lang="en-US" sz="1600" b="1" dirty="0"/>
              <a:t>: </a:t>
            </a:r>
            <a:r>
              <a:rPr lang="he-IL" sz="1600" dirty="0"/>
              <a:t>אושפז במחלקת טיפול נמרץ</a:t>
            </a:r>
            <a:endParaRPr lang="en-US" sz="1600" dirty="0"/>
          </a:p>
          <a:p>
            <a:pPr algn="just">
              <a:lnSpc>
                <a:spcPct val="120000"/>
              </a:lnSpc>
            </a:pPr>
            <a:r>
              <a:rPr lang="en-US" sz="1600" b="1" dirty="0">
                <a:solidFill>
                  <a:srgbClr val="FF0000"/>
                </a:solidFill>
              </a:rPr>
              <a:t>date died</a:t>
            </a:r>
            <a:r>
              <a:rPr lang="en-US" sz="1600" dirty="0"/>
              <a:t>: </a:t>
            </a:r>
            <a:r>
              <a:rPr lang="he-IL" sz="1600" dirty="0"/>
              <a:t>תאריך המוות</a:t>
            </a:r>
            <a:endParaRPr lang="en-US" sz="1600" dirty="0"/>
          </a:p>
        </p:txBody>
      </p:sp>
      <p:pic>
        <p:nvPicPr>
          <p:cNvPr id="10" name="תמונה 9">
            <a:extLst>
              <a:ext uri="{FF2B5EF4-FFF2-40B4-BE49-F238E27FC236}">
                <a16:creationId xmlns:a16="http://schemas.microsoft.com/office/drawing/2014/main" id="{94A79C09-536B-441D-BB73-A3E339BDD9A7}"/>
              </a:ext>
            </a:extLst>
          </p:cNvPr>
          <p:cNvPicPr>
            <a:picLocks noChangeAspect="1"/>
          </p:cNvPicPr>
          <p:nvPr/>
        </p:nvPicPr>
        <p:blipFill>
          <a:blip r:embed="rId3"/>
          <a:stretch>
            <a:fillRect/>
          </a:stretch>
        </p:blipFill>
        <p:spPr>
          <a:xfrm>
            <a:off x="0" y="5694048"/>
            <a:ext cx="12192000" cy="1148471"/>
          </a:xfrm>
          <a:prstGeom prst="rect">
            <a:avLst/>
          </a:prstGeom>
        </p:spPr>
      </p:pic>
    </p:spTree>
    <p:extLst>
      <p:ext uri="{BB962C8B-B14F-4D97-AF65-F5344CB8AC3E}">
        <p14:creationId xmlns:p14="http://schemas.microsoft.com/office/powerpoint/2010/main" val="199928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p:txBody>
          <a:bodyPr>
            <a:normAutofit/>
          </a:bodyPr>
          <a:lstStyle/>
          <a:p>
            <a:pPr algn="l"/>
            <a:r>
              <a:rPr lang="en-US" sz="3600" dirty="0"/>
              <a:t>Data cleaning and preparation</a:t>
            </a:r>
            <a:endParaRPr lang="he-IL" sz="3600" dirty="0"/>
          </a:p>
        </p:txBody>
      </p:sp>
      <p:sp>
        <p:nvSpPr>
          <p:cNvPr id="3" name="מציין מיקום תוכן 2">
            <a:extLst>
              <a:ext uri="{FF2B5EF4-FFF2-40B4-BE49-F238E27FC236}">
                <a16:creationId xmlns:a16="http://schemas.microsoft.com/office/drawing/2014/main" id="{F3F7E1B0-0014-4209-A142-9575212DF3A9}"/>
              </a:ext>
            </a:extLst>
          </p:cNvPr>
          <p:cNvSpPr>
            <a:spLocks noGrp="1"/>
          </p:cNvSpPr>
          <p:nvPr>
            <p:ph idx="1"/>
          </p:nvPr>
        </p:nvSpPr>
        <p:spPr>
          <a:xfrm>
            <a:off x="1251678" y="1128451"/>
            <a:ext cx="9837500" cy="5598920"/>
          </a:xfrm>
        </p:spPr>
        <p:txBody>
          <a:bodyPr>
            <a:normAutofit/>
          </a:bodyPr>
          <a:lstStyle/>
          <a:p>
            <a:pPr marL="342900" indent="-342900" algn="just" fontAlgn="base">
              <a:lnSpc>
                <a:spcPct val="150000"/>
              </a:lnSpc>
              <a:buFont typeface="+mj-lt"/>
              <a:buAutoNum type="arabicPeriod"/>
            </a:pPr>
            <a:r>
              <a:rPr lang="he-IL" sz="1600" dirty="0"/>
              <a:t>חולים שתוצאת בדיקת הקורונה שלהם שלילית או לא חד משמעית נמחקו.</a:t>
            </a:r>
            <a:endParaRPr lang="en-US" sz="1600" dirty="0"/>
          </a:p>
          <a:p>
            <a:pPr marL="342900" indent="-342900" algn="just" fontAlgn="base">
              <a:lnSpc>
                <a:spcPct val="150000"/>
              </a:lnSpc>
              <a:buFont typeface="+mj-lt"/>
              <a:buAutoNum type="arabicPeriod"/>
            </a:pPr>
            <a:r>
              <a:rPr lang="he-IL" sz="1600" dirty="0"/>
              <a:t>עבור פיצ'רים עם מספר גבוה של ערכים חד משמעיים נמחקו השורות שהכילו ערכים שאינם חד משמעיים. </a:t>
            </a:r>
          </a:p>
          <a:p>
            <a:pPr marL="342900" indent="-342900" algn="just" fontAlgn="base">
              <a:lnSpc>
                <a:spcPct val="150000"/>
              </a:lnSpc>
              <a:buFont typeface="+mj-lt"/>
              <a:buAutoNum type="arabicPeriod"/>
            </a:pPr>
            <a:r>
              <a:rPr lang="he-IL" sz="1600" dirty="0"/>
              <a:t>עבור פיצ'רים עם מספר קטן של ערכים חד משמעיים הפיצ'ר נמחק. (</a:t>
            </a:r>
            <a:r>
              <a:rPr lang="en-US" sz="1600" dirty="0" err="1"/>
              <a:t>contact_other_covid</a:t>
            </a:r>
            <a:r>
              <a:rPr lang="en-US" sz="1600" dirty="0"/>
              <a:t>, pregnancy</a:t>
            </a:r>
            <a:r>
              <a:rPr lang="he-IL" sz="1600" dirty="0"/>
              <a:t>)</a:t>
            </a:r>
            <a:endParaRPr lang="en-US" sz="1600" dirty="0"/>
          </a:p>
          <a:p>
            <a:pPr marL="342900" indent="-342900" algn="just" fontAlgn="base">
              <a:lnSpc>
                <a:spcPct val="150000"/>
              </a:lnSpc>
              <a:buFont typeface="+mj-lt"/>
              <a:buAutoNum type="arabicPeriod"/>
            </a:pPr>
            <a:r>
              <a:rPr lang="he-IL" sz="1600" dirty="0"/>
              <a:t>מחיקת פיצ'רים עם מידע חסר או שאינם משמעותיים (</a:t>
            </a:r>
            <a:r>
              <a:rPr lang="en-US" sz="1600" dirty="0"/>
              <a:t>affected features: id, </a:t>
            </a:r>
            <a:r>
              <a:rPr lang="en-US" sz="1600" dirty="0" err="1"/>
              <a:t>covid_res</a:t>
            </a:r>
            <a:r>
              <a:rPr lang="en-US" sz="1600" dirty="0"/>
              <a:t>, </a:t>
            </a:r>
            <a:r>
              <a:rPr lang="en-US" sz="1600" dirty="0" err="1"/>
              <a:t>entry_date</a:t>
            </a:r>
            <a:r>
              <a:rPr lang="en-US" sz="1600" dirty="0"/>
              <a:t>, </a:t>
            </a:r>
            <a:r>
              <a:rPr lang="en-US" sz="1600" dirty="0" err="1"/>
              <a:t>date_symptoms</a:t>
            </a:r>
            <a:r>
              <a:rPr lang="he-IL" sz="1600" dirty="0"/>
              <a:t>)</a:t>
            </a:r>
            <a:endParaRPr lang="en-US" sz="1600" dirty="0"/>
          </a:p>
          <a:p>
            <a:pPr marL="342900" indent="-342900" algn="just" fontAlgn="base">
              <a:lnSpc>
                <a:spcPct val="150000"/>
              </a:lnSpc>
              <a:buFont typeface="+mj-lt"/>
              <a:buAutoNum type="arabicPeriod"/>
            </a:pPr>
            <a:r>
              <a:rPr lang="he-IL" sz="1600" dirty="0"/>
              <a:t>יצרנו עמודה שתהיה ה</a:t>
            </a:r>
            <a:r>
              <a:rPr lang="en-US" sz="1600" dirty="0"/>
              <a:t>Label</a:t>
            </a:r>
            <a:r>
              <a:rPr lang="he-IL" sz="1600" dirty="0"/>
              <a:t> והיא מכילה 1 עבור כל חולה שאושפז בטיפול נמרץ, הונשם או מת ו0 עבור כל השאר. (הנחנו שאלו החולים שאפשר להגדיר כקריטיים)</a:t>
            </a:r>
            <a:endParaRPr lang="en-US" sz="1600" dirty="0"/>
          </a:p>
          <a:p>
            <a:pPr marL="342900" indent="-342900" algn="just" fontAlgn="base">
              <a:lnSpc>
                <a:spcPct val="150000"/>
              </a:lnSpc>
              <a:buFont typeface="+mj-lt"/>
              <a:buAutoNum type="arabicPeriod"/>
            </a:pPr>
            <a:r>
              <a:rPr lang="en-US" sz="1600" dirty="0"/>
              <a:t>One hot encoding</a:t>
            </a:r>
            <a:r>
              <a:rPr lang="he-IL" sz="1600" dirty="0"/>
              <a:t>- עדכון הערכים ל1 ו0 והמרת פיצ'ר הגיל ל12 עמודות המבטאות קבוצת גיל.</a:t>
            </a:r>
            <a:endParaRPr lang="en-US" sz="1600" dirty="0"/>
          </a:p>
          <a:p>
            <a:pPr marL="342900" indent="-342900" algn="just" fontAlgn="base">
              <a:lnSpc>
                <a:spcPct val="150000"/>
              </a:lnSpc>
              <a:buFont typeface="+mj-lt"/>
              <a:buAutoNum type="arabicPeriod"/>
            </a:pPr>
            <a:r>
              <a:rPr lang="he-IL" sz="1600" dirty="0"/>
              <a:t>לאחר ניקיון והכנה הסט מכיל 218,902 ערכים ייחודיים ו26 עמודות </a:t>
            </a:r>
            <a:endParaRPr lang="en-US" sz="1600" dirty="0"/>
          </a:p>
          <a:p>
            <a:pPr marL="342900" indent="-342900" algn="just" fontAlgn="base">
              <a:lnSpc>
                <a:spcPct val="150000"/>
              </a:lnSpc>
              <a:buFont typeface="+mj-lt"/>
              <a:buAutoNum type="arabicPeriod"/>
            </a:pPr>
            <a:r>
              <a:rPr lang="he-IL" sz="1600" dirty="0"/>
              <a:t>חלוקת הסט- </a:t>
            </a:r>
            <a:r>
              <a:rPr lang="en-US" sz="1600" dirty="0"/>
              <a:t>Train</a:t>
            </a:r>
            <a:r>
              <a:rPr lang="he-IL" sz="1600" dirty="0"/>
              <a:t>(80%), </a:t>
            </a:r>
            <a:r>
              <a:rPr lang="en-US" sz="1600" dirty="0"/>
              <a:t>Validation</a:t>
            </a:r>
            <a:r>
              <a:rPr lang="he-IL" sz="1600" dirty="0"/>
              <a:t>(13%) </a:t>
            </a:r>
            <a:r>
              <a:rPr lang="en-US" sz="1600" dirty="0"/>
              <a:t>Test</a:t>
            </a:r>
            <a:r>
              <a:rPr lang="he-IL" sz="1600" dirty="0"/>
              <a:t>(7%)</a:t>
            </a:r>
            <a:endParaRPr lang="en-US" sz="1600" dirty="0"/>
          </a:p>
          <a:p>
            <a:pPr algn="just"/>
            <a:endParaRPr lang="he-IL" sz="1600" dirty="0"/>
          </a:p>
        </p:txBody>
      </p:sp>
      <p:pic>
        <p:nvPicPr>
          <p:cNvPr id="4" name="תמונה 3">
            <a:extLst>
              <a:ext uri="{FF2B5EF4-FFF2-40B4-BE49-F238E27FC236}">
                <a16:creationId xmlns:a16="http://schemas.microsoft.com/office/drawing/2014/main" id="{B4423446-2F54-4669-8501-22576ECA1AA6}"/>
              </a:ext>
            </a:extLst>
          </p:cNvPr>
          <p:cNvPicPr>
            <a:picLocks noChangeAspect="1"/>
          </p:cNvPicPr>
          <p:nvPr/>
        </p:nvPicPr>
        <p:blipFill>
          <a:blip r:embed="rId3"/>
          <a:stretch>
            <a:fillRect/>
          </a:stretch>
        </p:blipFill>
        <p:spPr>
          <a:xfrm>
            <a:off x="0" y="5761715"/>
            <a:ext cx="12192000" cy="919936"/>
          </a:xfrm>
          <a:prstGeom prst="rect">
            <a:avLst/>
          </a:prstGeom>
        </p:spPr>
      </p:pic>
    </p:spTree>
    <p:extLst>
      <p:ext uri="{BB962C8B-B14F-4D97-AF65-F5344CB8AC3E}">
        <p14:creationId xmlns:p14="http://schemas.microsoft.com/office/powerpoint/2010/main" val="70689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a:xfrm>
            <a:off x="1251678" y="382385"/>
            <a:ext cx="3744865" cy="1492132"/>
          </a:xfrm>
        </p:spPr>
        <p:txBody>
          <a:bodyPr>
            <a:normAutofit/>
          </a:bodyPr>
          <a:lstStyle/>
          <a:p>
            <a:r>
              <a:rPr lang="he-IL" b="1" dirty="0"/>
              <a:t>אתגר מרכזי</a:t>
            </a:r>
          </a:p>
        </p:txBody>
      </p:sp>
      <p:sp>
        <p:nvSpPr>
          <p:cNvPr id="3" name="מציין מיקום תוכן 2">
            <a:extLst>
              <a:ext uri="{FF2B5EF4-FFF2-40B4-BE49-F238E27FC236}">
                <a16:creationId xmlns:a16="http://schemas.microsoft.com/office/drawing/2014/main" id="{F3F7E1B0-0014-4209-A142-9575212DF3A9}"/>
              </a:ext>
            </a:extLst>
          </p:cNvPr>
          <p:cNvSpPr>
            <a:spLocks noGrp="1"/>
          </p:cNvSpPr>
          <p:nvPr>
            <p:ph idx="1"/>
          </p:nvPr>
        </p:nvSpPr>
        <p:spPr>
          <a:xfrm>
            <a:off x="1328505" y="1647733"/>
            <a:ext cx="3668038" cy="3593591"/>
          </a:xfrm>
        </p:spPr>
        <p:txBody>
          <a:bodyPr>
            <a:normAutofit/>
          </a:bodyPr>
          <a:lstStyle/>
          <a:p>
            <a:r>
              <a:rPr lang="he-IL" dirty="0"/>
              <a:t>לאחר ניקוי והכנה ה</a:t>
            </a:r>
            <a:r>
              <a:rPr lang="en-US" dirty="0"/>
              <a:t>dataset</a:t>
            </a:r>
            <a:r>
              <a:rPr lang="he-IL" dirty="0"/>
              <a:t> מאוד לא מאוזן כיוון שסך החולים שנכנסו למצב קריטי מהווים רק 12.3% מכלל המידע הקיים.</a:t>
            </a:r>
          </a:p>
          <a:p>
            <a:r>
              <a:rPr lang="he-IL" dirty="0"/>
              <a:t>בהמשך נרחיב על השיטות בהן השתמשנו כדי להתגבר על הבעיה.</a:t>
            </a:r>
          </a:p>
        </p:txBody>
      </p:sp>
      <p:pic>
        <p:nvPicPr>
          <p:cNvPr id="7" name="Graphic 6">
            <a:extLst>
              <a:ext uri="{FF2B5EF4-FFF2-40B4-BE49-F238E27FC236}">
                <a16:creationId xmlns:a16="http://schemas.microsoft.com/office/drawing/2014/main" id="{44294686-733A-43EB-B6D3-40440A43B06C}"/>
              </a:ext>
            </a:extLst>
          </p:cNvPr>
          <p:cNvPicPr>
            <a:picLocks noChangeAspect="1"/>
          </p:cNvPicPr>
          <p:nvPr/>
        </p:nvPicPr>
        <p:blipFill>
          <a:blip r:embed="rId2"/>
          <a:srcRect/>
          <a:stretch/>
        </p:blipFill>
        <p:spPr>
          <a:xfrm>
            <a:off x="5817119" y="1693323"/>
            <a:ext cx="4977496" cy="3780378"/>
          </a:xfrm>
          <a:prstGeom prst="rect">
            <a:avLst/>
          </a:prstGeom>
        </p:spPr>
      </p:pic>
    </p:spTree>
    <p:extLst>
      <p:ext uri="{BB962C8B-B14F-4D97-AF65-F5344CB8AC3E}">
        <p14:creationId xmlns:p14="http://schemas.microsoft.com/office/powerpoint/2010/main" val="139403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F0C80-C610-4642-9068-E6D0BEA435AB}"/>
              </a:ext>
            </a:extLst>
          </p:cNvPr>
          <p:cNvSpPr>
            <a:spLocks noGrp="1"/>
          </p:cNvSpPr>
          <p:nvPr>
            <p:ph type="title"/>
          </p:nvPr>
        </p:nvSpPr>
        <p:spPr>
          <a:xfrm>
            <a:off x="1078524" y="1231506"/>
            <a:ext cx="6145284" cy="4394988"/>
          </a:xfrm>
        </p:spPr>
        <p:txBody>
          <a:bodyPr vert="horz" lIns="91440" tIns="45720" rIns="91440" bIns="45720" rtlCol="0" anchor="ctr">
            <a:normAutofit/>
          </a:bodyPr>
          <a:lstStyle/>
          <a:p>
            <a:pPr rtl="0"/>
            <a:r>
              <a:rPr lang="en-US" sz="4800" spc="800" dirty="0"/>
              <a:t>Models</a:t>
            </a:r>
          </a:p>
        </p:txBody>
      </p:sp>
    </p:spTree>
    <p:extLst>
      <p:ext uri="{BB962C8B-B14F-4D97-AF65-F5344CB8AC3E}">
        <p14:creationId xmlns:p14="http://schemas.microsoft.com/office/powerpoint/2010/main" val="292609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747C8D-3F1D-42AA-8D4E-DA397E58CD83}"/>
              </a:ext>
            </a:extLst>
          </p:cNvPr>
          <p:cNvSpPr>
            <a:spLocks noGrp="1"/>
          </p:cNvSpPr>
          <p:nvPr>
            <p:ph type="title"/>
          </p:nvPr>
        </p:nvSpPr>
        <p:spPr>
          <a:xfrm>
            <a:off x="1251679" y="645107"/>
            <a:ext cx="3384329" cy="1640894"/>
          </a:xfrm>
        </p:spPr>
        <p:txBody>
          <a:bodyPr anchor="t">
            <a:normAutofit/>
          </a:bodyPr>
          <a:lstStyle/>
          <a:p>
            <a:pPr algn="l"/>
            <a:r>
              <a:rPr lang="en-US" sz="4000" dirty="0"/>
              <a:t>Logistic regression</a:t>
            </a:r>
            <a:endParaRPr lang="he-IL" sz="4000" dirty="0"/>
          </a:p>
        </p:txBody>
      </p:sp>
      <p:sp>
        <p:nvSpPr>
          <p:cNvPr id="3" name="מציין מיקום תוכן 2">
            <a:extLst>
              <a:ext uri="{FF2B5EF4-FFF2-40B4-BE49-F238E27FC236}">
                <a16:creationId xmlns:a16="http://schemas.microsoft.com/office/drawing/2014/main" id="{2FE32DCC-5445-4D2A-B27B-D78695059ADE}"/>
              </a:ext>
            </a:extLst>
          </p:cNvPr>
          <p:cNvSpPr>
            <a:spLocks noGrp="1"/>
          </p:cNvSpPr>
          <p:nvPr>
            <p:ph idx="1"/>
          </p:nvPr>
        </p:nvSpPr>
        <p:spPr>
          <a:xfrm>
            <a:off x="1251679" y="2286001"/>
            <a:ext cx="3384330" cy="2117759"/>
          </a:xfrm>
        </p:spPr>
        <p:txBody>
          <a:bodyPr>
            <a:normAutofit/>
          </a:bodyPr>
          <a:lstStyle/>
          <a:p>
            <a:r>
              <a:rPr lang="he-IL" sz="1600" dirty="0"/>
              <a:t>מודל </a:t>
            </a:r>
            <a:r>
              <a:rPr lang="en-US" sz="1600" dirty="0"/>
              <a:t>Logistic regression</a:t>
            </a:r>
            <a:r>
              <a:rPr lang="he-IL" sz="1600" dirty="0"/>
              <a:t> פשוט עם 10,000 צעדים בקצב למידה של 0.001. </a:t>
            </a:r>
          </a:p>
          <a:p>
            <a:r>
              <a:rPr lang="he-IL" sz="1600" dirty="0"/>
              <a:t>ה</a:t>
            </a:r>
            <a:r>
              <a:rPr lang="en-US" sz="1600" dirty="0"/>
              <a:t>success rate</a:t>
            </a:r>
            <a:r>
              <a:rPr lang="he-IL" sz="1600" dirty="0"/>
              <a:t> היה 86% אך ניתן לראות שהמודל חזה כמעט את כולם כבריאים. ההערכה היא שחוסר האיזון גרם לכך.</a:t>
            </a:r>
          </a:p>
        </p:txBody>
      </p:sp>
      <p:pic>
        <p:nvPicPr>
          <p:cNvPr id="5" name="תמונה 4">
            <a:extLst>
              <a:ext uri="{FF2B5EF4-FFF2-40B4-BE49-F238E27FC236}">
                <a16:creationId xmlns:a16="http://schemas.microsoft.com/office/drawing/2014/main" id="{07994518-5719-4593-8F52-4281BCEF6122}"/>
              </a:ext>
            </a:extLst>
          </p:cNvPr>
          <p:cNvPicPr/>
          <p:nvPr/>
        </p:nvPicPr>
        <p:blipFill rotWithShape="1">
          <a:blip r:embed="rId2"/>
          <a:srcRect l="5493" b="9679"/>
          <a:stretch/>
        </p:blipFill>
        <p:spPr bwMode="auto">
          <a:xfrm>
            <a:off x="1576012" y="4394552"/>
            <a:ext cx="2354720" cy="1818341"/>
          </a:xfrm>
          <a:prstGeom prst="rect">
            <a:avLst/>
          </a:prstGeom>
          <a:noFill/>
          <a:ln>
            <a:noFill/>
          </a:ln>
          <a:extLst>
            <a:ext uri="{53640926-AAD7-44D8-BBD7-CCE9431645EC}">
              <a14:shadowObscured xmlns:a14="http://schemas.microsoft.com/office/drawing/2010/main"/>
            </a:ext>
          </a:extLst>
        </p:spPr>
      </p:pic>
      <p:pic>
        <p:nvPicPr>
          <p:cNvPr id="7" name="תמונה 6">
            <a:extLst>
              <a:ext uri="{FF2B5EF4-FFF2-40B4-BE49-F238E27FC236}">
                <a16:creationId xmlns:a16="http://schemas.microsoft.com/office/drawing/2014/main" id="{6F94A196-C2A0-4CEF-87DD-96066200BA37}"/>
              </a:ext>
            </a:extLst>
          </p:cNvPr>
          <p:cNvPicPr>
            <a:picLocks noChangeAspect="1"/>
          </p:cNvPicPr>
          <p:nvPr/>
        </p:nvPicPr>
        <p:blipFill rotWithShape="1">
          <a:blip r:embed="rId3"/>
          <a:srcRect l="4400"/>
          <a:stretch/>
        </p:blipFill>
        <p:spPr>
          <a:xfrm>
            <a:off x="4709844" y="2301189"/>
            <a:ext cx="7079843" cy="3911704"/>
          </a:xfrm>
          <a:prstGeom prst="rect">
            <a:avLst/>
          </a:prstGeom>
        </p:spPr>
      </p:pic>
    </p:spTree>
    <p:extLst>
      <p:ext uri="{BB962C8B-B14F-4D97-AF65-F5344CB8AC3E}">
        <p14:creationId xmlns:p14="http://schemas.microsoft.com/office/powerpoint/2010/main" val="249293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48B688F-3BDD-4C53-BA6D-230207C7E1A4}"/>
              </a:ext>
            </a:extLst>
          </p:cNvPr>
          <p:cNvSpPr>
            <a:spLocks noGrp="1"/>
          </p:cNvSpPr>
          <p:nvPr>
            <p:ph type="title"/>
          </p:nvPr>
        </p:nvSpPr>
        <p:spPr>
          <a:xfrm>
            <a:off x="761996" y="1153287"/>
            <a:ext cx="3570566" cy="4551426"/>
          </a:xfrm>
        </p:spPr>
        <p:txBody>
          <a:bodyPr anchor="ctr">
            <a:normAutofit/>
          </a:bodyPr>
          <a:lstStyle/>
          <a:p>
            <a:r>
              <a:rPr lang="en-US" sz="3200" dirty="0"/>
              <a:t>Loss Function Interventions technique</a:t>
            </a:r>
            <a:endParaRPr lang="he-IL"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7" name="מציין מיקום תוכן 2">
                <a:extLst>
                  <a:ext uri="{FF2B5EF4-FFF2-40B4-BE49-F238E27FC236}">
                    <a16:creationId xmlns:a16="http://schemas.microsoft.com/office/drawing/2014/main" id="{633E3086-0479-4B23-830C-BF291D1ED057}"/>
                  </a:ext>
                </a:extLst>
              </p:cNvPr>
              <p:cNvSpPr txBox="1">
                <a:spLocks noGrp="1"/>
              </p:cNvSpPr>
              <p:nvPr>
                <p:ph idx="1"/>
              </p:nvPr>
            </p:nvSpPr>
            <p:spPr>
              <a:xfrm>
                <a:off x="4976813" y="1152525"/>
                <a:ext cx="6453187" cy="4552950"/>
              </a:xfrm>
              <a:prstGeom prst="rect">
                <a:avLst/>
              </a:prstGeom>
            </p:spPr>
            <p:txBody>
              <a:bodyPr vert="horz" lIns="91440" tIns="45720" rIns="91440" bIns="45720" rtlCol="0">
                <a:noAutofit/>
              </a:bodyPr>
              <a:lst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lnSpc>
                    <a:spcPct val="150000"/>
                  </a:lnSpc>
                </a:pPr>
                <a:r>
                  <a:rPr lang="he-IL" sz="1600" dirty="0"/>
                  <a:t>על מנת לשפר את ביצועי המודל הקודם הוספנו שימוש בטכניקת התערבות בפונקציית ה</a:t>
                </a:r>
                <a:r>
                  <a:rPr lang="en-US" sz="1600" dirty="0"/>
                  <a:t>loss</a:t>
                </a:r>
                <a:r>
                  <a:rPr lang="he-IL" sz="1600" dirty="0"/>
                  <a:t>.</a:t>
                </a:r>
              </a:p>
              <a:p>
                <a:pPr algn="just">
                  <a:lnSpc>
                    <a:spcPct val="150000"/>
                  </a:lnSpc>
                </a:pPr>
                <a:r>
                  <a:rPr lang="he-IL" sz="1600" dirty="0"/>
                  <a:t>הרעיון של ההתערבות הוא לתת משקל שונה לטעות חיובית ולטעות שלילית בהתאם ליחס בין מספר הדוגמאות החיוביות לכלל הדוגמאות. או במילים אחרות "להעניש" את המודל יותר כאשר הוא חוזה חולה קריטי כלא-קריטי.</a:t>
                </a:r>
              </a:p>
              <a:p>
                <a:pPr algn="just">
                  <a:lnSpc>
                    <a:spcPct val="150000"/>
                  </a:lnSpc>
                </a:pPr>
                <a:r>
                  <a:rPr lang="he-IL" sz="1600" dirty="0"/>
                  <a:t> השתמשנו ב- "</a:t>
                </a:r>
                <a:r>
                  <a:rPr lang="en-US" sz="1600" dirty="0"/>
                  <a:t> “</a:t>
                </a:r>
                <a:r>
                  <a:rPr lang="en-US" sz="1600" dirty="0" err="1"/>
                  <a:t>tf.nn.weighted_cross_entropy_with_logits</a:t>
                </a:r>
                <a:r>
                  <a:rPr lang="he-IL" sz="1600" dirty="0"/>
                  <a:t>שמחשב באופן הבא:</a:t>
                </a:r>
              </a:p>
              <a:p>
                <a:pPr marL="0" indent="0" algn="just">
                  <a:lnSpc>
                    <a:spcPct val="150000"/>
                  </a:lnSpc>
                  <a:buNone/>
                </a:pPr>
                <a:endParaRPr lang="he-IL" sz="1200" b="1" dirty="0"/>
              </a:p>
              <a:p>
                <a:pPr algn="just">
                  <a:lnSpc>
                    <a:spcPct val="150000"/>
                  </a:lnSpc>
                </a:pPr>
                <a:r>
                  <a:rPr lang="he-IL" sz="1600" dirty="0"/>
                  <a:t>כאשר פרמטר המשקל החיובי חושב כך-</a:t>
                </a:r>
              </a:p>
              <a:p>
                <a:pPr marL="0" indent="0" algn="ctr">
                  <a:lnSpc>
                    <a:spcPct val="150000"/>
                  </a:lnSpc>
                  <a:buFont typeface="Arial" panose="020B0604020202020204" pitchFamily="34" charset="0"/>
                  <a:buNone/>
                </a:pPr>
                <a:r>
                  <a:rPr lang="he-IL" sz="1600" dirty="0"/>
                  <a:t>  </a:t>
                </a:r>
                <a14:m>
                  <m:oMath xmlns:m="http://schemas.openxmlformats.org/officeDocument/2006/math">
                    <m:r>
                      <a:rPr lang="en-US" sz="1600" i="1">
                        <a:latin typeface="Cambria Math" panose="02040503050406030204" pitchFamily="18" charset="0"/>
                      </a:rPr>
                      <m:t>𝑐</m:t>
                    </m:r>
                    <m:r>
                      <a:rPr lang="en-US" sz="1600" i="1">
                        <a:latin typeface="Cambria Math" panose="02040503050406030204" pitchFamily="18" charset="0"/>
                      </a:rPr>
                      <m:t> =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𝑡𝑜𝑡𝑎𝑙</m:t>
                        </m:r>
                        <m:r>
                          <a:rPr lang="en-US" sz="1600" i="1">
                            <a:latin typeface="Cambria Math" panose="02040503050406030204" pitchFamily="18" charset="0"/>
                          </a:rPr>
                          <m:t> </m:t>
                        </m:r>
                        <m:r>
                          <a:rPr lang="en-US" sz="1600" i="1">
                            <a:latin typeface="Cambria Math" panose="02040503050406030204" pitchFamily="18" charset="0"/>
                          </a:rPr>
                          <m:t>𝑒𝑥𝑎𝑚𝑝𝑙𝑒𝑠</m:t>
                        </m:r>
                      </m:num>
                      <m:den>
                        <m:r>
                          <a:rPr lang="en-US" sz="1600" i="1">
                            <a:latin typeface="Cambria Math" panose="02040503050406030204" pitchFamily="18" charset="0"/>
                          </a:rPr>
                          <m:t>#</m:t>
                        </m:r>
                        <m:r>
                          <a:rPr lang="en-US" sz="1600" i="1">
                            <a:latin typeface="Cambria Math" panose="02040503050406030204" pitchFamily="18" charset="0"/>
                          </a:rPr>
                          <m:t>𝑝𝑜𝑠𝑖𝑡𝑖𝑣𝑒</m:t>
                        </m:r>
                        <m:r>
                          <a:rPr lang="en-US" sz="1600" i="1">
                            <a:latin typeface="Cambria Math" panose="02040503050406030204" pitchFamily="18" charset="0"/>
                          </a:rPr>
                          <m:t> </m:t>
                        </m:r>
                        <m:r>
                          <a:rPr lang="en-US" sz="1600" i="1">
                            <a:latin typeface="Cambria Math" panose="02040503050406030204" pitchFamily="18" charset="0"/>
                          </a:rPr>
                          <m:t>𝑒𝑥𝑎𝑚𝑝𝑙𝑒𝑠</m:t>
                        </m:r>
                      </m:den>
                    </m:f>
                  </m:oMath>
                </a14:m>
                <a:endParaRPr lang="he-IL" sz="1200" b="1" dirty="0"/>
              </a:p>
              <a:p>
                <a:pPr algn="just">
                  <a:lnSpc>
                    <a:spcPct val="150000"/>
                  </a:lnSpc>
                </a:pPr>
                <a:endParaRPr lang="he-IL" sz="1200" b="1" dirty="0"/>
              </a:p>
              <a:p>
                <a:pPr algn="just">
                  <a:lnSpc>
                    <a:spcPct val="100000"/>
                  </a:lnSpc>
                </a:pPr>
                <a:endParaRPr lang="he-IL" sz="1600" dirty="0"/>
              </a:p>
            </p:txBody>
          </p:sp>
        </mc:Choice>
        <mc:Fallback xmlns="">
          <p:sp>
            <p:nvSpPr>
              <p:cNvPr id="7" name="מציין מיקום תוכן 2">
                <a:extLst>
                  <a:ext uri="{FF2B5EF4-FFF2-40B4-BE49-F238E27FC236}">
                    <a16:creationId xmlns:a16="http://schemas.microsoft.com/office/drawing/2014/main" id="{633E3086-0479-4B23-830C-BF291D1ED057}"/>
                  </a:ext>
                </a:extLst>
              </p:cNvPr>
              <p:cNvSpPr txBox="1">
                <a:spLocks noGrp="1" noRot="1" noChangeAspect="1" noMove="1" noResize="1" noEditPoints="1" noAdjustHandles="1" noChangeArrowheads="1" noChangeShapeType="1" noTextEdit="1"/>
              </p:cNvSpPr>
              <p:nvPr>
                <p:ph idx="1"/>
              </p:nvPr>
            </p:nvSpPr>
            <p:spPr>
              <a:xfrm>
                <a:off x="4976813" y="1152525"/>
                <a:ext cx="6453187" cy="4552950"/>
              </a:xfrm>
              <a:prstGeom prst="rect">
                <a:avLst/>
              </a:prstGeom>
              <a:blipFill>
                <a:blip r:embed="rId3"/>
                <a:stretch>
                  <a:fillRect l="-1416" r="-378"/>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148CA21A-DA0F-43A7-B87F-4DBF7E3D9F3C}"/>
              </a:ext>
            </a:extLst>
          </p:cNvPr>
          <p:cNvPicPr>
            <a:picLocks noChangeAspect="1"/>
          </p:cNvPicPr>
          <p:nvPr/>
        </p:nvPicPr>
        <p:blipFill rotWithShape="1">
          <a:blip r:embed="rId4"/>
          <a:srcRect r="869" b="2246"/>
          <a:stretch/>
        </p:blipFill>
        <p:spPr>
          <a:xfrm>
            <a:off x="5705903" y="3694068"/>
            <a:ext cx="4835097" cy="623932"/>
          </a:xfrm>
          <a:prstGeom prst="rect">
            <a:avLst/>
          </a:prstGeom>
        </p:spPr>
      </p:pic>
    </p:spTree>
    <p:extLst>
      <p:ext uri="{BB962C8B-B14F-4D97-AF65-F5344CB8AC3E}">
        <p14:creationId xmlns:p14="http://schemas.microsoft.com/office/powerpoint/2010/main" val="4131875812"/>
      </p:ext>
    </p:extLst>
  </p:cSld>
  <p:clrMapOvr>
    <a:masterClrMapping/>
  </p:clrMapOvr>
</p:sld>
</file>

<file path=ppt/theme/theme1.xml><?xml version="1.0" encoding="utf-8"?>
<a:theme xmlns:a="http://schemas.openxmlformats.org/drawingml/2006/main" name="תג">
  <a:themeElements>
    <a:clrScheme name="תג">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תג">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תג">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7C9729F51452449BAAAB242C9D10CF" ma:contentTypeVersion="12" ma:contentTypeDescription="Create a new document." ma:contentTypeScope="" ma:versionID="12880275dab9f3358eded7d67c15207d">
  <xsd:schema xmlns:xsd="http://www.w3.org/2001/XMLSchema" xmlns:xs="http://www.w3.org/2001/XMLSchema" xmlns:p="http://schemas.microsoft.com/office/2006/metadata/properties" xmlns:ns3="9a8d5d23-66da-4bc7-b245-40b74d8e5639" xmlns:ns4="540817de-9def-42d4-918c-cf887d102c4c" targetNamespace="http://schemas.microsoft.com/office/2006/metadata/properties" ma:root="true" ma:fieldsID="73c188823e23f39121e6aa1ebca01f07" ns3:_="" ns4:_="">
    <xsd:import namespace="9a8d5d23-66da-4bc7-b245-40b74d8e5639"/>
    <xsd:import namespace="540817de-9def-42d4-918c-cf887d102c4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8d5d23-66da-4bc7-b245-40b74d8e563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0817de-9def-42d4-918c-cf887d102c4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a8d5d23-66da-4bc7-b245-40b74d8e5639"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8CF82C0F-30E6-4981-A10E-8A96A88D1E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8d5d23-66da-4bc7-b245-40b74d8e5639"/>
    <ds:schemaRef ds:uri="540817de-9def-42d4-918c-cf887d102c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540817de-9def-42d4-918c-cf887d102c4c"/>
    <ds:schemaRef ds:uri="9a8d5d23-66da-4bc7-b245-40b74d8e563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987</TotalTime>
  <Words>1185</Words>
  <Application>Microsoft Office PowerPoint</Application>
  <PresentationFormat>מסך רחב</PresentationFormat>
  <Paragraphs>129</Paragraphs>
  <Slides>16</Slides>
  <Notes>8</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16</vt:i4>
      </vt:variant>
    </vt:vector>
  </HeadingPairs>
  <TitlesOfParts>
    <vt:vector size="24" baseType="lpstr">
      <vt:lpstr>Adobe Caslon Pro Bold</vt:lpstr>
      <vt:lpstr>Arial</vt:lpstr>
      <vt:lpstr>Cambria Math</vt:lpstr>
      <vt:lpstr>Gill Sans MT</vt:lpstr>
      <vt:lpstr>Impact</vt:lpstr>
      <vt:lpstr>Tahoma</vt:lpstr>
      <vt:lpstr>Wingdings 2</vt:lpstr>
      <vt:lpstr>תג</vt:lpstr>
      <vt:lpstr>COVID-19 Risk Prediction</vt:lpstr>
      <vt:lpstr>Overview</vt:lpstr>
      <vt:lpstr>Dataset</vt:lpstr>
      <vt:lpstr>Dataset details</vt:lpstr>
      <vt:lpstr>Data cleaning and preparation</vt:lpstr>
      <vt:lpstr>אתגר מרכזי</vt:lpstr>
      <vt:lpstr>Models</vt:lpstr>
      <vt:lpstr>Logistic regression</vt:lpstr>
      <vt:lpstr>Loss Function Interventions technique</vt:lpstr>
      <vt:lpstr>Logistic regression +Loss Function Interventions technique</vt:lpstr>
      <vt:lpstr>neural network</vt:lpstr>
      <vt:lpstr>neural network  +deeper +Loss Function Interventions technique +Ridge +adam optimizer</vt:lpstr>
      <vt:lpstr>CNN +Loss Function Interventions technique  +adam optimizer +max pooling</vt:lpstr>
      <vt:lpstr>עוד שיטות שהשתמשנו בהן בדרך ולא נכנסו למודלים הסופיים</vt:lpstr>
      <vt:lpstr>תוצאות סופיות</vt:lpstr>
      <vt:lpstr>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Risk Prediction</dc:title>
  <dc:creator>נתנאל אינדיק</dc:creator>
  <cp:lastModifiedBy>נתנאל אינדיק</cp:lastModifiedBy>
  <cp:revision>1</cp:revision>
  <dcterms:created xsi:type="dcterms:W3CDTF">2021-02-06T23:37:57Z</dcterms:created>
  <dcterms:modified xsi:type="dcterms:W3CDTF">2021-02-07T16:18:30Z</dcterms:modified>
</cp:coreProperties>
</file>