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
  </p:notesMasterIdLst>
  <p:sldIdLst>
    <p:sldId id="256" r:id="rId2"/>
    <p:sldId id="322" r:id="rId3"/>
    <p:sldId id="317" r:id="rId4"/>
    <p:sldId id="323" r:id="rId5"/>
    <p:sldId id="262" r:id="rId6"/>
    <p:sldId id="311" r:id="rId7"/>
    <p:sldId id="325" r:id="rId8"/>
    <p:sldId id="326" r:id="rId9"/>
    <p:sldId id="314" r:id="rId10"/>
    <p:sldId id="278" r:id="rId11"/>
  </p:sldIdLst>
  <p:sldSz cx="9144000" cy="5143500" type="screen16x9"/>
  <p:notesSz cx="6858000" cy="9144000"/>
  <p:embeddedFontLst>
    <p:embeddedFont>
      <p:font typeface="Agency FB" panose="020B0503020202020204" pitchFamily="34" charset="0"/>
      <p:regular r:id="rId13"/>
      <p:bold r:id="rId14"/>
    </p:embeddedFont>
    <p:embeddedFont>
      <p:font typeface="Barlow" panose="00000500000000000000" pitchFamily="2" charset="0"/>
      <p:regular r:id="rId15"/>
      <p:bold r:id="rId16"/>
      <p:italic r:id="rId17"/>
      <p:boldItalic r:id="rId18"/>
    </p:embeddedFont>
    <p:embeddedFont>
      <p:font typeface="Barlow Light" panose="00000400000000000000" pitchFamily="2" charset="0"/>
      <p:regular r:id="rId19"/>
      <p:bold r:id="rId20"/>
      <p:italic r:id="rId21"/>
      <p:boldItalic r:id="rId22"/>
    </p:embeddedFont>
    <p:embeddedFont>
      <p:font typeface="Barlow SemiBold" panose="00000700000000000000" pitchFamily="2" charset="0"/>
      <p:regular r:id="rId23"/>
      <p:bold r:id="rId24"/>
      <p:italic r:id="rId25"/>
      <p:boldItalic r:id="rId26"/>
    </p:embeddedFont>
    <p:embeddedFont>
      <p:font typeface="Bodoni MT" panose="02070603080606020203" pitchFamily="18"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Cambria Math" panose="02040503050406030204" pitchFamily="18" charset="0"/>
      <p:regular r:id="rId35"/>
    </p:embeddedFont>
    <p:embeddedFont>
      <p:font typeface="Raleway Thin" pitchFamily="2" charset="0"/>
      <p:regular r:id="rId36"/>
      <p:bold r:id="rId37"/>
      <p:italic r:id="rId38"/>
      <p:boldItalic r:id="rId39"/>
    </p:embeddedFont>
    <p:embeddedFont>
      <p:font typeface="Rockwell Extra Bold" panose="02060903040505020403" pitchFamily="18" charset="0"/>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E2214B-EEA6-4F0E-851E-DA328E0D34B4}">
  <a:tblStyle styleId="{11E2214B-EEA6-4F0E-851E-DA328E0D34B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E44D3EF-30E0-43DB-A017-93B0B98886E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סגנון בהיר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ללא סגנון, ללא רשת">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סגנון ביניים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סגנון כהה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סגנון בהיר 2 - הדגשה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1054" autoAdjust="0"/>
  </p:normalViewPr>
  <p:slideViewPr>
    <p:cSldViewPr snapToGrid="0">
      <p:cViewPr>
        <p:scale>
          <a:sx n="70" d="100"/>
          <a:sy n="70" d="100"/>
        </p:scale>
        <p:origin x="108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9" Type="http://schemas.openxmlformats.org/officeDocument/2006/relationships/font" Target="fonts/font27.fntdata"/><Relationship Id="rId21" Type="http://schemas.openxmlformats.org/officeDocument/2006/relationships/font" Target="fonts/font9.fntdata"/><Relationship Id="rId34" Type="http://schemas.openxmlformats.org/officeDocument/2006/relationships/font" Target="fonts/font2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37" Type="http://schemas.openxmlformats.org/officeDocument/2006/relationships/font" Target="fonts/font25.fntdata"/><Relationship Id="rId40"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font" Target="fonts/font24.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font" Target="fonts/font2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font" Target="fonts/font21.fntdata"/><Relationship Id="rId38"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50" dirty="0"/>
              <a:t>Hello everyone, my name is Meir, and I will present you the paper “Explainable Shapley-Based Allocation”. In this paper we introduce a new method to generate explanations to the Shapley value. Before we get to the explanation, we need to first explain what is a coalitional game and what is the Shapley- value.</a:t>
            </a:r>
            <a:endParaRPr lang="he-IL" sz="105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that's it. </a:t>
            </a:r>
            <a:r>
              <a:rPr lang="en-US"/>
              <a:t>Thanks for listening and hope you enjoyed!</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Basically, Given a group of </a:t>
            </a:r>
            <a:r>
              <a:rPr lang="en-US" sz="1100" dirty="0">
                <a:latin typeface="Barlow Light" panose="00000400000000000000" pitchFamily="2" charset="0"/>
              </a:rPr>
              <a:t>agents</a:t>
            </a:r>
            <a:r>
              <a:rPr lang="en-US" dirty="0"/>
              <a:t>, a coalitional game is a function that associates every subset of the </a:t>
            </a:r>
            <a:r>
              <a:rPr lang="en-US" sz="1100" dirty="0">
                <a:latin typeface="Barlow Light" panose="00000400000000000000" pitchFamily="2" charset="0"/>
              </a:rPr>
              <a:t>agents </a:t>
            </a:r>
            <a:r>
              <a:rPr lang="en-US" dirty="0"/>
              <a:t>with a value that represents their collective payoff if they will cooperate. The problem is </a:t>
            </a:r>
            <a:r>
              <a:rPr lang="en-US" sz="1100" dirty="0">
                <a:latin typeface="Barlow Light" panose="00000400000000000000" pitchFamily="2" charset="0"/>
              </a:rPr>
              <a:t>if </a:t>
            </a:r>
            <a:r>
              <a:rPr lang="en-US" dirty="0"/>
              <a:t>the group that consists of all the </a:t>
            </a:r>
            <a:r>
              <a:rPr lang="en-US" sz="1100" dirty="0">
                <a:latin typeface="Barlow Light" panose="00000400000000000000" pitchFamily="2" charset="0"/>
              </a:rPr>
              <a:t>agents</a:t>
            </a:r>
            <a:r>
              <a:rPr lang="en-US" dirty="0"/>
              <a:t>, also known as the grand coalition, </a:t>
            </a:r>
            <a:r>
              <a:rPr lang="en-US" sz="1100" dirty="0">
                <a:latin typeface="Barlow Light" panose="00000400000000000000" pitchFamily="2" charset="0"/>
              </a:rPr>
              <a:t>will form, how to divide the revenue among the agents in a fair way? These games represent many real-world problems.</a:t>
            </a:r>
            <a:endParaRPr lang="en-US" dirty="0"/>
          </a:p>
          <a:p>
            <a:pPr marL="0" lvl="0" indent="0" algn="l" rtl="0">
              <a:spcBef>
                <a:spcPts val="0"/>
              </a:spcBef>
              <a:spcAft>
                <a:spcPts val="0"/>
              </a:spcAft>
              <a:buNone/>
            </a:pPr>
            <a:r>
              <a:rPr lang="en-US" dirty="0"/>
              <a:t>     For example, here we see a coalitional game with 3 </a:t>
            </a:r>
            <a:r>
              <a:rPr lang="en-US" sz="1100" dirty="0">
                <a:latin typeface="Barlow Light" panose="00000400000000000000" pitchFamily="2" charset="0"/>
              </a:rPr>
              <a:t>agents</a:t>
            </a:r>
            <a:r>
              <a:rPr lang="en-US" dirty="0"/>
              <a:t>: A, B, and C. This game is also known as the “glove game”. </a:t>
            </a:r>
            <a:r>
              <a:rPr lang="en-US" sz="1100" dirty="0">
                <a:latin typeface="Barlow Light" panose="00000400000000000000" pitchFamily="2" charset="0"/>
              </a:rPr>
              <a:t>Agent</a:t>
            </a:r>
            <a:r>
              <a:rPr lang="en-US" dirty="0"/>
              <a:t> A has only a left-glove and </a:t>
            </a:r>
            <a:r>
              <a:rPr lang="en-US" sz="1100" dirty="0">
                <a:latin typeface="Barlow Light" panose="00000400000000000000" pitchFamily="2" charset="0"/>
              </a:rPr>
              <a:t>agents</a:t>
            </a:r>
            <a:r>
              <a:rPr lang="en-US" dirty="0"/>
              <a:t> B and C have only a right-glove. A pair of left and right gloves is worth </a:t>
            </a:r>
            <a:r>
              <a:rPr lang="en-US" b="0" dirty="0"/>
              <a:t>$12 </a:t>
            </a:r>
            <a:r>
              <a:rPr lang="en-US" dirty="0"/>
              <a:t>but a single glove is worth nothing. In case the three </a:t>
            </a:r>
            <a:r>
              <a:rPr lang="en-US" sz="1100" dirty="0">
                <a:latin typeface="Barlow Light" panose="00000400000000000000" pitchFamily="2" charset="0"/>
              </a:rPr>
              <a:t>agents</a:t>
            </a:r>
            <a:r>
              <a:rPr lang="en-US" dirty="0"/>
              <a:t> collaborate, how should they divide the $12 revenue between them?</a:t>
            </a:r>
          </a:p>
        </p:txBody>
      </p:sp>
    </p:spTree>
    <p:extLst>
      <p:ext uri="{BB962C8B-B14F-4D97-AF65-F5344CB8AC3E}">
        <p14:creationId xmlns:p14="http://schemas.microsoft.com/office/powerpoint/2010/main" val="41805638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Shapley value is a solution to the problem of coalitional games. According to the Shapley value, the </a:t>
            </a:r>
            <a:r>
              <a:rPr lang="en-US" sz="1100" dirty="0"/>
              <a:t>allocation for every </a:t>
            </a:r>
            <a:r>
              <a:rPr lang="en-US" sz="1100" dirty="0">
                <a:latin typeface="Barlow Light" panose="00000400000000000000" pitchFamily="2" charset="0"/>
              </a:rPr>
              <a:t>agent</a:t>
            </a:r>
            <a:r>
              <a:rPr lang="en-US" sz="1100" dirty="0"/>
              <a:t> is her average marginal contribution to the payoff of any subset of other </a:t>
            </a:r>
            <a:r>
              <a:rPr lang="en-US" sz="1100" dirty="0">
                <a:latin typeface="Barlow Light" panose="00000400000000000000" pitchFamily="2" charset="0"/>
              </a:rPr>
              <a:t>agents</a:t>
            </a:r>
            <a:r>
              <a:rPr lang="en-US" sz="1100" dirty="0"/>
              <a:t>. </a:t>
            </a:r>
          </a:p>
          <a:p>
            <a:pPr marL="0" lvl="0" indent="0" algn="l" rtl="0">
              <a:spcBef>
                <a:spcPts val="0"/>
              </a:spcBef>
              <a:spcAft>
                <a:spcPts val="0"/>
              </a:spcAft>
              <a:buNone/>
            </a:pPr>
            <a:r>
              <a:rPr lang="en-US" dirty="0">
                <a:latin typeface="Bodoni MT" panose="02070603080606020203" pitchFamily="18" charset="0"/>
              </a:rPr>
              <a:t>     Since it has been proven that Shapley value is the only solution that maintains several basic axioms, it has been termed the most important normative division scheme in cooperative game theory. All that said, sometimes humans presented with an allocation according to the Shapley value may not observe it as fair.</a:t>
            </a:r>
          </a:p>
        </p:txBody>
      </p:sp>
    </p:spTree>
    <p:extLst>
      <p:ext uri="{BB962C8B-B14F-4D97-AF65-F5344CB8AC3E}">
        <p14:creationId xmlns:p14="http://schemas.microsoft.com/office/powerpoint/2010/main" val="1731597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Following the previous example, if all </a:t>
            </a:r>
            <a:r>
              <a:rPr lang="en-US" sz="1100" dirty="0">
                <a:latin typeface="Barlow Light" panose="00000400000000000000" pitchFamily="2" charset="0"/>
              </a:rPr>
              <a:t>agents</a:t>
            </a:r>
            <a:r>
              <a:rPr lang="en-US" dirty="0"/>
              <a:t> collaborate, the Shapley value allocates $8 to </a:t>
            </a:r>
            <a:r>
              <a:rPr lang="en-US" sz="1100" dirty="0">
                <a:latin typeface="Barlow Light" panose="00000400000000000000" pitchFamily="2" charset="0"/>
              </a:rPr>
              <a:t>agent</a:t>
            </a:r>
            <a:r>
              <a:rPr lang="en-US" dirty="0"/>
              <a:t> A and only $2 to B and $2 to C. Now, it may seem fair that </a:t>
            </a:r>
            <a:r>
              <a:rPr lang="en-US" sz="1100" dirty="0">
                <a:latin typeface="Barlow Light" panose="00000400000000000000" pitchFamily="2" charset="0"/>
              </a:rPr>
              <a:t>agent</a:t>
            </a:r>
            <a:r>
              <a:rPr lang="en-US" dirty="0"/>
              <a:t> A gets more than the other </a:t>
            </a:r>
            <a:r>
              <a:rPr lang="en-US" sz="1100" dirty="0">
                <a:latin typeface="Barlow Light" panose="00000400000000000000" pitchFamily="2" charset="0"/>
              </a:rPr>
              <a:t>agents</a:t>
            </a:r>
            <a:r>
              <a:rPr lang="en-US" dirty="0"/>
              <a:t> since he has a more unique item, but most of the people we presented with this problem said such an allocation is unfair.</a:t>
            </a:r>
            <a:endParaRPr dirty="0"/>
          </a:p>
        </p:txBody>
      </p:sp>
    </p:spTree>
    <p:extLst>
      <p:ext uri="{BB962C8B-B14F-4D97-AF65-F5344CB8AC3E}">
        <p14:creationId xmlns:p14="http://schemas.microsoft.com/office/powerpoint/2010/main" val="1529369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make the Shapley value more fair to humans we have developed an algorithm that for every coalitional game automatically generates intuitive explanations that are customized for this specific game.</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short, our algorithm decomposes any coalitional game into a sequence of sub-games that their Shapley allocation is easier to perceive as fair. We call these sub-games ETX games. In every ETX game, all the agents are either contribute nothing or make an equal contribution to the other agents. According to the Shapley value, each agent who contributes nothing should receive a payoff of $0, and all other agents should equally share the revenue between them.   </a:t>
            </a:r>
          </a:p>
          <a:p>
            <a:pPr marL="0" lvl="0" indent="0" algn="l" rtl="0">
              <a:spcBef>
                <a:spcPts val="0"/>
              </a:spcBef>
              <a:spcAft>
                <a:spcPts val="0"/>
              </a:spcAft>
              <a:buNone/>
            </a:pPr>
            <a:r>
              <a:rPr lang="en-US" dirty="0"/>
              <a:t>     The explanation is basically showing the user how the sum of all ETX games equals the original game, and how the sum of all the intuitive allocations of all the ETX games is equal to the Shapley value on the original game.</a:t>
            </a:r>
          </a:p>
        </p:txBody>
      </p:sp>
    </p:spTree>
    <p:extLst>
      <p:ext uri="{BB962C8B-B14F-4D97-AF65-F5344CB8AC3E}">
        <p14:creationId xmlns:p14="http://schemas.microsoft.com/office/powerpoint/2010/main" val="96237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2889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example, the glove game can be decomposed into three ETX sub-games. As you can see, the sum of all the sub-games is equal to the glove game and the sum of all their intuitive allocations is indeed equal to the Shapley value.</a:t>
            </a:r>
            <a:endParaRPr dirty="0"/>
          </a:p>
        </p:txBody>
      </p:sp>
    </p:spTree>
    <p:extLst>
      <p:ext uri="{BB962C8B-B14F-4D97-AF65-F5344CB8AC3E}">
        <p14:creationId xmlns:p14="http://schemas.microsoft.com/office/powerpoint/2010/main" val="1743534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הראנו גם מובהקות במספר מבחנים סטטיסטיים.</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00453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4.png"/><Relationship Id="rId7" Type="http://schemas.openxmlformats.org/officeDocument/2006/relationships/image" Target="../media/image3.png"/><Relationship Id="rId12"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2.pn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38" name="Google Shape;338;p12"/>
          <p:cNvSpPr txBox="1">
            <a:spLocks noGrp="1"/>
          </p:cNvSpPr>
          <p:nvPr>
            <p:ph type="ctrTitle"/>
          </p:nvPr>
        </p:nvSpPr>
        <p:spPr>
          <a:xfrm>
            <a:off x="407316" y="1084155"/>
            <a:ext cx="5872093" cy="141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800" b="1" cap="none" spc="0" baseline="0" dirty="0"/>
              <a:t>Explainable Shapley-</a:t>
            </a:r>
            <a:br>
              <a:rPr lang="en-US" sz="4800" b="1" cap="none" spc="0" baseline="0" dirty="0"/>
            </a:br>
            <a:r>
              <a:rPr lang="en-US" sz="4800" b="1" cap="none" spc="0" baseline="0" dirty="0"/>
              <a:t>Based Allocation</a:t>
            </a:r>
            <a:endParaRPr b="1" dirty="0"/>
          </a:p>
        </p:txBody>
      </p:sp>
      <p:sp>
        <p:nvSpPr>
          <p:cNvPr id="339" name="כותרת משנה 2">
            <a:extLst>
              <a:ext uri="{FF2B5EF4-FFF2-40B4-BE49-F238E27FC236}">
                <a16:creationId xmlns:a16="http://schemas.microsoft.com/office/drawing/2014/main" id="{16FDE344-4E1D-4137-82B9-A3395DA06C40}"/>
              </a:ext>
            </a:extLst>
          </p:cNvPr>
          <p:cNvSpPr txBox="1">
            <a:spLocks/>
          </p:cNvSpPr>
          <p:nvPr/>
        </p:nvSpPr>
        <p:spPr>
          <a:xfrm>
            <a:off x="697269" y="2529266"/>
            <a:ext cx="5335670" cy="1627247"/>
          </a:xfrm>
          <a:prstGeom prst="rect">
            <a:avLst/>
          </a:prstGeom>
        </p:spPr>
        <p:txBody>
          <a:bodyPr vert="horz" lIns="91440" tIns="45720" rIns="91440" bIns="45720" rtlCol="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indent="-228600">
              <a:buFont typeface="Arial" panose="020B0604020202020204" pitchFamily="34" charset="0"/>
              <a:buChar char="•"/>
            </a:pPr>
            <a:endParaRPr lang="en-US" i="1" dirty="0">
              <a:solidFill>
                <a:schemeClr val="tx1"/>
              </a:solidFill>
            </a:endParaRPr>
          </a:p>
          <a:p>
            <a:pPr marL="0" marR="0" lvl="0" indent="0" algn="ctr" defTabSz="914400" rtl="0" eaLnBrk="1" fontAlgn="auto" latinLnBrk="0" hangingPunct="1">
              <a:lnSpc>
                <a:spcPct val="110000"/>
              </a:lnSpc>
              <a:spcBef>
                <a:spcPts val="600"/>
              </a:spcBef>
              <a:spcAft>
                <a:spcPts val="0"/>
              </a:spcAft>
              <a:buClr>
                <a:srgbClr val="3A3F50"/>
              </a:buClr>
              <a:buSzPts val="1100"/>
              <a:buFont typeface="Arial"/>
              <a:buNone/>
              <a:tabLst/>
              <a:defRPr/>
            </a:pPr>
            <a:r>
              <a:rPr kumimoji="0" lang="en-US" sz="2000" b="0" i="1" u="none" strike="noStrike" kern="0" cap="none" spc="0" normalizeH="0" baseline="0" noProof="0" dirty="0">
                <a:ln>
                  <a:noFill/>
                </a:ln>
                <a:solidFill>
                  <a:srgbClr val="3A3F50"/>
                </a:solidFill>
                <a:effectLst/>
                <a:uLnTx/>
                <a:uFillTx/>
                <a:latin typeface="Barlow Light"/>
                <a:sym typeface="Barlow Light"/>
              </a:rPr>
              <a:t>Meir Nizri, Noam Hazon, Amos Azaria</a:t>
            </a:r>
          </a:p>
          <a:p>
            <a:pPr marL="0" marR="0" lvl="0" indent="0" algn="ctr" defTabSz="914400" rtl="0" eaLnBrk="1" fontAlgn="auto" latinLnBrk="0" hangingPunct="1">
              <a:lnSpc>
                <a:spcPct val="110000"/>
              </a:lnSpc>
              <a:spcBef>
                <a:spcPts val="600"/>
              </a:spcBef>
              <a:spcAft>
                <a:spcPts val="0"/>
              </a:spcAft>
              <a:buClr>
                <a:srgbClr val="3A3F50"/>
              </a:buClr>
              <a:buSzPts val="1100"/>
              <a:buFont typeface="Arial"/>
              <a:buNone/>
              <a:tabLst/>
              <a:defRPr/>
            </a:pPr>
            <a:r>
              <a:rPr kumimoji="0" lang="en-US" sz="2000" b="0" i="1" u="none" strike="noStrike" kern="0" cap="none" spc="0" normalizeH="0" baseline="0" noProof="0" dirty="0">
                <a:ln>
                  <a:noFill/>
                </a:ln>
                <a:solidFill>
                  <a:srgbClr val="3A3F50"/>
                </a:solidFill>
                <a:effectLst/>
                <a:uLnTx/>
                <a:uFillTx/>
                <a:latin typeface="Barlow Light"/>
                <a:sym typeface="Barlow Light"/>
              </a:rPr>
              <a:t>Department of Computer Science,</a:t>
            </a:r>
          </a:p>
          <a:p>
            <a:pPr marL="0" marR="0" lvl="0" indent="0" algn="ctr" defTabSz="914400" rtl="0" eaLnBrk="1" fontAlgn="auto" latinLnBrk="0" hangingPunct="1">
              <a:lnSpc>
                <a:spcPct val="110000"/>
              </a:lnSpc>
              <a:spcBef>
                <a:spcPts val="600"/>
              </a:spcBef>
              <a:spcAft>
                <a:spcPts val="0"/>
              </a:spcAft>
              <a:buClr>
                <a:srgbClr val="3A3F50"/>
              </a:buClr>
              <a:buSzPts val="1100"/>
              <a:buFont typeface="Arial"/>
              <a:buNone/>
              <a:tabLst/>
              <a:defRPr/>
            </a:pPr>
            <a:r>
              <a:rPr kumimoji="0" lang="en-US" sz="2000" b="0" i="1" u="none" strike="noStrike" kern="0" cap="none" spc="0" normalizeH="0" baseline="0" noProof="0" dirty="0">
                <a:ln>
                  <a:noFill/>
                </a:ln>
                <a:solidFill>
                  <a:srgbClr val="3A3F50"/>
                </a:solidFill>
                <a:effectLst/>
                <a:uLnTx/>
                <a:uFillTx/>
                <a:latin typeface="Barlow Light"/>
                <a:sym typeface="Barlow Light"/>
              </a:rPr>
              <a:t>Ariel University, Israel</a:t>
            </a:r>
          </a:p>
          <a:p>
            <a:pPr indent="-228600">
              <a:buFont typeface="Arial" panose="020B0604020202020204" pitchFamily="34" charset="0"/>
              <a:buChar char="•"/>
            </a:pPr>
            <a:endParaRPr lang="en-US" i="1" dirty="0">
              <a:solidFill>
                <a:schemeClr val="tx1"/>
              </a:solidFill>
            </a:endParaRPr>
          </a:p>
          <a:p>
            <a:pPr indent="-228600">
              <a:buFont typeface="Arial" panose="020B0604020202020204" pitchFamily="34" charset="0"/>
              <a:buChar char="•"/>
            </a:pPr>
            <a:endParaRPr lang="en-US" i="1" dirty="0">
              <a:solidFill>
                <a:schemeClr val="tx1"/>
              </a:solidFill>
            </a:endParaRPr>
          </a:p>
        </p:txBody>
      </p:sp>
      <p:pic>
        <p:nvPicPr>
          <p:cNvPr id="340" name="Shape 89" descr="תמונה שמכילה טקסט&#10;&#10;התיאור נוצר באופן אוטומטי">
            <a:extLst>
              <a:ext uri="{FF2B5EF4-FFF2-40B4-BE49-F238E27FC236}">
                <a16:creationId xmlns:a16="http://schemas.microsoft.com/office/drawing/2014/main" id="{7B2F953D-8C25-4E59-8425-32913C30C661}"/>
              </a:ext>
            </a:extLst>
          </p:cNvPr>
          <p:cNvPicPr preferRelativeResize="0"/>
          <p:nvPr/>
        </p:nvPicPr>
        <p:blipFill>
          <a:blip r:embed="rId3"/>
          <a:stretch>
            <a:fillRect/>
          </a:stretch>
        </p:blipFill>
        <p:spPr>
          <a:xfrm>
            <a:off x="6401592" y="3805967"/>
            <a:ext cx="2194661" cy="825832"/>
          </a:xfrm>
          <a:prstGeom prst="rect">
            <a:avLst/>
          </a:prstGeom>
          <a:noFill/>
          <a:ln>
            <a:noFill/>
          </a:ln>
          <a:effectLst/>
        </p:spPr>
      </p:pic>
      <p:grpSp>
        <p:nvGrpSpPr>
          <p:cNvPr id="341" name="Google Shape;1175;p27">
            <a:extLst>
              <a:ext uri="{FF2B5EF4-FFF2-40B4-BE49-F238E27FC236}">
                <a16:creationId xmlns:a16="http://schemas.microsoft.com/office/drawing/2014/main" id="{49B6673A-7DB1-41E8-82AB-165DE2D8B9DB}"/>
              </a:ext>
            </a:extLst>
          </p:cNvPr>
          <p:cNvGrpSpPr/>
          <p:nvPr/>
        </p:nvGrpSpPr>
        <p:grpSpPr>
          <a:xfrm>
            <a:off x="6312684" y="231787"/>
            <a:ext cx="2545950" cy="3201914"/>
            <a:chOff x="2152775" y="305709"/>
            <a:chExt cx="4264823" cy="4762415"/>
          </a:xfrm>
        </p:grpSpPr>
        <p:grpSp>
          <p:nvGrpSpPr>
            <p:cNvPr id="342" name="Google Shape;1176;p27">
              <a:extLst>
                <a:ext uri="{FF2B5EF4-FFF2-40B4-BE49-F238E27FC236}">
                  <a16:creationId xmlns:a16="http://schemas.microsoft.com/office/drawing/2014/main" id="{994D0CB1-6F79-4819-8CB0-5834A1F70CFA}"/>
                </a:ext>
              </a:extLst>
            </p:cNvPr>
            <p:cNvGrpSpPr/>
            <p:nvPr/>
          </p:nvGrpSpPr>
          <p:grpSpPr>
            <a:xfrm>
              <a:off x="2593845" y="3487641"/>
              <a:ext cx="936028" cy="696373"/>
              <a:chOff x="4403470" y="4229766"/>
              <a:chExt cx="936028" cy="696373"/>
            </a:xfrm>
          </p:grpSpPr>
          <p:sp>
            <p:nvSpPr>
              <p:cNvPr id="845" name="Google Shape;1177;p27">
                <a:extLst>
                  <a:ext uri="{FF2B5EF4-FFF2-40B4-BE49-F238E27FC236}">
                    <a16:creationId xmlns:a16="http://schemas.microsoft.com/office/drawing/2014/main" id="{6CE50C7F-0BD1-481C-8CF0-B5FB3DDC8D20}"/>
                  </a:ext>
                </a:extLst>
              </p:cNvPr>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1178;p27">
                <a:extLst>
                  <a:ext uri="{FF2B5EF4-FFF2-40B4-BE49-F238E27FC236}">
                    <a16:creationId xmlns:a16="http://schemas.microsoft.com/office/drawing/2014/main" id="{FD23815D-0C07-4AA2-BE74-D7A467EE3F82}"/>
                  </a:ext>
                </a:extLst>
              </p:cNvPr>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1179;p27">
                <a:extLst>
                  <a:ext uri="{FF2B5EF4-FFF2-40B4-BE49-F238E27FC236}">
                    <a16:creationId xmlns:a16="http://schemas.microsoft.com/office/drawing/2014/main" id="{BEA94CD2-3C32-4E0C-9ADB-F16B9FCB605D}"/>
                  </a:ext>
                </a:extLst>
              </p:cNvPr>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1180;p27">
                <a:extLst>
                  <a:ext uri="{FF2B5EF4-FFF2-40B4-BE49-F238E27FC236}">
                    <a16:creationId xmlns:a16="http://schemas.microsoft.com/office/drawing/2014/main" id="{BE9E9BC6-BD90-4C1A-89E7-448DCF798EB8}"/>
                  </a:ext>
                </a:extLst>
              </p:cNvPr>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1181;p27">
                <a:extLst>
                  <a:ext uri="{FF2B5EF4-FFF2-40B4-BE49-F238E27FC236}">
                    <a16:creationId xmlns:a16="http://schemas.microsoft.com/office/drawing/2014/main" id="{8730F4BF-F221-420A-B5EA-8ACC9BD26FA8}"/>
                  </a:ext>
                </a:extLst>
              </p:cNvPr>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1182;p27">
                <a:extLst>
                  <a:ext uri="{FF2B5EF4-FFF2-40B4-BE49-F238E27FC236}">
                    <a16:creationId xmlns:a16="http://schemas.microsoft.com/office/drawing/2014/main" id="{E6179F4C-63B4-4141-9553-DD36A2078199}"/>
                  </a:ext>
                </a:extLst>
              </p:cNvPr>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1183;p27">
                <a:extLst>
                  <a:ext uri="{FF2B5EF4-FFF2-40B4-BE49-F238E27FC236}">
                    <a16:creationId xmlns:a16="http://schemas.microsoft.com/office/drawing/2014/main" id="{A9547CA5-1ABA-424B-B07B-9C3C2A8AE1C2}"/>
                  </a:ext>
                </a:extLst>
              </p:cNvPr>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1184;p27">
                <a:extLst>
                  <a:ext uri="{FF2B5EF4-FFF2-40B4-BE49-F238E27FC236}">
                    <a16:creationId xmlns:a16="http://schemas.microsoft.com/office/drawing/2014/main" id="{385B7DA7-9815-4CFB-AE60-F8B194B91142}"/>
                  </a:ext>
                </a:extLst>
              </p:cNvPr>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1185;p27">
                <a:extLst>
                  <a:ext uri="{FF2B5EF4-FFF2-40B4-BE49-F238E27FC236}">
                    <a16:creationId xmlns:a16="http://schemas.microsoft.com/office/drawing/2014/main" id="{D96C30D8-E071-4735-90E7-F75D52AE6CB2}"/>
                  </a:ext>
                </a:extLst>
              </p:cNvPr>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1186;p27">
                <a:extLst>
                  <a:ext uri="{FF2B5EF4-FFF2-40B4-BE49-F238E27FC236}">
                    <a16:creationId xmlns:a16="http://schemas.microsoft.com/office/drawing/2014/main" id="{E0A87379-2005-4848-89CE-54B052DB21F7}"/>
                  </a:ext>
                </a:extLst>
              </p:cNvPr>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1187;p27">
                <a:extLst>
                  <a:ext uri="{FF2B5EF4-FFF2-40B4-BE49-F238E27FC236}">
                    <a16:creationId xmlns:a16="http://schemas.microsoft.com/office/drawing/2014/main" id="{00E12419-22A3-4E79-84D2-A6FD015E5C0F}"/>
                  </a:ext>
                </a:extLst>
              </p:cNvPr>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1188;p27">
                <a:extLst>
                  <a:ext uri="{FF2B5EF4-FFF2-40B4-BE49-F238E27FC236}">
                    <a16:creationId xmlns:a16="http://schemas.microsoft.com/office/drawing/2014/main" id="{792AA997-BE79-4C66-AB30-839C7A854D14}"/>
                  </a:ext>
                </a:extLst>
              </p:cNvPr>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1189;p27">
                <a:extLst>
                  <a:ext uri="{FF2B5EF4-FFF2-40B4-BE49-F238E27FC236}">
                    <a16:creationId xmlns:a16="http://schemas.microsoft.com/office/drawing/2014/main" id="{806C84DB-577E-42E1-96AB-1191F230601C}"/>
                  </a:ext>
                </a:extLst>
              </p:cNvPr>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1190;p27">
                <a:extLst>
                  <a:ext uri="{FF2B5EF4-FFF2-40B4-BE49-F238E27FC236}">
                    <a16:creationId xmlns:a16="http://schemas.microsoft.com/office/drawing/2014/main" id="{59AA7898-EE58-4E2B-9A97-5C3CAF63CD6F}"/>
                  </a:ext>
                </a:extLst>
              </p:cNvPr>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1191;p27">
                <a:extLst>
                  <a:ext uri="{FF2B5EF4-FFF2-40B4-BE49-F238E27FC236}">
                    <a16:creationId xmlns:a16="http://schemas.microsoft.com/office/drawing/2014/main" id="{A3F197C6-04AC-4E9A-841A-6F5A7FA46139}"/>
                  </a:ext>
                </a:extLst>
              </p:cNvPr>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1192;p27">
                <a:extLst>
                  <a:ext uri="{FF2B5EF4-FFF2-40B4-BE49-F238E27FC236}">
                    <a16:creationId xmlns:a16="http://schemas.microsoft.com/office/drawing/2014/main" id="{BA5679AA-64A5-47DD-95E5-404E66FABF5A}"/>
                  </a:ext>
                </a:extLst>
              </p:cNvPr>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1193;p27">
                <a:extLst>
                  <a:ext uri="{FF2B5EF4-FFF2-40B4-BE49-F238E27FC236}">
                    <a16:creationId xmlns:a16="http://schemas.microsoft.com/office/drawing/2014/main" id="{D8CBB9D6-F64D-4058-B7C6-2B18B8AC882C}"/>
                  </a:ext>
                </a:extLst>
              </p:cNvPr>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3" name="Google Shape;1194;p27">
              <a:extLst>
                <a:ext uri="{FF2B5EF4-FFF2-40B4-BE49-F238E27FC236}">
                  <a16:creationId xmlns:a16="http://schemas.microsoft.com/office/drawing/2014/main" id="{6544A694-D0E4-4D3F-BE09-133E180D0C38}"/>
                </a:ext>
              </a:extLst>
            </p:cNvPr>
            <p:cNvGrpSpPr/>
            <p:nvPr/>
          </p:nvGrpSpPr>
          <p:grpSpPr>
            <a:xfrm>
              <a:off x="2682040" y="3351243"/>
              <a:ext cx="883852" cy="621125"/>
              <a:chOff x="4491665" y="4093368"/>
              <a:chExt cx="883852" cy="621125"/>
            </a:xfrm>
          </p:grpSpPr>
          <p:sp>
            <p:nvSpPr>
              <p:cNvPr id="829" name="Google Shape;1195;p27">
                <a:extLst>
                  <a:ext uri="{FF2B5EF4-FFF2-40B4-BE49-F238E27FC236}">
                    <a16:creationId xmlns:a16="http://schemas.microsoft.com/office/drawing/2014/main" id="{C6AB728A-8861-40F6-859B-1EF664F94D56}"/>
                  </a:ext>
                </a:extLst>
              </p:cNvPr>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1196;p27">
                <a:extLst>
                  <a:ext uri="{FF2B5EF4-FFF2-40B4-BE49-F238E27FC236}">
                    <a16:creationId xmlns:a16="http://schemas.microsoft.com/office/drawing/2014/main" id="{B340CBFA-257C-4BB9-BFD9-D95F80994521}"/>
                  </a:ext>
                </a:extLst>
              </p:cNvPr>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1197;p27">
                <a:extLst>
                  <a:ext uri="{FF2B5EF4-FFF2-40B4-BE49-F238E27FC236}">
                    <a16:creationId xmlns:a16="http://schemas.microsoft.com/office/drawing/2014/main" id="{6128DF65-47F2-47D4-8FE9-77A5B36ECF11}"/>
                  </a:ext>
                </a:extLst>
              </p:cNvPr>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1198;p27">
                <a:extLst>
                  <a:ext uri="{FF2B5EF4-FFF2-40B4-BE49-F238E27FC236}">
                    <a16:creationId xmlns:a16="http://schemas.microsoft.com/office/drawing/2014/main" id="{BA6BB907-37E9-4E2E-B18E-78F5BBC0B027}"/>
                  </a:ext>
                </a:extLst>
              </p:cNvPr>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1199;p27">
                <a:extLst>
                  <a:ext uri="{FF2B5EF4-FFF2-40B4-BE49-F238E27FC236}">
                    <a16:creationId xmlns:a16="http://schemas.microsoft.com/office/drawing/2014/main" id="{B873BB27-FA2B-4933-AD3F-C36071DED034}"/>
                  </a:ext>
                </a:extLst>
              </p:cNvPr>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1200;p27">
                <a:extLst>
                  <a:ext uri="{FF2B5EF4-FFF2-40B4-BE49-F238E27FC236}">
                    <a16:creationId xmlns:a16="http://schemas.microsoft.com/office/drawing/2014/main" id="{BB24B3FC-388E-4CFC-B190-E6DAD31DAF02}"/>
                  </a:ext>
                </a:extLst>
              </p:cNvPr>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1201;p27">
                <a:extLst>
                  <a:ext uri="{FF2B5EF4-FFF2-40B4-BE49-F238E27FC236}">
                    <a16:creationId xmlns:a16="http://schemas.microsoft.com/office/drawing/2014/main" id="{DDBBE059-76C7-47FD-B212-CC0D2EDEBCC3}"/>
                  </a:ext>
                </a:extLst>
              </p:cNvPr>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1202;p27">
                <a:extLst>
                  <a:ext uri="{FF2B5EF4-FFF2-40B4-BE49-F238E27FC236}">
                    <a16:creationId xmlns:a16="http://schemas.microsoft.com/office/drawing/2014/main" id="{42466646-2A4C-4404-A481-9C79B37A5DE0}"/>
                  </a:ext>
                </a:extLst>
              </p:cNvPr>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1203;p27">
                <a:extLst>
                  <a:ext uri="{FF2B5EF4-FFF2-40B4-BE49-F238E27FC236}">
                    <a16:creationId xmlns:a16="http://schemas.microsoft.com/office/drawing/2014/main" id="{4622FBE6-A219-4EB5-AC2B-E058B1DE11AD}"/>
                  </a:ext>
                </a:extLst>
              </p:cNvPr>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1204;p27">
                <a:extLst>
                  <a:ext uri="{FF2B5EF4-FFF2-40B4-BE49-F238E27FC236}">
                    <a16:creationId xmlns:a16="http://schemas.microsoft.com/office/drawing/2014/main" id="{2FF06319-D2FE-4E19-B1E1-34EBA0716519}"/>
                  </a:ext>
                </a:extLst>
              </p:cNvPr>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1205;p27">
                <a:extLst>
                  <a:ext uri="{FF2B5EF4-FFF2-40B4-BE49-F238E27FC236}">
                    <a16:creationId xmlns:a16="http://schemas.microsoft.com/office/drawing/2014/main" id="{EA63C6FB-2482-40E3-B452-7E26A78D63BF}"/>
                  </a:ext>
                </a:extLst>
              </p:cNvPr>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1206;p27">
                <a:extLst>
                  <a:ext uri="{FF2B5EF4-FFF2-40B4-BE49-F238E27FC236}">
                    <a16:creationId xmlns:a16="http://schemas.microsoft.com/office/drawing/2014/main" id="{C42EB3C4-8094-4A13-8643-94E3A10324BA}"/>
                  </a:ext>
                </a:extLst>
              </p:cNvPr>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1207;p27">
                <a:extLst>
                  <a:ext uri="{FF2B5EF4-FFF2-40B4-BE49-F238E27FC236}">
                    <a16:creationId xmlns:a16="http://schemas.microsoft.com/office/drawing/2014/main" id="{DFE2D176-6040-4ECD-A076-65664E108253}"/>
                  </a:ext>
                </a:extLst>
              </p:cNvPr>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1208;p27">
                <a:extLst>
                  <a:ext uri="{FF2B5EF4-FFF2-40B4-BE49-F238E27FC236}">
                    <a16:creationId xmlns:a16="http://schemas.microsoft.com/office/drawing/2014/main" id="{10037054-7F15-477C-99CC-1E263D28301E}"/>
                  </a:ext>
                </a:extLst>
              </p:cNvPr>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1209;p27">
                <a:extLst>
                  <a:ext uri="{FF2B5EF4-FFF2-40B4-BE49-F238E27FC236}">
                    <a16:creationId xmlns:a16="http://schemas.microsoft.com/office/drawing/2014/main" id="{8A40D2F4-EA5C-4251-82D6-8B6A1D673114}"/>
                  </a:ext>
                </a:extLst>
              </p:cNvPr>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1210;p27">
                <a:extLst>
                  <a:ext uri="{FF2B5EF4-FFF2-40B4-BE49-F238E27FC236}">
                    <a16:creationId xmlns:a16="http://schemas.microsoft.com/office/drawing/2014/main" id="{BC3EDE16-7054-4890-B734-D3764F032EB3}"/>
                  </a:ext>
                </a:extLst>
              </p:cNvPr>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4" name="Google Shape;1211;p27">
              <a:extLst>
                <a:ext uri="{FF2B5EF4-FFF2-40B4-BE49-F238E27FC236}">
                  <a16:creationId xmlns:a16="http://schemas.microsoft.com/office/drawing/2014/main" id="{C01DBEF7-04FA-4F62-801A-F688384EE4FC}"/>
                </a:ext>
              </a:extLst>
            </p:cNvPr>
            <p:cNvGrpSpPr/>
            <p:nvPr/>
          </p:nvGrpSpPr>
          <p:grpSpPr>
            <a:xfrm>
              <a:off x="2654955" y="3219989"/>
              <a:ext cx="883852" cy="621029"/>
              <a:chOff x="4464580" y="3962114"/>
              <a:chExt cx="883852" cy="621029"/>
            </a:xfrm>
          </p:grpSpPr>
          <p:sp>
            <p:nvSpPr>
              <p:cNvPr id="813" name="Google Shape;1212;p27">
                <a:extLst>
                  <a:ext uri="{FF2B5EF4-FFF2-40B4-BE49-F238E27FC236}">
                    <a16:creationId xmlns:a16="http://schemas.microsoft.com/office/drawing/2014/main" id="{FBC5C963-3954-45FB-88EC-C563ED22FAE4}"/>
                  </a:ext>
                </a:extLst>
              </p:cNvPr>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1213;p27">
                <a:extLst>
                  <a:ext uri="{FF2B5EF4-FFF2-40B4-BE49-F238E27FC236}">
                    <a16:creationId xmlns:a16="http://schemas.microsoft.com/office/drawing/2014/main" id="{DE409257-1F5A-4095-949B-522714EE9AF3}"/>
                  </a:ext>
                </a:extLst>
              </p:cNvPr>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1214;p27">
                <a:extLst>
                  <a:ext uri="{FF2B5EF4-FFF2-40B4-BE49-F238E27FC236}">
                    <a16:creationId xmlns:a16="http://schemas.microsoft.com/office/drawing/2014/main" id="{6B5B3A92-9CB1-4C33-B586-8E388A152C9A}"/>
                  </a:ext>
                </a:extLst>
              </p:cNvPr>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1215;p27">
                <a:extLst>
                  <a:ext uri="{FF2B5EF4-FFF2-40B4-BE49-F238E27FC236}">
                    <a16:creationId xmlns:a16="http://schemas.microsoft.com/office/drawing/2014/main" id="{EC7D39CA-B8A2-414B-85F7-35FD69280E09}"/>
                  </a:ext>
                </a:extLst>
              </p:cNvPr>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1216;p27">
                <a:extLst>
                  <a:ext uri="{FF2B5EF4-FFF2-40B4-BE49-F238E27FC236}">
                    <a16:creationId xmlns:a16="http://schemas.microsoft.com/office/drawing/2014/main" id="{8D05FEF1-6267-4C4E-B1C5-8926EABD02D7}"/>
                  </a:ext>
                </a:extLst>
              </p:cNvPr>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1217;p27">
                <a:extLst>
                  <a:ext uri="{FF2B5EF4-FFF2-40B4-BE49-F238E27FC236}">
                    <a16:creationId xmlns:a16="http://schemas.microsoft.com/office/drawing/2014/main" id="{74EEA7FE-C48F-4357-A7EF-4AF1C004BE7B}"/>
                  </a:ext>
                </a:extLst>
              </p:cNvPr>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1218;p27">
                <a:extLst>
                  <a:ext uri="{FF2B5EF4-FFF2-40B4-BE49-F238E27FC236}">
                    <a16:creationId xmlns:a16="http://schemas.microsoft.com/office/drawing/2014/main" id="{DC6DB1F9-52B6-4E05-B15F-1F2E9136D114}"/>
                  </a:ext>
                </a:extLst>
              </p:cNvPr>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1219;p27">
                <a:extLst>
                  <a:ext uri="{FF2B5EF4-FFF2-40B4-BE49-F238E27FC236}">
                    <a16:creationId xmlns:a16="http://schemas.microsoft.com/office/drawing/2014/main" id="{C391E850-7076-424A-919F-700AF9818838}"/>
                  </a:ext>
                </a:extLst>
              </p:cNvPr>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1220;p27">
                <a:extLst>
                  <a:ext uri="{FF2B5EF4-FFF2-40B4-BE49-F238E27FC236}">
                    <a16:creationId xmlns:a16="http://schemas.microsoft.com/office/drawing/2014/main" id="{6722CE57-7B15-4647-A0AE-3656FA61F187}"/>
                  </a:ext>
                </a:extLst>
              </p:cNvPr>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1221;p27">
                <a:extLst>
                  <a:ext uri="{FF2B5EF4-FFF2-40B4-BE49-F238E27FC236}">
                    <a16:creationId xmlns:a16="http://schemas.microsoft.com/office/drawing/2014/main" id="{47059AF7-31CA-42C5-A7F8-327A5CAF3250}"/>
                  </a:ext>
                </a:extLst>
              </p:cNvPr>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1222;p27">
                <a:extLst>
                  <a:ext uri="{FF2B5EF4-FFF2-40B4-BE49-F238E27FC236}">
                    <a16:creationId xmlns:a16="http://schemas.microsoft.com/office/drawing/2014/main" id="{0148067E-D835-48C2-9D3A-F873A9CCDE61}"/>
                  </a:ext>
                </a:extLst>
              </p:cNvPr>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1223;p27">
                <a:extLst>
                  <a:ext uri="{FF2B5EF4-FFF2-40B4-BE49-F238E27FC236}">
                    <a16:creationId xmlns:a16="http://schemas.microsoft.com/office/drawing/2014/main" id="{FF625A11-3638-40CB-B8FA-BC58DBBB6410}"/>
                  </a:ext>
                </a:extLst>
              </p:cNvPr>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1224;p27">
                <a:extLst>
                  <a:ext uri="{FF2B5EF4-FFF2-40B4-BE49-F238E27FC236}">
                    <a16:creationId xmlns:a16="http://schemas.microsoft.com/office/drawing/2014/main" id="{E8B8D6BA-84C2-4830-B916-318E2E5601FC}"/>
                  </a:ext>
                </a:extLst>
              </p:cNvPr>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1225;p27">
                <a:extLst>
                  <a:ext uri="{FF2B5EF4-FFF2-40B4-BE49-F238E27FC236}">
                    <a16:creationId xmlns:a16="http://schemas.microsoft.com/office/drawing/2014/main" id="{F0808AFF-D5B2-48D1-92BB-593EE139E8D0}"/>
                  </a:ext>
                </a:extLst>
              </p:cNvPr>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1226;p27">
                <a:extLst>
                  <a:ext uri="{FF2B5EF4-FFF2-40B4-BE49-F238E27FC236}">
                    <a16:creationId xmlns:a16="http://schemas.microsoft.com/office/drawing/2014/main" id="{D65B6D95-7446-4CDE-8E95-3481D46F7B34}"/>
                  </a:ext>
                </a:extLst>
              </p:cNvPr>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1227;p27">
                <a:extLst>
                  <a:ext uri="{FF2B5EF4-FFF2-40B4-BE49-F238E27FC236}">
                    <a16:creationId xmlns:a16="http://schemas.microsoft.com/office/drawing/2014/main" id="{2E345374-FAC1-42DE-B576-89DFA4B58F81}"/>
                  </a:ext>
                </a:extLst>
              </p:cNvPr>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1228;p27">
              <a:extLst>
                <a:ext uri="{FF2B5EF4-FFF2-40B4-BE49-F238E27FC236}">
                  <a16:creationId xmlns:a16="http://schemas.microsoft.com/office/drawing/2014/main" id="{29EA7B09-1DE7-41FD-81AE-9B57FAB675AB}"/>
                </a:ext>
              </a:extLst>
            </p:cNvPr>
            <p:cNvGrpSpPr/>
            <p:nvPr/>
          </p:nvGrpSpPr>
          <p:grpSpPr>
            <a:xfrm>
              <a:off x="2692590" y="3093401"/>
              <a:ext cx="883852" cy="621030"/>
              <a:chOff x="4502215" y="3835526"/>
              <a:chExt cx="883852" cy="621030"/>
            </a:xfrm>
          </p:grpSpPr>
          <p:sp>
            <p:nvSpPr>
              <p:cNvPr id="797" name="Google Shape;1229;p27">
                <a:extLst>
                  <a:ext uri="{FF2B5EF4-FFF2-40B4-BE49-F238E27FC236}">
                    <a16:creationId xmlns:a16="http://schemas.microsoft.com/office/drawing/2014/main" id="{71F81499-5E3A-4B05-9F07-F0C746D01AE3}"/>
                  </a:ext>
                </a:extLst>
              </p:cNvPr>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1230;p27">
                <a:extLst>
                  <a:ext uri="{FF2B5EF4-FFF2-40B4-BE49-F238E27FC236}">
                    <a16:creationId xmlns:a16="http://schemas.microsoft.com/office/drawing/2014/main" id="{BB940739-2142-4060-B49A-BAD5DE28BDBD}"/>
                  </a:ext>
                </a:extLst>
              </p:cNvPr>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1231;p27">
                <a:extLst>
                  <a:ext uri="{FF2B5EF4-FFF2-40B4-BE49-F238E27FC236}">
                    <a16:creationId xmlns:a16="http://schemas.microsoft.com/office/drawing/2014/main" id="{6AB6DB9E-B611-4A7E-92B4-C56DFBCE0FD6}"/>
                  </a:ext>
                </a:extLst>
              </p:cNvPr>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1232;p27">
                <a:extLst>
                  <a:ext uri="{FF2B5EF4-FFF2-40B4-BE49-F238E27FC236}">
                    <a16:creationId xmlns:a16="http://schemas.microsoft.com/office/drawing/2014/main" id="{72DD9190-04E8-4570-8BE7-C1751C0D7465}"/>
                  </a:ext>
                </a:extLst>
              </p:cNvPr>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1233;p27">
                <a:extLst>
                  <a:ext uri="{FF2B5EF4-FFF2-40B4-BE49-F238E27FC236}">
                    <a16:creationId xmlns:a16="http://schemas.microsoft.com/office/drawing/2014/main" id="{C8D0EF6C-FB83-4A02-A21C-3CB99371EF04}"/>
                  </a:ext>
                </a:extLst>
              </p:cNvPr>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1234;p27">
                <a:extLst>
                  <a:ext uri="{FF2B5EF4-FFF2-40B4-BE49-F238E27FC236}">
                    <a16:creationId xmlns:a16="http://schemas.microsoft.com/office/drawing/2014/main" id="{7EEA307E-FBBE-4532-9CE7-FF6DA2650BB1}"/>
                  </a:ext>
                </a:extLst>
              </p:cNvPr>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1235;p27">
                <a:extLst>
                  <a:ext uri="{FF2B5EF4-FFF2-40B4-BE49-F238E27FC236}">
                    <a16:creationId xmlns:a16="http://schemas.microsoft.com/office/drawing/2014/main" id="{84856F08-5D10-4C7B-895B-89A55A51B746}"/>
                  </a:ext>
                </a:extLst>
              </p:cNvPr>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1236;p27">
                <a:extLst>
                  <a:ext uri="{FF2B5EF4-FFF2-40B4-BE49-F238E27FC236}">
                    <a16:creationId xmlns:a16="http://schemas.microsoft.com/office/drawing/2014/main" id="{090B8B72-386A-4300-B05B-6156B4E0E5A9}"/>
                  </a:ext>
                </a:extLst>
              </p:cNvPr>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1237;p27">
                <a:extLst>
                  <a:ext uri="{FF2B5EF4-FFF2-40B4-BE49-F238E27FC236}">
                    <a16:creationId xmlns:a16="http://schemas.microsoft.com/office/drawing/2014/main" id="{56BE973C-2DF5-48C5-9700-873B6F514F00}"/>
                  </a:ext>
                </a:extLst>
              </p:cNvPr>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1238;p27">
                <a:extLst>
                  <a:ext uri="{FF2B5EF4-FFF2-40B4-BE49-F238E27FC236}">
                    <a16:creationId xmlns:a16="http://schemas.microsoft.com/office/drawing/2014/main" id="{C8ED1147-9896-468D-B7D4-ACF868DCA4A1}"/>
                  </a:ext>
                </a:extLst>
              </p:cNvPr>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1239;p27">
                <a:extLst>
                  <a:ext uri="{FF2B5EF4-FFF2-40B4-BE49-F238E27FC236}">
                    <a16:creationId xmlns:a16="http://schemas.microsoft.com/office/drawing/2014/main" id="{D3E1D018-B02A-405B-AF0C-9DA479445DD9}"/>
                  </a:ext>
                </a:extLst>
              </p:cNvPr>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1240;p27">
                <a:extLst>
                  <a:ext uri="{FF2B5EF4-FFF2-40B4-BE49-F238E27FC236}">
                    <a16:creationId xmlns:a16="http://schemas.microsoft.com/office/drawing/2014/main" id="{30A449FA-F8B5-447E-AD33-C1AF5F3FCF7D}"/>
                  </a:ext>
                </a:extLst>
              </p:cNvPr>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1241;p27">
                <a:extLst>
                  <a:ext uri="{FF2B5EF4-FFF2-40B4-BE49-F238E27FC236}">
                    <a16:creationId xmlns:a16="http://schemas.microsoft.com/office/drawing/2014/main" id="{F544E144-6FC0-44E9-9F3C-C9B64AFB2786}"/>
                  </a:ext>
                </a:extLst>
              </p:cNvPr>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1242;p27">
                <a:extLst>
                  <a:ext uri="{FF2B5EF4-FFF2-40B4-BE49-F238E27FC236}">
                    <a16:creationId xmlns:a16="http://schemas.microsoft.com/office/drawing/2014/main" id="{8CEB23D5-64D3-4259-B5D1-79B8F4BAFEA0}"/>
                  </a:ext>
                </a:extLst>
              </p:cNvPr>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1243;p27">
                <a:extLst>
                  <a:ext uri="{FF2B5EF4-FFF2-40B4-BE49-F238E27FC236}">
                    <a16:creationId xmlns:a16="http://schemas.microsoft.com/office/drawing/2014/main" id="{F4F41D65-9F9D-4D44-B9E6-0C463B624DE5}"/>
                  </a:ext>
                </a:extLst>
              </p:cNvPr>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1244;p27">
                <a:extLst>
                  <a:ext uri="{FF2B5EF4-FFF2-40B4-BE49-F238E27FC236}">
                    <a16:creationId xmlns:a16="http://schemas.microsoft.com/office/drawing/2014/main" id="{14F02EE1-6C09-4BD1-A5CE-17D747A0463F}"/>
                  </a:ext>
                </a:extLst>
              </p:cNvPr>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6" name="Google Shape;1245;p27">
              <a:extLst>
                <a:ext uri="{FF2B5EF4-FFF2-40B4-BE49-F238E27FC236}">
                  <a16:creationId xmlns:a16="http://schemas.microsoft.com/office/drawing/2014/main" id="{B29EB453-3F5E-4E0D-AFBD-092D7D71FC4E}"/>
                </a:ext>
              </a:extLst>
            </p:cNvPr>
            <p:cNvGrpSpPr/>
            <p:nvPr/>
          </p:nvGrpSpPr>
          <p:grpSpPr>
            <a:xfrm>
              <a:off x="2665504" y="2962052"/>
              <a:ext cx="883852" cy="621125"/>
              <a:chOff x="4475129" y="3704177"/>
              <a:chExt cx="883852" cy="621125"/>
            </a:xfrm>
          </p:grpSpPr>
          <p:sp>
            <p:nvSpPr>
              <p:cNvPr id="781" name="Google Shape;1246;p27">
                <a:extLst>
                  <a:ext uri="{FF2B5EF4-FFF2-40B4-BE49-F238E27FC236}">
                    <a16:creationId xmlns:a16="http://schemas.microsoft.com/office/drawing/2014/main" id="{FCBE5888-5DE6-4FBD-8771-5F225BCD6F1B}"/>
                  </a:ext>
                </a:extLst>
              </p:cNvPr>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1247;p27">
                <a:extLst>
                  <a:ext uri="{FF2B5EF4-FFF2-40B4-BE49-F238E27FC236}">
                    <a16:creationId xmlns:a16="http://schemas.microsoft.com/office/drawing/2014/main" id="{4E114ED6-A1CF-4504-AFD6-604B0430C009}"/>
                  </a:ext>
                </a:extLst>
              </p:cNvPr>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1248;p27">
                <a:extLst>
                  <a:ext uri="{FF2B5EF4-FFF2-40B4-BE49-F238E27FC236}">
                    <a16:creationId xmlns:a16="http://schemas.microsoft.com/office/drawing/2014/main" id="{F24E2401-CCE4-4FFA-8369-5CD2D5C8E440}"/>
                  </a:ext>
                </a:extLst>
              </p:cNvPr>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1249;p27">
                <a:extLst>
                  <a:ext uri="{FF2B5EF4-FFF2-40B4-BE49-F238E27FC236}">
                    <a16:creationId xmlns:a16="http://schemas.microsoft.com/office/drawing/2014/main" id="{D6EC9881-DE53-487E-8016-C706FB60D349}"/>
                  </a:ext>
                </a:extLst>
              </p:cNvPr>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1250;p27">
                <a:extLst>
                  <a:ext uri="{FF2B5EF4-FFF2-40B4-BE49-F238E27FC236}">
                    <a16:creationId xmlns:a16="http://schemas.microsoft.com/office/drawing/2014/main" id="{5FB00C5A-8B23-4B46-B232-3A1A48022D32}"/>
                  </a:ext>
                </a:extLst>
              </p:cNvPr>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1251;p27">
                <a:extLst>
                  <a:ext uri="{FF2B5EF4-FFF2-40B4-BE49-F238E27FC236}">
                    <a16:creationId xmlns:a16="http://schemas.microsoft.com/office/drawing/2014/main" id="{910B97DC-BBC1-4A61-AEDE-053156D17355}"/>
                  </a:ext>
                </a:extLst>
              </p:cNvPr>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1252;p27">
                <a:extLst>
                  <a:ext uri="{FF2B5EF4-FFF2-40B4-BE49-F238E27FC236}">
                    <a16:creationId xmlns:a16="http://schemas.microsoft.com/office/drawing/2014/main" id="{A9481DF5-6D04-4872-B702-9057C9288BF8}"/>
                  </a:ext>
                </a:extLst>
              </p:cNvPr>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1253;p27">
                <a:extLst>
                  <a:ext uri="{FF2B5EF4-FFF2-40B4-BE49-F238E27FC236}">
                    <a16:creationId xmlns:a16="http://schemas.microsoft.com/office/drawing/2014/main" id="{C10C6405-6F76-424D-8C4F-FD39DC36029A}"/>
                  </a:ext>
                </a:extLst>
              </p:cNvPr>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1254;p27">
                <a:extLst>
                  <a:ext uri="{FF2B5EF4-FFF2-40B4-BE49-F238E27FC236}">
                    <a16:creationId xmlns:a16="http://schemas.microsoft.com/office/drawing/2014/main" id="{889C4BFF-5F55-4223-BACE-22B07C68B286}"/>
                  </a:ext>
                </a:extLst>
              </p:cNvPr>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1255;p27">
                <a:extLst>
                  <a:ext uri="{FF2B5EF4-FFF2-40B4-BE49-F238E27FC236}">
                    <a16:creationId xmlns:a16="http://schemas.microsoft.com/office/drawing/2014/main" id="{AC8331AD-04DC-489C-8165-FA8E43936319}"/>
                  </a:ext>
                </a:extLst>
              </p:cNvPr>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1256;p27">
                <a:extLst>
                  <a:ext uri="{FF2B5EF4-FFF2-40B4-BE49-F238E27FC236}">
                    <a16:creationId xmlns:a16="http://schemas.microsoft.com/office/drawing/2014/main" id="{07E867DE-60E2-483A-B25B-F91774B6DF24}"/>
                  </a:ext>
                </a:extLst>
              </p:cNvPr>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1257;p27">
                <a:extLst>
                  <a:ext uri="{FF2B5EF4-FFF2-40B4-BE49-F238E27FC236}">
                    <a16:creationId xmlns:a16="http://schemas.microsoft.com/office/drawing/2014/main" id="{3179E942-FFB9-406F-A059-781EE1E9D309}"/>
                  </a:ext>
                </a:extLst>
              </p:cNvPr>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1258;p27">
                <a:extLst>
                  <a:ext uri="{FF2B5EF4-FFF2-40B4-BE49-F238E27FC236}">
                    <a16:creationId xmlns:a16="http://schemas.microsoft.com/office/drawing/2014/main" id="{D50D2CC4-9945-4BDE-9625-5B34911BFEBA}"/>
                  </a:ext>
                </a:extLst>
              </p:cNvPr>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1259;p27">
                <a:extLst>
                  <a:ext uri="{FF2B5EF4-FFF2-40B4-BE49-F238E27FC236}">
                    <a16:creationId xmlns:a16="http://schemas.microsoft.com/office/drawing/2014/main" id="{4D5E4292-77FB-4E81-B09E-A37BBBAA70DA}"/>
                  </a:ext>
                </a:extLst>
              </p:cNvPr>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1260;p27">
                <a:extLst>
                  <a:ext uri="{FF2B5EF4-FFF2-40B4-BE49-F238E27FC236}">
                    <a16:creationId xmlns:a16="http://schemas.microsoft.com/office/drawing/2014/main" id="{599E54D9-23A0-4FC7-9D9C-CE7768963FF2}"/>
                  </a:ext>
                </a:extLst>
              </p:cNvPr>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1261;p27">
                <a:extLst>
                  <a:ext uri="{FF2B5EF4-FFF2-40B4-BE49-F238E27FC236}">
                    <a16:creationId xmlns:a16="http://schemas.microsoft.com/office/drawing/2014/main" id="{C6CBE81E-99E2-4D3C-ADD9-5698D1953327}"/>
                  </a:ext>
                </a:extLst>
              </p:cNvPr>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7" name="Google Shape;1262;p27">
              <a:extLst>
                <a:ext uri="{FF2B5EF4-FFF2-40B4-BE49-F238E27FC236}">
                  <a16:creationId xmlns:a16="http://schemas.microsoft.com/office/drawing/2014/main" id="{0BC5CA72-5BC9-438A-A55D-36CBD7A3B7D8}"/>
                </a:ext>
              </a:extLst>
            </p:cNvPr>
            <p:cNvGrpSpPr/>
            <p:nvPr/>
          </p:nvGrpSpPr>
          <p:grpSpPr>
            <a:xfrm>
              <a:off x="2665504" y="2818605"/>
              <a:ext cx="883852" cy="621125"/>
              <a:chOff x="4475129" y="3560730"/>
              <a:chExt cx="883852" cy="621125"/>
            </a:xfrm>
          </p:grpSpPr>
          <p:sp>
            <p:nvSpPr>
              <p:cNvPr id="765" name="Google Shape;1263;p27">
                <a:extLst>
                  <a:ext uri="{FF2B5EF4-FFF2-40B4-BE49-F238E27FC236}">
                    <a16:creationId xmlns:a16="http://schemas.microsoft.com/office/drawing/2014/main" id="{6562399A-7EEA-4C58-8BAF-4B988445632C}"/>
                  </a:ext>
                </a:extLst>
              </p:cNvPr>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1264;p27">
                <a:extLst>
                  <a:ext uri="{FF2B5EF4-FFF2-40B4-BE49-F238E27FC236}">
                    <a16:creationId xmlns:a16="http://schemas.microsoft.com/office/drawing/2014/main" id="{008CD024-5697-46FD-BB46-3C70BD137FF6}"/>
                  </a:ext>
                </a:extLst>
              </p:cNvPr>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1265;p27">
                <a:extLst>
                  <a:ext uri="{FF2B5EF4-FFF2-40B4-BE49-F238E27FC236}">
                    <a16:creationId xmlns:a16="http://schemas.microsoft.com/office/drawing/2014/main" id="{D0F68D52-4DA6-47D1-BEC0-910683E5D047}"/>
                  </a:ext>
                </a:extLst>
              </p:cNvPr>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1266;p27">
                <a:extLst>
                  <a:ext uri="{FF2B5EF4-FFF2-40B4-BE49-F238E27FC236}">
                    <a16:creationId xmlns:a16="http://schemas.microsoft.com/office/drawing/2014/main" id="{2F7D19FC-B0E5-4266-8178-FC428212C711}"/>
                  </a:ext>
                </a:extLst>
              </p:cNvPr>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1267;p27">
                <a:extLst>
                  <a:ext uri="{FF2B5EF4-FFF2-40B4-BE49-F238E27FC236}">
                    <a16:creationId xmlns:a16="http://schemas.microsoft.com/office/drawing/2014/main" id="{2579F3A3-F8E5-405C-9090-2AE8CA76C708}"/>
                  </a:ext>
                </a:extLst>
              </p:cNvPr>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1268;p27">
                <a:extLst>
                  <a:ext uri="{FF2B5EF4-FFF2-40B4-BE49-F238E27FC236}">
                    <a16:creationId xmlns:a16="http://schemas.microsoft.com/office/drawing/2014/main" id="{27235200-B584-4F81-8BF4-8AB8BF6E5CD3}"/>
                  </a:ext>
                </a:extLst>
              </p:cNvPr>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1269;p27">
                <a:extLst>
                  <a:ext uri="{FF2B5EF4-FFF2-40B4-BE49-F238E27FC236}">
                    <a16:creationId xmlns:a16="http://schemas.microsoft.com/office/drawing/2014/main" id="{3DFE3BCE-63EE-48CB-A692-B5CAB3E7CD43}"/>
                  </a:ext>
                </a:extLst>
              </p:cNvPr>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1270;p27">
                <a:extLst>
                  <a:ext uri="{FF2B5EF4-FFF2-40B4-BE49-F238E27FC236}">
                    <a16:creationId xmlns:a16="http://schemas.microsoft.com/office/drawing/2014/main" id="{37B2F540-73C2-4731-994C-7249D5171D2F}"/>
                  </a:ext>
                </a:extLst>
              </p:cNvPr>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1271;p27">
                <a:extLst>
                  <a:ext uri="{FF2B5EF4-FFF2-40B4-BE49-F238E27FC236}">
                    <a16:creationId xmlns:a16="http://schemas.microsoft.com/office/drawing/2014/main" id="{8F684085-FB8B-43B9-859B-7A31570B530D}"/>
                  </a:ext>
                </a:extLst>
              </p:cNvPr>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1272;p27">
                <a:extLst>
                  <a:ext uri="{FF2B5EF4-FFF2-40B4-BE49-F238E27FC236}">
                    <a16:creationId xmlns:a16="http://schemas.microsoft.com/office/drawing/2014/main" id="{74577C47-F503-4799-BC83-0214F54123B9}"/>
                  </a:ext>
                </a:extLst>
              </p:cNvPr>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1273;p27">
                <a:extLst>
                  <a:ext uri="{FF2B5EF4-FFF2-40B4-BE49-F238E27FC236}">
                    <a16:creationId xmlns:a16="http://schemas.microsoft.com/office/drawing/2014/main" id="{80764E2B-A4C5-4571-8C0F-759A959F968D}"/>
                  </a:ext>
                </a:extLst>
              </p:cNvPr>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1274;p27">
                <a:extLst>
                  <a:ext uri="{FF2B5EF4-FFF2-40B4-BE49-F238E27FC236}">
                    <a16:creationId xmlns:a16="http://schemas.microsoft.com/office/drawing/2014/main" id="{F2DD23B8-20D8-4B39-84AF-08CCDB7026B5}"/>
                  </a:ext>
                </a:extLst>
              </p:cNvPr>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1275;p27">
                <a:extLst>
                  <a:ext uri="{FF2B5EF4-FFF2-40B4-BE49-F238E27FC236}">
                    <a16:creationId xmlns:a16="http://schemas.microsoft.com/office/drawing/2014/main" id="{16213DA7-ECBD-4993-8A68-CA0FBF187379}"/>
                  </a:ext>
                </a:extLst>
              </p:cNvPr>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1276;p27">
                <a:extLst>
                  <a:ext uri="{FF2B5EF4-FFF2-40B4-BE49-F238E27FC236}">
                    <a16:creationId xmlns:a16="http://schemas.microsoft.com/office/drawing/2014/main" id="{7B6523EE-D0EE-4BB4-AD6D-72263CB77D20}"/>
                  </a:ext>
                </a:extLst>
              </p:cNvPr>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1277;p27">
                <a:extLst>
                  <a:ext uri="{FF2B5EF4-FFF2-40B4-BE49-F238E27FC236}">
                    <a16:creationId xmlns:a16="http://schemas.microsoft.com/office/drawing/2014/main" id="{A36C3ECF-85FF-484C-A139-2992F377BC39}"/>
                  </a:ext>
                </a:extLst>
              </p:cNvPr>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1278;p27">
                <a:extLst>
                  <a:ext uri="{FF2B5EF4-FFF2-40B4-BE49-F238E27FC236}">
                    <a16:creationId xmlns:a16="http://schemas.microsoft.com/office/drawing/2014/main" id="{5097A5E5-8C95-4343-B851-2C9F0D8ECA7B}"/>
                  </a:ext>
                </a:extLst>
              </p:cNvPr>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8" name="Google Shape;1279;p27">
              <a:extLst>
                <a:ext uri="{FF2B5EF4-FFF2-40B4-BE49-F238E27FC236}">
                  <a16:creationId xmlns:a16="http://schemas.microsoft.com/office/drawing/2014/main" id="{A6AA515E-A6E8-47A2-A757-07F219DBEAA3}"/>
                </a:ext>
              </a:extLst>
            </p:cNvPr>
            <p:cNvGrpSpPr/>
            <p:nvPr/>
          </p:nvGrpSpPr>
          <p:grpSpPr>
            <a:xfrm>
              <a:off x="2694110" y="2656109"/>
              <a:ext cx="883852" cy="621029"/>
              <a:chOff x="4503735" y="3398234"/>
              <a:chExt cx="883852" cy="621029"/>
            </a:xfrm>
          </p:grpSpPr>
          <p:sp>
            <p:nvSpPr>
              <p:cNvPr id="749" name="Google Shape;1280;p27">
                <a:extLst>
                  <a:ext uri="{FF2B5EF4-FFF2-40B4-BE49-F238E27FC236}">
                    <a16:creationId xmlns:a16="http://schemas.microsoft.com/office/drawing/2014/main" id="{8D1AC79B-B8CD-4077-B140-D74BA399668A}"/>
                  </a:ext>
                </a:extLst>
              </p:cNvPr>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1281;p27">
                <a:extLst>
                  <a:ext uri="{FF2B5EF4-FFF2-40B4-BE49-F238E27FC236}">
                    <a16:creationId xmlns:a16="http://schemas.microsoft.com/office/drawing/2014/main" id="{84B5B2D8-12F2-410D-B8A6-D6DAD669B4AA}"/>
                  </a:ext>
                </a:extLst>
              </p:cNvPr>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1282;p27">
                <a:extLst>
                  <a:ext uri="{FF2B5EF4-FFF2-40B4-BE49-F238E27FC236}">
                    <a16:creationId xmlns:a16="http://schemas.microsoft.com/office/drawing/2014/main" id="{3130F370-B60E-4445-AC7B-6AC14485E971}"/>
                  </a:ext>
                </a:extLst>
              </p:cNvPr>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1283;p27">
                <a:extLst>
                  <a:ext uri="{FF2B5EF4-FFF2-40B4-BE49-F238E27FC236}">
                    <a16:creationId xmlns:a16="http://schemas.microsoft.com/office/drawing/2014/main" id="{1F9A6AC1-7F7B-4E1C-80B2-797ED5599349}"/>
                  </a:ext>
                </a:extLst>
              </p:cNvPr>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1284;p27">
                <a:extLst>
                  <a:ext uri="{FF2B5EF4-FFF2-40B4-BE49-F238E27FC236}">
                    <a16:creationId xmlns:a16="http://schemas.microsoft.com/office/drawing/2014/main" id="{3888962E-5543-4DF7-B17D-5DA3E1B2498D}"/>
                  </a:ext>
                </a:extLst>
              </p:cNvPr>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4" name="Google Shape;1285;p27">
                <a:extLst>
                  <a:ext uri="{FF2B5EF4-FFF2-40B4-BE49-F238E27FC236}">
                    <a16:creationId xmlns:a16="http://schemas.microsoft.com/office/drawing/2014/main" id="{12AB1FEA-6FE0-4EB3-B7F3-93BAE0032CD0}"/>
                  </a:ext>
                </a:extLst>
              </p:cNvPr>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5" name="Google Shape;1286;p27">
                <a:extLst>
                  <a:ext uri="{FF2B5EF4-FFF2-40B4-BE49-F238E27FC236}">
                    <a16:creationId xmlns:a16="http://schemas.microsoft.com/office/drawing/2014/main" id="{F71C4A01-59FE-441A-8F43-BE9F07BDEBBC}"/>
                  </a:ext>
                </a:extLst>
              </p:cNvPr>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1287;p27">
                <a:extLst>
                  <a:ext uri="{FF2B5EF4-FFF2-40B4-BE49-F238E27FC236}">
                    <a16:creationId xmlns:a16="http://schemas.microsoft.com/office/drawing/2014/main" id="{E37BD3BA-F945-4B67-93E2-46C0DFFCA6B6}"/>
                  </a:ext>
                </a:extLst>
              </p:cNvPr>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1288;p27">
                <a:extLst>
                  <a:ext uri="{FF2B5EF4-FFF2-40B4-BE49-F238E27FC236}">
                    <a16:creationId xmlns:a16="http://schemas.microsoft.com/office/drawing/2014/main" id="{65DC14C4-15C4-4938-9893-DE6E12384EF1}"/>
                  </a:ext>
                </a:extLst>
              </p:cNvPr>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1289;p27">
                <a:extLst>
                  <a:ext uri="{FF2B5EF4-FFF2-40B4-BE49-F238E27FC236}">
                    <a16:creationId xmlns:a16="http://schemas.microsoft.com/office/drawing/2014/main" id="{1FEDB336-5CE1-4AF7-BBEF-2F33A0ECBB56}"/>
                  </a:ext>
                </a:extLst>
              </p:cNvPr>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1290;p27">
                <a:extLst>
                  <a:ext uri="{FF2B5EF4-FFF2-40B4-BE49-F238E27FC236}">
                    <a16:creationId xmlns:a16="http://schemas.microsoft.com/office/drawing/2014/main" id="{8EAFE49C-8F05-4EB8-8E90-507B9FB1E83C}"/>
                  </a:ext>
                </a:extLst>
              </p:cNvPr>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1291;p27">
                <a:extLst>
                  <a:ext uri="{FF2B5EF4-FFF2-40B4-BE49-F238E27FC236}">
                    <a16:creationId xmlns:a16="http://schemas.microsoft.com/office/drawing/2014/main" id="{DD30AF25-106B-48AE-A2CD-3DD2A2630591}"/>
                  </a:ext>
                </a:extLst>
              </p:cNvPr>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1292;p27">
                <a:extLst>
                  <a:ext uri="{FF2B5EF4-FFF2-40B4-BE49-F238E27FC236}">
                    <a16:creationId xmlns:a16="http://schemas.microsoft.com/office/drawing/2014/main" id="{2ACA93BD-5E32-4A79-AEF6-42631789B782}"/>
                  </a:ext>
                </a:extLst>
              </p:cNvPr>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2" name="Google Shape;1293;p27">
                <a:extLst>
                  <a:ext uri="{FF2B5EF4-FFF2-40B4-BE49-F238E27FC236}">
                    <a16:creationId xmlns:a16="http://schemas.microsoft.com/office/drawing/2014/main" id="{F4864498-BAD4-48FD-B547-5A0B7BD053B2}"/>
                  </a:ext>
                </a:extLst>
              </p:cNvPr>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1294;p27">
                <a:extLst>
                  <a:ext uri="{FF2B5EF4-FFF2-40B4-BE49-F238E27FC236}">
                    <a16:creationId xmlns:a16="http://schemas.microsoft.com/office/drawing/2014/main" id="{366F729F-7287-4266-B7C3-AA2B5A440992}"/>
                  </a:ext>
                </a:extLst>
              </p:cNvPr>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1295;p27">
                <a:extLst>
                  <a:ext uri="{FF2B5EF4-FFF2-40B4-BE49-F238E27FC236}">
                    <a16:creationId xmlns:a16="http://schemas.microsoft.com/office/drawing/2014/main" id="{58A48BE9-7D20-4383-AECC-7F03B4C0BD3C}"/>
                  </a:ext>
                </a:extLst>
              </p:cNvPr>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49" name="Google Shape;1296;p27">
              <a:extLst>
                <a:ext uri="{FF2B5EF4-FFF2-40B4-BE49-F238E27FC236}">
                  <a16:creationId xmlns:a16="http://schemas.microsoft.com/office/drawing/2014/main" id="{10EFD44E-852C-40D7-AC48-0C9997C2F42A}"/>
                </a:ext>
              </a:extLst>
            </p:cNvPr>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1297;p27">
              <a:extLst>
                <a:ext uri="{FF2B5EF4-FFF2-40B4-BE49-F238E27FC236}">
                  <a16:creationId xmlns:a16="http://schemas.microsoft.com/office/drawing/2014/main" id="{33B5CC12-235F-4D8A-B477-21D53363A635}"/>
                </a:ext>
              </a:extLst>
            </p:cNvPr>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1298;p27">
              <a:extLst>
                <a:ext uri="{FF2B5EF4-FFF2-40B4-BE49-F238E27FC236}">
                  <a16:creationId xmlns:a16="http://schemas.microsoft.com/office/drawing/2014/main" id="{624EA9FC-3290-42AA-A14E-02FDF26B8B01}"/>
                </a:ext>
              </a:extLst>
            </p:cNvPr>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1299;p27">
              <a:extLst>
                <a:ext uri="{FF2B5EF4-FFF2-40B4-BE49-F238E27FC236}">
                  <a16:creationId xmlns:a16="http://schemas.microsoft.com/office/drawing/2014/main" id="{E67AB468-5DDD-4261-92ED-AAE51CFCA9D8}"/>
                </a:ext>
              </a:extLst>
            </p:cNvPr>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1300;p27">
              <a:extLst>
                <a:ext uri="{FF2B5EF4-FFF2-40B4-BE49-F238E27FC236}">
                  <a16:creationId xmlns:a16="http://schemas.microsoft.com/office/drawing/2014/main" id="{B59C8246-27C7-4D8B-A89C-54EE76A3A98F}"/>
                </a:ext>
              </a:extLst>
            </p:cNvPr>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54" name="Google Shape;1301;p27">
              <a:extLst>
                <a:ext uri="{FF2B5EF4-FFF2-40B4-BE49-F238E27FC236}">
                  <a16:creationId xmlns:a16="http://schemas.microsoft.com/office/drawing/2014/main" id="{8A8D1B69-5B42-4D28-A84E-654201218E20}"/>
                </a:ext>
              </a:extLst>
            </p:cNvPr>
            <p:cNvGrpSpPr/>
            <p:nvPr/>
          </p:nvGrpSpPr>
          <p:grpSpPr>
            <a:xfrm>
              <a:off x="3781914" y="3000342"/>
              <a:ext cx="883852" cy="621125"/>
              <a:chOff x="5591539" y="3742467"/>
              <a:chExt cx="883852" cy="621125"/>
            </a:xfrm>
          </p:grpSpPr>
          <p:sp>
            <p:nvSpPr>
              <p:cNvPr id="733" name="Google Shape;1302;p27">
                <a:extLst>
                  <a:ext uri="{FF2B5EF4-FFF2-40B4-BE49-F238E27FC236}">
                    <a16:creationId xmlns:a16="http://schemas.microsoft.com/office/drawing/2014/main" id="{E7ADFD02-4030-4648-A36F-9BC3D178D3DC}"/>
                  </a:ext>
                </a:extLst>
              </p:cNvPr>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1303;p27">
                <a:extLst>
                  <a:ext uri="{FF2B5EF4-FFF2-40B4-BE49-F238E27FC236}">
                    <a16:creationId xmlns:a16="http://schemas.microsoft.com/office/drawing/2014/main" id="{6FE4D3F8-5684-4764-8C18-27FCE20249D8}"/>
                  </a:ext>
                </a:extLst>
              </p:cNvPr>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1304;p27">
                <a:extLst>
                  <a:ext uri="{FF2B5EF4-FFF2-40B4-BE49-F238E27FC236}">
                    <a16:creationId xmlns:a16="http://schemas.microsoft.com/office/drawing/2014/main" id="{D88C4E11-FF7F-47FF-8B2F-0F594D01E99C}"/>
                  </a:ext>
                </a:extLst>
              </p:cNvPr>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1305;p27">
                <a:extLst>
                  <a:ext uri="{FF2B5EF4-FFF2-40B4-BE49-F238E27FC236}">
                    <a16:creationId xmlns:a16="http://schemas.microsoft.com/office/drawing/2014/main" id="{F00B7E84-6868-44F1-ADC6-931211749462}"/>
                  </a:ext>
                </a:extLst>
              </p:cNvPr>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1306;p27">
                <a:extLst>
                  <a:ext uri="{FF2B5EF4-FFF2-40B4-BE49-F238E27FC236}">
                    <a16:creationId xmlns:a16="http://schemas.microsoft.com/office/drawing/2014/main" id="{F211F969-B9AA-4C1A-A2E8-E0375CC8FFFD}"/>
                  </a:ext>
                </a:extLst>
              </p:cNvPr>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1307;p27">
                <a:extLst>
                  <a:ext uri="{FF2B5EF4-FFF2-40B4-BE49-F238E27FC236}">
                    <a16:creationId xmlns:a16="http://schemas.microsoft.com/office/drawing/2014/main" id="{F869951D-B823-4CB1-A540-A0DCDC9E8A4A}"/>
                  </a:ext>
                </a:extLst>
              </p:cNvPr>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1308;p27">
                <a:extLst>
                  <a:ext uri="{FF2B5EF4-FFF2-40B4-BE49-F238E27FC236}">
                    <a16:creationId xmlns:a16="http://schemas.microsoft.com/office/drawing/2014/main" id="{C12B0D16-7538-4092-B491-98BA791A5C50}"/>
                  </a:ext>
                </a:extLst>
              </p:cNvPr>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1309;p27">
                <a:extLst>
                  <a:ext uri="{FF2B5EF4-FFF2-40B4-BE49-F238E27FC236}">
                    <a16:creationId xmlns:a16="http://schemas.microsoft.com/office/drawing/2014/main" id="{E22461E6-B98D-4D23-85EB-DBD27F43EE8D}"/>
                  </a:ext>
                </a:extLst>
              </p:cNvPr>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1310;p27">
                <a:extLst>
                  <a:ext uri="{FF2B5EF4-FFF2-40B4-BE49-F238E27FC236}">
                    <a16:creationId xmlns:a16="http://schemas.microsoft.com/office/drawing/2014/main" id="{4AE4706A-EC7E-4689-83C6-D9E8A34A551F}"/>
                  </a:ext>
                </a:extLst>
              </p:cNvPr>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1311;p27">
                <a:extLst>
                  <a:ext uri="{FF2B5EF4-FFF2-40B4-BE49-F238E27FC236}">
                    <a16:creationId xmlns:a16="http://schemas.microsoft.com/office/drawing/2014/main" id="{1D578273-1228-4F3C-BCEC-5513E18151CF}"/>
                  </a:ext>
                </a:extLst>
              </p:cNvPr>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1312;p27">
                <a:extLst>
                  <a:ext uri="{FF2B5EF4-FFF2-40B4-BE49-F238E27FC236}">
                    <a16:creationId xmlns:a16="http://schemas.microsoft.com/office/drawing/2014/main" id="{635BF6E0-0677-43B6-AE3C-4A7D800C946E}"/>
                  </a:ext>
                </a:extLst>
              </p:cNvPr>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1313;p27">
                <a:extLst>
                  <a:ext uri="{FF2B5EF4-FFF2-40B4-BE49-F238E27FC236}">
                    <a16:creationId xmlns:a16="http://schemas.microsoft.com/office/drawing/2014/main" id="{AD1387FC-9917-4311-9CC1-381017D48B5B}"/>
                  </a:ext>
                </a:extLst>
              </p:cNvPr>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1314;p27">
                <a:extLst>
                  <a:ext uri="{FF2B5EF4-FFF2-40B4-BE49-F238E27FC236}">
                    <a16:creationId xmlns:a16="http://schemas.microsoft.com/office/drawing/2014/main" id="{9E33C635-3523-4467-806F-4F12F3A126DE}"/>
                  </a:ext>
                </a:extLst>
              </p:cNvPr>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1315;p27">
                <a:extLst>
                  <a:ext uri="{FF2B5EF4-FFF2-40B4-BE49-F238E27FC236}">
                    <a16:creationId xmlns:a16="http://schemas.microsoft.com/office/drawing/2014/main" id="{830E894D-A58B-4050-A05F-261E908B046B}"/>
                  </a:ext>
                </a:extLst>
              </p:cNvPr>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1316;p27">
                <a:extLst>
                  <a:ext uri="{FF2B5EF4-FFF2-40B4-BE49-F238E27FC236}">
                    <a16:creationId xmlns:a16="http://schemas.microsoft.com/office/drawing/2014/main" id="{8FA2FFA4-060E-444A-B957-49867D9E1330}"/>
                  </a:ext>
                </a:extLst>
              </p:cNvPr>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1317;p27">
                <a:extLst>
                  <a:ext uri="{FF2B5EF4-FFF2-40B4-BE49-F238E27FC236}">
                    <a16:creationId xmlns:a16="http://schemas.microsoft.com/office/drawing/2014/main" id="{718B278F-32A9-41EB-B951-6CEA826BF982}"/>
                  </a:ext>
                </a:extLst>
              </p:cNvPr>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1318;p27">
              <a:extLst>
                <a:ext uri="{FF2B5EF4-FFF2-40B4-BE49-F238E27FC236}">
                  <a16:creationId xmlns:a16="http://schemas.microsoft.com/office/drawing/2014/main" id="{5CBC7BB6-F938-4DEC-BCEC-EB45B258B640}"/>
                </a:ext>
              </a:extLst>
            </p:cNvPr>
            <p:cNvGrpSpPr/>
            <p:nvPr/>
          </p:nvGrpSpPr>
          <p:grpSpPr>
            <a:xfrm>
              <a:off x="3781914" y="2856896"/>
              <a:ext cx="883852" cy="621029"/>
              <a:chOff x="5591539" y="3599021"/>
              <a:chExt cx="883852" cy="621029"/>
            </a:xfrm>
          </p:grpSpPr>
          <p:sp>
            <p:nvSpPr>
              <p:cNvPr id="717" name="Google Shape;1319;p27">
                <a:extLst>
                  <a:ext uri="{FF2B5EF4-FFF2-40B4-BE49-F238E27FC236}">
                    <a16:creationId xmlns:a16="http://schemas.microsoft.com/office/drawing/2014/main" id="{478AE77C-8422-4986-8EC6-13E676FABF2B}"/>
                  </a:ext>
                </a:extLst>
              </p:cNvPr>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1320;p27">
                <a:extLst>
                  <a:ext uri="{FF2B5EF4-FFF2-40B4-BE49-F238E27FC236}">
                    <a16:creationId xmlns:a16="http://schemas.microsoft.com/office/drawing/2014/main" id="{FDDD918C-A0AB-471D-8082-F28E8A523C1A}"/>
                  </a:ext>
                </a:extLst>
              </p:cNvPr>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1321;p27">
                <a:extLst>
                  <a:ext uri="{FF2B5EF4-FFF2-40B4-BE49-F238E27FC236}">
                    <a16:creationId xmlns:a16="http://schemas.microsoft.com/office/drawing/2014/main" id="{1A364983-D600-4D35-9C31-333F7345F00C}"/>
                  </a:ext>
                </a:extLst>
              </p:cNvPr>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1322;p27">
                <a:extLst>
                  <a:ext uri="{FF2B5EF4-FFF2-40B4-BE49-F238E27FC236}">
                    <a16:creationId xmlns:a16="http://schemas.microsoft.com/office/drawing/2014/main" id="{A9329827-E591-4D19-BA2A-E2B79CBF6B13}"/>
                  </a:ext>
                </a:extLst>
              </p:cNvPr>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1323;p27">
                <a:extLst>
                  <a:ext uri="{FF2B5EF4-FFF2-40B4-BE49-F238E27FC236}">
                    <a16:creationId xmlns:a16="http://schemas.microsoft.com/office/drawing/2014/main" id="{A7CF8C53-A9A5-481B-BD32-3EA59AC76AE4}"/>
                  </a:ext>
                </a:extLst>
              </p:cNvPr>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1324;p27">
                <a:extLst>
                  <a:ext uri="{FF2B5EF4-FFF2-40B4-BE49-F238E27FC236}">
                    <a16:creationId xmlns:a16="http://schemas.microsoft.com/office/drawing/2014/main" id="{12B57B01-1981-464A-B624-39BC88D91CFB}"/>
                  </a:ext>
                </a:extLst>
              </p:cNvPr>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1325;p27">
                <a:extLst>
                  <a:ext uri="{FF2B5EF4-FFF2-40B4-BE49-F238E27FC236}">
                    <a16:creationId xmlns:a16="http://schemas.microsoft.com/office/drawing/2014/main" id="{A7C838BD-C56B-4472-ABE5-748E5FE1DE52}"/>
                  </a:ext>
                </a:extLst>
              </p:cNvPr>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1326;p27">
                <a:extLst>
                  <a:ext uri="{FF2B5EF4-FFF2-40B4-BE49-F238E27FC236}">
                    <a16:creationId xmlns:a16="http://schemas.microsoft.com/office/drawing/2014/main" id="{1B93C4D0-B367-4F0C-8E6B-BE05A162DB94}"/>
                  </a:ext>
                </a:extLst>
              </p:cNvPr>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1327;p27">
                <a:extLst>
                  <a:ext uri="{FF2B5EF4-FFF2-40B4-BE49-F238E27FC236}">
                    <a16:creationId xmlns:a16="http://schemas.microsoft.com/office/drawing/2014/main" id="{EF0C5C5E-3AD3-4F38-9172-2C85D792DA4B}"/>
                  </a:ext>
                </a:extLst>
              </p:cNvPr>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1328;p27">
                <a:extLst>
                  <a:ext uri="{FF2B5EF4-FFF2-40B4-BE49-F238E27FC236}">
                    <a16:creationId xmlns:a16="http://schemas.microsoft.com/office/drawing/2014/main" id="{294B1926-EF67-489F-8A3C-9D658360EF30}"/>
                  </a:ext>
                </a:extLst>
              </p:cNvPr>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1329;p27">
                <a:extLst>
                  <a:ext uri="{FF2B5EF4-FFF2-40B4-BE49-F238E27FC236}">
                    <a16:creationId xmlns:a16="http://schemas.microsoft.com/office/drawing/2014/main" id="{3F08EFA8-FA5A-40FC-B832-10D62A5760F4}"/>
                  </a:ext>
                </a:extLst>
              </p:cNvPr>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1330;p27">
                <a:extLst>
                  <a:ext uri="{FF2B5EF4-FFF2-40B4-BE49-F238E27FC236}">
                    <a16:creationId xmlns:a16="http://schemas.microsoft.com/office/drawing/2014/main" id="{1CA65C11-A5FD-4ECE-8A95-490243AD130A}"/>
                  </a:ext>
                </a:extLst>
              </p:cNvPr>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1331;p27">
                <a:extLst>
                  <a:ext uri="{FF2B5EF4-FFF2-40B4-BE49-F238E27FC236}">
                    <a16:creationId xmlns:a16="http://schemas.microsoft.com/office/drawing/2014/main" id="{611AB83A-EDF1-472B-B9A7-44C777CC9F21}"/>
                  </a:ext>
                </a:extLst>
              </p:cNvPr>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1332;p27">
                <a:extLst>
                  <a:ext uri="{FF2B5EF4-FFF2-40B4-BE49-F238E27FC236}">
                    <a16:creationId xmlns:a16="http://schemas.microsoft.com/office/drawing/2014/main" id="{3D9B375F-7AD4-489C-9A90-CD89D58D1DE9}"/>
                  </a:ext>
                </a:extLst>
              </p:cNvPr>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1333;p27">
                <a:extLst>
                  <a:ext uri="{FF2B5EF4-FFF2-40B4-BE49-F238E27FC236}">
                    <a16:creationId xmlns:a16="http://schemas.microsoft.com/office/drawing/2014/main" id="{F8999AB5-56D0-460E-A02E-DF74B1C5542C}"/>
                  </a:ext>
                </a:extLst>
              </p:cNvPr>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1334;p27">
                <a:extLst>
                  <a:ext uri="{FF2B5EF4-FFF2-40B4-BE49-F238E27FC236}">
                    <a16:creationId xmlns:a16="http://schemas.microsoft.com/office/drawing/2014/main" id="{7D29928D-C601-4975-87EB-3CA7DC306BD6}"/>
                  </a:ext>
                </a:extLst>
              </p:cNvPr>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6" name="Google Shape;1335;p27">
              <a:extLst>
                <a:ext uri="{FF2B5EF4-FFF2-40B4-BE49-F238E27FC236}">
                  <a16:creationId xmlns:a16="http://schemas.microsoft.com/office/drawing/2014/main" id="{057232E8-1496-4C79-8970-90B0AFAE6860}"/>
                </a:ext>
              </a:extLst>
            </p:cNvPr>
            <p:cNvGrpSpPr/>
            <p:nvPr/>
          </p:nvGrpSpPr>
          <p:grpSpPr>
            <a:xfrm>
              <a:off x="3810520" y="2694304"/>
              <a:ext cx="883852" cy="621125"/>
              <a:chOff x="5620145" y="3436429"/>
              <a:chExt cx="883852" cy="621125"/>
            </a:xfrm>
          </p:grpSpPr>
          <p:sp>
            <p:nvSpPr>
              <p:cNvPr id="701" name="Google Shape;1336;p27">
                <a:extLst>
                  <a:ext uri="{FF2B5EF4-FFF2-40B4-BE49-F238E27FC236}">
                    <a16:creationId xmlns:a16="http://schemas.microsoft.com/office/drawing/2014/main" id="{2470F62A-BCD6-4E37-9C31-E363EB989BDC}"/>
                  </a:ext>
                </a:extLst>
              </p:cNvPr>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1337;p27">
                <a:extLst>
                  <a:ext uri="{FF2B5EF4-FFF2-40B4-BE49-F238E27FC236}">
                    <a16:creationId xmlns:a16="http://schemas.microsoft.com/office/drawing/2014/main" id="{CA5F2D68-0879-4572-86C7-60040228C41A}"/>
                  </a:ext>
                </a:extLst>
              </p:cNvPr>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1338;p27">
                <a:extLst>
                  <a:ext uri="{FF2B5EF4-FFF2-40B4-BE49-F238E27FC236}">
                    <a16:creationId xmlns:a16="http://schemas.microsoft.com/office/drawing/2014/main" id="{1A07D2A3-802A-4D80-819E-FE8A29EC0DF6}"/>
                  </a:ext>
                </a:extLst>
              </p:cNvPr>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1339;p27">
                <a:extLst>
                  <a:ext uri="{FF2B5EF4-FFF2-40B4-BE49-F238E27FC236}">
                    <a16:creationId xmlns:a16="http://schemas.microsoft.com/office/drawing/2014/main" id="{51FF2742-D468-42D1-A497-9F2AED4319EC}"/>
                  </a:ext>
                </a:extLst>
              </p:cNvPr>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1340;p27">
                <a:extLst>
                  <a:ext uri="{FF2B5EF4-FFF2-40B4-BE49-F238E27FC236}">
                    <a16:creationId xmlns:a16="http://schemas.microsoft.com/office/drawing/2014/main" id="{5A00373A-A7EF-481E-B1D3-C4998A36FA3E}"/>
                  </a:ext>
                </a:extLst>
              </p:cNvPr>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1341;p27">
                <a:extLst>
                  <a:ext uri="{FF2B5EF4-FFF2-40B4-BE49-F238E27FC236}">
                    <a16:creationId xmlns:a16="http://schemas.microsoft.com/office/drawing/2014/main" id="{F09531D1-990A-48E6-AE63-319F9949E06D}"/>
                  </a:ext>
                </a:extLst>
              </p:cNvPr>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1342;p27">
                <a:extLst>
                  <a:ext uri="{FF2B5EF4-FFF2-40B4-BE49-F238E27FC236}">
                    <a16:creationId xmlns:a16="http://schemas.microsoft.com/office/drawing/2014/main" id="{BD5BFBF0-E501-4CBD-84FF-98CB20BD06FD}"/>
                  </a:ext>
                </a:extLst>
              </p:cNvPr>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1343;p27">
                <a:extLst>
                  <a:ext uri="{FF2B5EF4-FFF2-40B4-BE49-F238E27FC236}">
                    <a16:creationId xmlns:a16="http://schemas.microsoft.com/office/drawing/2014/main" id="{E1F7BD8B-8C79-4481-8E1E-A6F005DBB3F0}"/>
                  </a:ext>
                </a:extLst>
              </p:cNvPr>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1344;p27">
                <a:extLst>
                  <a:ext uri="{FF2B5EF4-FFF2-40B4-BE49-F238E27FC236}">
                    <a16:creationId xmlns:a16="http://schemas.microsoft.com/office/drawing/2014/main" id="{EA1B2FCD-C6D2-451F-A583-744B7FF94F86}"/>
                  </a:ext>
                </a:extLst>
              </p:cNvPr>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1345;p27">
                <a:extLst>
                  <a:ext uri="{FF2B5EF4-FFF2-40B4-BE49-F238E27FC236}">
                    <a16:creationId xmlns:a16="http://schemas.microsoft.com/office/drawing/2014/main" id="{A73F628F-3F1C-483C-9B5C-0A65F9087E10}"/>
                  </a:ext>
                </a:extLst>
              </p:cNvPr>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1346;p27">
                <a:extLst>
                  <a:ext uri="{FF2B5EF4-FFF2-40B4-BE49-F238E27FC236}">
                    <a16:creationId xmlns:a16="http://schemas.microsoft.com/office/drawing/2014/main" id="{5F87E9E2-152A-46B6-9EFE-2FE744C0C470}"/>
                  </a:ext>
                </a:extLst>
              </p:cNvPr>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1347;p27">
                <a:extLst>
                  <a:ext uri="{FF2B5EF4-FFF2-40B4-BE49-F238E27FC236}">
                    <a16:creationId xmlns:a16="http://schemas.microsoft.com/office/drawing/2014/main" id="{F7243795-35D3-4B1E-B541-4DBF08A73ACD}"/>
                  </a:ext>
                </a:extLst>
              </p:cNvPr>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1348;p27">
                <a:extLst>
                  <a:ext uri="{FF2B5EF4-FFF2-40B4-BE49-F238E27FC236}">
                    <a16:creationId xmlns:a16="http://schemas.microsoft.com/office/drawing/2014/main" id="{C9C4429C-2F46-4E97-AEB8-3E99109F650B}"/>
                  </a:ext>
                </a:extLst>
              </p:cNvPr>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1349;p27">
                <a:extLst>
                  <a:ext uri="{FF2B5EF4-FFF2-40B4-BE49-F238E27FC236}">
                    <a16:creationId xmlns:a16="http://schemas.microsoft.com/office/drawing/2014/main" id="{F5EA0CDF-8CEC-4692-B6A4-D16D93D101CE}"/>
                  </a:ext>
                </a:extLst>
              </p:cNvPr>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1350;p27">
                <a:extLst>
                  <a:ext uri="{FF2B5EF4-FFF2-40B4-BE49-F238E27FC236}">
                    <a16:creationId xmlns:a16="http://schemas.microsoft.com/office/drawing/2014/main" id="{D345E404-6187-4F3B-B7D1-BAA84F313ADE}"/>
                  </a:ext>
                </a:extLst>
              </p:cNvPr>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1351;p27">
                <a:extLst>
                  <a:ext uri="{FF2B5EF4-FFF2-40B4-BE49-F238E27FC236}">
                    <a16:creationId xmlns:a16="http://schemas.microsoft.com/office/drawing/2014/main" id="{51D6726C-A498-425A-A52E-B4863FAA0622}"/>
                  </a:ext>
                </a:extLst>
              </p:cNvPr>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7" name="Google Shape;1352;p27">
              <a:extLst>
                <a:ext uri="{FF2B5EF4-FFF2-40B4-BE49-F238E27FC236}">
                  <a16:creationId xmlns:a16="http://schemas.microsoft.com/office/drawing/2014/main" id="{C5A8CB64-F1C3-4816-A94A-62CDF0E1ED6D}"/>
                </a:ext>
              </a:extLst>
            </p:cNvPr>
            <p:cNvGrpSpPr/>
            <p:nvPr/>
          </p:nvGrpSpPr>
          <p:grpSpPr>
            <a:xfrm>
              <a:off x="3800921" y="2531712"/>
              <a:ext cx="883852" cy="621125"/>
              <a:chOff x="5610546" y="3273837"/>
              <a:chExt cx="883852" cy="621125"/>
            </a:xfrm>
          </p:grpSpPr>
          <p:sp>
            <p:nvSpPr>
              <p:cNvPr id="685" name="Google Shape;1353;p27">
                <a:extLst>
                  <a:ext uri="{FF2B5EF4-FFF2-40B4-BE49-F238E27FC236}">
                    <a16:creationId xmlns:a16="http://schemas.microsoft.com/office/drawing/2014/main" id="{BF516D07-A7FE-4358-9C97-A63781272F27}"/>
                  </a:ext>
                </a:extLst>
              </p:cNvPr>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1354;p27">
                <a:extLst>
                  <a:ext uri="{FF2B5EF4-FFF2-40B4-BE49-F238E27FC236}">
                    <a16:creationId xmlns:a16="http://schemas.microsoft.com/office/drawing/2014/main" id="{E34935A4-17A8-4DCD-B1FB-052120BAFB34}"/>
                  </a:ext>
                </a:extLst>
              </p:cNvPr>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1355;p27">
                <a:extLst>
                  <a:ext uri="{FF2B5EF4-FFF2-40B4-BE49-F238E27FC236}">
                    <a16:creationId xmlns:a16="http://schemas.microsoft.com/office/drawing/2014/main" id="{BD71B29E-71AD-4A1B-ADB1-9FB282EEFD4E}"/>
                  </a:ext>
                </a:extLst>
              </p:cNvPr>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1356;p27">
                <a:extLst>
                  <a:ext uri="{FF2B5EF4-FFF2-40B4-BE49-F238E27FC236}">
                    <a16:creationId xmlns:a16="http://schemas.microsoft.com/office/drawing/2014/main" id="{64E757C6-F471-4B7F-8F4A-528FA5B3AE4C}"/>
                  </a:ext>
                </a:extLst>
              </p:cNvPr>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1357;p27">
                <a:extLst>
                  <a:ext uri="{FF2B5EF4-FFF2-40B4-BE49-F238E27FC236}">
                    <a16:creationId xmlns:a16="http://schemas.microsoft.com/office/drawing/2014/main" id="{AC7FBB7C-69E5-4A6D-91EA-A4A0A5A90725}"/>
                  </a:ext>
                </a:extLst>
              </p:cNvPr>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1358;p27">
                <a:extLst>
                  <a:ext uri="{FF2B5EF4-FFF2-40B4-BE49-F238E27FC236}">
                    <a16:creationId xmlns:a16="http://schemas.microsoft.com/office/drawing/2014/main" id="{19AB9015-180A-49DA-BDFE-28F08AFD0106}"/>
                  </a:ext>
                </a:extLst>
              </p:cNvPr>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1359;p27">
                <a:extLst>
                  <a:ext uri="{FF2B5EF4-FFF2-40B4-BE49-F238E27FC236}">
                    <a16:creationId xmlns:a16="http://schemas.microsoft.com/office/drawing/2014/main" id="{865CA9FD-B5F8-49CF-AA28-D8F0B96A9514}"/>
                  </a:ext>
                </a:extLst>
              </p:cNvPr>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1360;p27">
                <a:extLst>
                  <a:ext uri="{FF2B5EF4-FFF2-40B4-BE49-F238E27FC236}">
                    <a16:creationId xmlns:a16="http://schemas.microsoft.com/office/drawing/2014/main" id="{BBB04523-AE5F-445B-A266-D224CA01513E}"/>
                  </a:ext>
                </a:extLst>
              </p:cNvPr>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1361;p27">
                <a:extLst>
                  <a:ext uri="{FF2B5EF4-FFF2-40B4-BE49-F238E27FC236}">
                    <a16:creationId xmlns:a16="http://schemas.microsoft.com/office/drawing/2014/main" id="{8141C771-3D7A-43F5-8797-62B23D8FE4DF}"/>
                  </a:ext>
                </a:extLst>
              </p:cNvPr>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1362;p27">
                <a:extLst>
                  <a:ext uri="{FF2B5EF4-FFF2-40B4-BE49-F238E27FC236}">
                    <a16:creationId xmlns:a16="http://schemas.microsoft.com/office/drawing/2014/main" id="{31D43938-ED4F-4A75-B946-2DBD58D9A872}"/>
                  </a:ext>
                </a:extLst>
              </p:cNvPr>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1363;p27">
                <a:extLst>
                  <a:ext uri="{FF2B5EF4-FFF2-40B4-BE49-F238E27FC236}">
                    <a16:creationId xmlns:a16="http://schemas.microsoft.com/office/drawing/2014/main" id="{0A3268DE-B0B5-4567-9E95-741C022A1996}"/>
                  </a:ext>
                </a:extLst>
              </p:cNvPr>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1364;p27">
                <a:extLst>
                  <a:ext uri="{FF2B5EF4-FFF2-40B4-BE49-F238E27FC236}">
                    <a16:creationId xmlns:a16="http://schemas.microsoft.com/office/drawing/2014/main" id="{6A8E8A47-CFB6-4337-AEDD-C8513F140AAC}"/>
                  </a:ext>
                </a:extLst>
              </p:cNvPr>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1365;p27">
                <a:extLst>
                  <a:ext uri="{FF2B5EF4-FFF2-40B4-BE49-F238E27FC236}">
                    <a16:creationId xmlns:a16="http://schemas.microsoft.com/office/drawing/2014/main" id="{9C26FE38-3B83-4684-B264-3AD0BEDB4645}"/>
                  </a:ext>
                </a:extLst>
              </p:cNvPr>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1366;p27">
                <a:extLst>
                  <a:ext uri="{FF2B5EF4-FFF2-40B4-BE49-F238E27FC236}">
                    <a16:creationId xmlns:a16="http://schemas.microsoft.com/office/drawing/2014/main" id="{A03525F8-CFF0-47BB-A844-202A453F2998}"/>
                  </a:ext>
                </a:extLst>
              </p:cNvPr>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1367;p27">
                <a:extLst>
                  <a:ext uri="{FF2B5EF4-FFF2-40B4-BE49-F238E27FC236}">
                    <a16:creationId xmlns:a16="http://schemas.microsoft.com/office/drawing/2014/main" id="{50B8B9D6-EC12-4B64-BAAC-788AC13C2DE7}"/>
                  </a:ext>
                </a:extLst>
              </p:cNvPr>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1368;p27">
                <a:extLst>
                  <a:ext uri="{FF2B5EF4-FFF2-40B4-BE49-F238E27FC236}">
                    <a16:creationId xmlns:a16="http://schemas.microsoft.com/office/drawing/2014/main" id="{E124D642-8D46-425F-99A0-D409EE89B5FF}"/>
                  </a:ext>
                </a:extLst>
              </p:cNvPr>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8" name="Google Shape;1369;p27">
              <a:extLst>
                <a:ext uri="{FF2B5EF4-FFF2-40B4-BE49-F238E27FC236}">
                  <a16:creationId xmlns:a16="http://schemas.microsoft.com/office/drawing/2014/main" id="{B491D16A-9EDF-401D-9D5F-2059AB0F72E9}"/>
                </a:ext>
              </a:extLst>
            </p:cNvPr>
            <p:cNvGrpSpPr/>
            <p:nvPr/>
          </p:nvGrpSpPr>
          <p:grpSpPr>
            <a:xfrm>
              <a:off x="3829623" y="2378741"/>
              <a:ext cx="883852" cy="621029"/>
              <a:chOff x="5639248" y="3120866"/>
              <a:chExt cx="883852" cy="621029"/>
            </a:xfrm>
          </p:grpSpPr>
          <p:sp>
            <p:nvSpPr>
              <p:cNvPr id="669" name="Google Shape;1370;p27">
                <a:extLst>
                  <a:ext uri="{FF2B5EF4-FFF2-40B4-BE49-F238E27FC236}">
                    <a16:creationId xmlns:a16="http://schemas.microsoft.com/office/drawing/2014/main" id="{DF353A89-F010-48A7-9E44-EAB8FECC1D48}"/>
                  </a:ext>
                </a:extLst>
              </p:cNvPr>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0" name="Google Shape;1371;p27">
                <a:extLst>
                  <a:ext uri="{FF2B5EF4-FFF2-40B4-BE49-F238E27FC236}">
                    <a16:creationId xmlns:a16="http://schemas.microsoft.com/office/drawing/2014/main" id="{F9918408-107E-474D-968E-3DD2D6F580BA}"/>
                  </a:ext>
                </a:extLst>
              </p:cNvPr>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1" name="Google Shape;1372;p27">
                <a:extLst>
                  <a:ext uri="{FF2B5EF4-FFF2-40B4-BE49-F238E27FC236}">
                    <a16:creationId xmlns:a16="http://schemas.microsoft.com/office/drawing/2014/main" id="{1A566D5F-6C70-40B2-88AB-535996579313}"/>
                  </a:ext>
                </a:extLst>
              </p:cNvPr>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2" name="Google Shape;1373;p27">
                <a:extLst>
                  <a:ext uri="{FF2B5EF4-FFF2-40B4-BE49-F238E27FC236}">
                    <a16:creationId xmlns:a16="http://schemas.microsoft.com/office/drawing/2014/main" id="{CBC68CD1-918F-4C7F-AFC3-08DC459F29BE}"/>
                  </a:ext>
                </a:extLst>
              </p:cNvPr>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3" name="Google Shape;1374;p27">
                <a:extLst>
                  <a:ext uri="{FF2B5EF4-FFF2-40B4-BE49-F238E27FC236}">
                    <a16:creationId xmlns:a16="http://schemas.microsoft.com/office/drawing/2014/main" id="{3F013C85-1825-4D4D-A466-47D86F64C9E9}"/>
                  </a:ext>
                </a:extLst>
              </p:cNvPr>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1375;p27">
                <a:extLst>
                  <a:ext uri="{FF2B5EF4-FFF2-40B4-BE49-F238E27FC236}">
                    <a16:creationId xmlns:a16="http://schemas.microsoft.com/office/drawing/2014/main" id="{3A9B4815-6075-48BF-8357-9ECAF739A980}"/>
                  </a:ext>
                </a:extLst>
              </p:cNvPr>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1376;p27">
                <a:extLst>
                  <a:ext uri="{FF2B5EF4-FFF2-40B4-BE49-F238E27FC236}">
                    <a16:creationId xmlns:a16="http://schemas.microsoft.com/office/drawing/2014/main" id="{7DB342DB-FACF-47BE-AF64-0E88A889E06B}"/>
                  </a:ext>
                </a:extLst>
              </p:cNvPr>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6" name="Google Shape;1377;p27">
                <a:extLst>
                  <a:ext uri="{FF2B5EF4-FFF2-40B4-BE49-F238E27FC236}">
                    <a16:creationId xmlns:a16="http://schemas.microsoft.com/office/drawing/2014/main" id="{4E9752DF-FFE5-438A-B451-2C6F366BA93B}"/>
                  </a:ext>
                </a:extLst>
              </p:cNvPr>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7" name="Google Shape;1378;p27">
                <a:extLst>
                  <a:ext uri="{FF2B5EF4-FFF2-40B4-BE49-F238E27FC236}">
                    <a16:creationId xmlns:a16="http://schemas.microsoft.com/office/drawing/2014/main" id="{2A9C4E7B-3A62-492F-8BC1-C2DA9C1F6C58}"/>
                  </a:ext>
                </a:extLst>
              </p:cNvPr>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1379;p27">
                <a:extLst>
                  <a:ext uri="{FF2B5EF4-FFF2-40B4-BE49-F238E27FC236}">
                    <a16:creationId xmlns:a16="http://schemas.microsoft.com/office/drawing/2014/main" id="{0CE6B2F7-8036-4C7E-B054-AA5B570AF281}"/>
                  </a:ext>
                </a:extLst>
              </p:cNvPr>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1380;p27">
                <a:extLst>
                  <a:ext uri="{FF2B5EF4-FFF2-40B4-BE49-F238E27FC236}">
                    <a16:creationId xmlns:a16="http://schemas.microsoft.com/office/drawing/2014/main" id="{ED868E3A-B481-453D-A110-9B4BDA269AA5}"/>
                  </a:ext>
                </a:extLst>
              </p:cNvPr>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1381;p27">
                <a:extLst>
                  <a:ext uri="{FF2B5EF4-FFF2-40B4-BE49-F238E27FC236}">
                    <a16:creationId xmlns:a16="http://schemas.microsoft.com/office/drawing/2014/main" id="{DAC65EC6-4A42-47A1-BC25-EAD1363E6263}"/>
                  </a:ext>
                </a:extLst>
              </p:cNvPr>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1" name="Google Shape;1382;p27">
                <a:extLst>
                  <a:ext uri="{FF2B5EF4-FFF2-40B4-BE49-F238E27FC236}">
                    <a16:creationId xmlns:a16="http://schemas.microsoft.com/office/drawing/2014/main" id="{78FDBFF6-AF66-4E5F-8709-4AC4CD5596A1}"/>
                  </a:ext>
                </a:extLst>
              </p:cNvPr>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1383;p27">
                <a:extLst>
                  <a:ext uri="{FF2B5EF4-FFF2-40B4-BE49-F238E27FC236}">
                    <a16:creationId xmlns:a16="http://schemas.microsoft.com/office/drawing/2014/main" id="{05E6AD95-F69F-439E-AFB9-3361126F6D17}"/>
                  </a:ext>
                </a:extLst>
              </p:cNvPr>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1384;p27">
                <a:extLst>
                  <a:ext uri="{FF2B5EF4-FFF2-40B4-BE49-F238E27FC236}">
                    <a16:creationId xmlns:a16="http://schemas.microsoft.com/office/drawing/2014/main" id="{11266E06-4220-4607-A5D3-DB296BB47485}"/>
                  </a:ext>
                </a:extLst>
              </p:cNvPr>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1385;p27">
                <a:extLst>
                  <a:ext uri="{FF2B5EF4-FFF2-40B4-BE49-F238E27FC236}">
                    <a16:creationId xmlns:a16="http://schemas.microsoft.com/office/drawing/2014/main" id="{C685D114-B4FB-47B3-91C0-8106E619CCC3}"/>
                  </a:ext>
                </a:extLst>
              </p:cNvPr>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9" name="Google Shape;1386;p27">
              <a:extLst>
                <a:ext uri="{FF2B5EF4-FFF2-40B4-BE49-F238E27FC236}">
                  <a16:creationId xmlns:a16="http://schemas.microsoft.com/office/drawing/2014/main" id="{1CC2DBE2-F859-47F0-B1B6-AF14D54647CB}"/>
                </a:ext>
              </a:extLst>
            </p:cNvPr>
            <p:cNvGrpSpPr/>
            <p:nvPr/>
          </p:nvGrpSpPr>
          <p:grpSpPr>
            <a:xfrm>
              <a:off x="3810520" y="2225674"/>
              <a:ext cx="883852" cy="621125"/>
              <a:chOff x="5620145" y="2967799"/>
              <a:chExt cx="883852" cy="621125"/>
            </a:xfrm>
          </p:grpSpPr>
          <p:sp>
            <p:nvSpPr>
              <p:cNvPr id="653" name="Google Shape;1387;p27">
                <a:extLst>
                  <a:ext uri="{FF2B5EF4-FFF2-40B4-BE49-F238E27FC236}">
                    <a16:creationId xmlns:a16="http://schemas.microsoft.com/office/drawing/2014/main" id="{A8213815-DB49-46BA-8227-0B8BD7C5765F}"/>
                  </a:ext>
                </a:extLst>
              </p:cNvPr>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1388;p27">
                <a:extLst>
                  <a:ext uri="{FF2B5EF4-FFF2-40B4-BE49-F238E27FC236}">
                    <a16:creationId xmlns:a16="http://schemas.microsoft.com/office/drawing/2014/main" id="{2C09D699-9B5E-47CE-84B7-EB5B9548DD8F}"/>
                  </a:ext>
                </a:extLst>
              </p:cNvPr>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1389;p27">
                <a:extLst>
                  <a:ext uri="{FF2B5EF4-FFF2-40B4-BE49-F238E27FC236}">
                    <a16:creationId xmlns:a16="http://schemas.microsoft.com/office/drawing/2014/main" id="{51B8BB50-4864-44AC-A2D8-66AE073D55B0}"/>
                  </a:ext>
                </a:extLst>
              </p:cNvPr>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1390;p27">
                <a:extLst>
                  <a:ext uri="{FF2B5EF4-FFF2-40B4-BE49-F238E27FC236}">
                    <a16:creationId xmlns:a16="http://schemas.microsoft.com/office/drawing/2014/main" id="{D4410125-B58C-47CE-8B68-1F2C5F5C9034}"/>
                  </a:ext>
                </a:extLst>
              </p:cNvPr>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1391;p27">
                <a:extLst>
                  <a:ext uri="{FF2B5EF4-FFF2-40B4-BE49-F238E27FC236}">
                    <a16:creationId xmlns:a16="http://schemas.microsoft.com/office/drawing/2014/main" id="{1576E2E3-BE4A-4377-B5B6-A69581AD3AEC}"/>
                  </a:ext>
                </a:extLst>
              </p:cNvPr>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1392;p27">
                <a:extLst>
                  <a:ext uri="{FF2B5EF4-FFF2-40B4-BE49-F238E27FC236}">
                    <a16:creationId xmlns:a16="http://schemas.microsoft.com/office/drawing/2014/main" id="{3E496550-C301-4542-B20B-1CEE5FA6D3E1}"/>
                  </a:ext>
                </a:extLst>
              </p:cNvPr>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1393;p27">
                <a:extLst>
                  <a:ext uri="{FF2B5EF4-FFF2-40B4-BE49-F238E27FC236}">
                    <a16:creationId xmlns:a16="http://schemas.microsoft.com/office/drawing/2014/main" id="{B61C8D27-FA69-4DAD-80E4-834ED6D0EDB5}"/>
                  </a:ext>
                </a:extLst>
              </p:cNvPr>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1394;p27">
                <a:extLst>
                  <a:ext uri="{FF2B5EF4-FFF2-40B4-BE49-F238E27FC236}">
                    <a16:creationId xmlns:a16="http://schemas.microsoft.com/office/drawing/2014/main" id="{CA0942B7-E9F8-4EE2-9E32-AA81E7B6714B}"/>
                  </a:ext>
                </a:extLst>
              </p:cNvPr>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1395;p27">
                <a:extLst>
                  <a:ext uri="{FF2B5EF4-FFF2-40B4-BE49-F238E27FC236}">
                    <a16:creationId xmlns:a16="http://schemas.microsoft.com/office/drawing/2014/main" id="{BBFBDFB3-726B-4A84-8F3D-8BDC5A35DDCE}"/>
                  </a:ext>
                </a:extLst>
              </p:cNvPr>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1396;p27">
                <a:extLst>
                  <a:ext uri="{FF2B5EF4-FFF2-40B4-BE49-F238E27FC236}">
                    <a16:creationId xmlns:a16="http://schemas.microsoft.com/office/drawing/2014/main" id="{CE3C76E4-FCC6-430F-9637-DFADAB115EC0}"/>
                  </a:ext>
                </a:extLst>
              </p:cNvPr>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1397;p27">
                <a:extLst>
                  <a:ext uri="{FF2B5EF4-FFF2-40B4-BE49-F238E27FC236}">
                    <a16:creationId xmlns:a16="http://schemas.microsoft.com/office/drawing/2014/main" id="{3CE80A60-683A-409F-BA82-E758B89CD71F}"/>
                  </a:ext>
                </a:extLst>
              </p:cNvPr>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1398;p27">
                <a:extLst>
                  <a:ext uri="{FF2B5EF4-FFF2-40B4-BE49-F238E27FC236}">
                    <a16:creationId xmlns:a16="http://schemas.microsoft.com/office/drawing/2014/main" id="{A447F406-E87E-4AA5-9C33-CEF908CFD355}"/>
                  </a:ext>
                </a:extLst>
              </p:cNvPr>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5" name="Google Shape;1399;p27">
                <a:extLst>
                  <a:ext uri="{FF2B5EF4-FFF2-40B4-BE49-F238E27FC236}">
                    <a16:creationId xmlns:a16="http://schemas.microsoft.com/office/drawing/2014/main" id="{AB570806-F2D9-448A-958C-5EEB466C4CCF}"/>
                  </a:ext>
                </a:extLst>
              </p:cNvPr>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6" name="Google Shape;1400;p27">
                <a:extLst>
                  <a:ext uri="{FF2B5EF4-FFF2-40B4-BE49-F238E27FC236}">
                    <a16:creationId xmlns:a16="http://schemas.microsoft.com/office/drawing/2014/main" id="{0FFA2429-9437-4C89-BC4B-DE0616A7E547}"/>
                  </a:ext>
                </a:extLst>
              </p:cNvPr>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1401;p27">
                <a:extLst>
                  <a:ext uri="{FF2B5EF4-FFF2-40B4-BE49-F238E27FC236}">
                    <a16:creationId xmlns:a16="http://schemas.microsoft.com/office/drawing/2014/main" id="{E68763A0-C2A9-47DC-8B8E-5D43403F4C27}"/>
                  </a:ext>
                </a:extLst>
              </p:cNvPr>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1402;p27">
                <a:extLst>
                  <a:ext uri="{FF2B5EF4-FFF2-40B4-BE49-F238E27FC236}">
                    <a16:creationId xmlns:a16="http://schemas.microsoft.com/office/drawing/2014/main" id="{653DF33A-DF7C-4B13-ABB8-623D94EB2118}"/>
                  </a:ext>
                </a:extLst>
              </p:cNvPr>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0" name="Google Shape;1403;p27">
              <a:extLst>
                <a:ext uri="{FF2B5EF4-FFF2-40B4-BE49-F238E27FC236}">
                  <a16:creationId xmlns:a16="http://schemas.microsoft.com/office/drawing/2014/main" id="{88DB68BC-638D-46CD-A489-C72674BFC080}"/>
                </a:ext>
              </a:extLst>
            </p:cNvPr>
            <p:cNvGrpSpPr/>
            <p:nvPr/>
          </p:nvGrpSpPr>
          <p:grpSpPr>
            <a:xfrm>
              <a:off x="3839126" y="2072703"/>
              <a:ext cx="883852" cy="621124"/>
              <a:chOff x="5648751" y="2814828"/>
              <a:chExt cx="883852" cy="621124"/>
            </a:xfrm>
          </p:grpSpPr>
          <p:sp>
            <p:nvSpPr>
              <p:cNvPr id="637" name="Google Shape;1404;p27">
                <a:extLst>
                  <a:ext uri="{FF2B5EF4-FFF2-40B4-BE49-F238E27FC236}">
                    <a16:creationId xmlns:a16="http://schemas.microsoft.com/office/drawing/2014/main" id="{B19FD4E7-C6ED-4D46-BE20-F47E8F661D6B}"/>
                  </a:ext>
                </a:extLst>
              </p:cNvPr>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1405;p27">
                <a:extLst>
                  <a:ext uri="{FF2B5EF4-FFF2-40B4-BE49-F238E27FC236}">
                    <a16:creationId xmlns:a16="http://schemas.microsoft.com/office/drawing/2014/main" id="{DED98B02-9526-4B9D-ABB4-493580A8B0DD}"/>
                  </a:ext>
                </a:extLst>
              </p:cNvPr>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1406;p27">
                <a:extLst>
                  <a:ext uri="{FF2B5EF4-FFF2-40B4-BE49-F238E27FC236}">
                    <a16:creationId xmlns:a16="http://schemas.microsoft.com/office/drawing/2014/main" id="{33B412A7-8DB0-4386-B4A6-2966729E546B}"/>
                  </a:ext>
                </a:extLst>
              </p:cNvPr>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1407;p27">
                <a:extLst>
                  <a:ext uri="{FF2B5EF4-FFF2-40B4-BE49-F238E27FC236}">
                    <a16:creationId xmlns:a16="http://schemas.microsoft.com/office/drawing/2014/main" id="{787E58ED-D76B-4F22-9189-54DCB602BC84}"/>
                  </a:ext>
                </a:extLst>
              </p:cNvPr>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1408;p27">
                <a:extLst>
                  <a:ext uri="{FF2B5EF4-FFF2-40B4-BE49-F238E27FC236}">
                    <a16:creationId xmlns:a16="http://schemas.microsoft.com/office/drawing/2014/main" id="{A5CFCF66-184C-4479-A68A-CA5D2DE9688E}"/>
                  </a:ext>
                </a:extLst>
              </p:cNvPr>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1409;p27">
                <a:extLst>
                  <a:ext uri="{FF2B5EF4-FFF2-40B4-BE49-F238E27FC236}">
                    <a16:creationId xmlns:a16="http://schemas.microsoft.com/office/drawing/2014/main" id="{E5CC5D32-49C5-4A49-A948-00468EE6A37C}"/>
                  </a:ext>
                </a:extLst>
              </p:cNvPr>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1410;p27">
                <a:extLst>
                  <a:ext uri="{FF2B5EF4-FFF2-40B4-BE49-F238E27FC236}">
                    <a16:creationId xmlns:a16="http://schemas.microsoft.com/office/drawing/2014/main" id="{8DBBF51C-70E2-4A0C-9A9E-7B70400BC6E6}"/>
                  </a:ext>
                </a:extLst>
              </p:cNvPr>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1411;p27">
                <a:extLst>
                  <a:ext uri="{FF2B5EF4-FFF2-40B4-BE49-F238E27FC236}">
                    <a16:creationId xmlns:a16="http://schemas.microsoft.com/office/drawing/2014/main" id="{09E78BD0-60A5-49A6-93BD-D01795504C70}"/>
                  </a:ext>
                </a:extLst>
              </p:cNvPr>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1412;p27">
                <a:extLst>
                  <a:ext uri="{FF2B5EF4-FFF2-40B4-BE49-F238E27FC236}">
                    <a16:creationId xmlns:a16="http://schemas.microsoft.com/office/drawing/2014/main" id="{CED16933-B4BC-4C32-A293-69DE69EF744F}"/>
                  </a:ext>
                </a:extLst>
              </p:cNvPr>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1413;p27">
                <a:extLst>
                  <a:ext uri="{FF2B5EF4-FFF2-40B4-BE49-F238E27FC236}">
                    <a16:creationId xmlns:a16="http://schemas.microsoft.com/office/drawing/2014/main" id="{2FF34E8C-663C-49ED-9C0D-CFB5AF252D23}"/>
                  </a:ext>
                </a:extLst>
              </p:cNvPr>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1414;p27">
                <a:extLst>
                  <a:ext uri="{FF2B5EF4-FFF2-40B4-BE49-F238E27FC236}">
                    <a16:creationId xmlns:a16="http://schemas.microsoft.com/office/drawing/2014/main" id="{C75AFC4E-5A17-4DA2-9782-4BBDBBFF23D3}"/>
                  </a:ext>
                </a:extLst>
              </p:cNvPr>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1415;p27">
                <a:extLst>
                  <a:ext uri="{FF2B5EF4-FFF2-40B4-BE49-F238E27FC236}">
                    <a16:creationId xmlns:a16="http://schemas.microsoft.com/office/drawing/2014/main" id="{DD9AD38A-0B6C-44D3-AFB3-C972308CABA8}"/>
                  </a:ext>
                </a:extLst>
              </p:cNvPr>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1416;p27">
                <a:extLst>
                  <a:ext uri="{FF2B5EF4-FFF2-40B4-BE49-F238E27FC236}">
                    <a16:creationId xmlns:a16="http://schemas.microsoft.com/office/drawing/2014/main" id="{5694BF2B-0E4C-4DEE-8868-09AE910C9089}"/>
                  </a:ext>
                </a:extLst>
              </p:cNvPr>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1417;p27">
                <a:extLst>
                  <a:ext uri="{FF2B5EF4-FFF2-40B4-BE49-F238E27FC236}">
                    <a16:creationId xmlns:a16="http://schemas.microsoft.com/office/drawing/2014/main" id="{0B977213-DB77-4409-B9E2-AC2FB5198A13}"/>
                  </a:ext>
                </a:extLst>
              </p:cNvPr>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1418;p27">
                <a:extLst>
                  <a:ext uri="{FF2B5EF4-FFF2-40B4-BE49-F238E27FC236}">
                    <a16:creationId xmlns:a16="http://schemas.microsoft.com/office/drawing/2014/main" id="{E97B478B-7EBE-4CE2-BB08-839C7F5A4E72}"/>
                  </a:ext>
                </a:extLst>
              </p:cNvPr>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1419;p27">
                <a:extLst>
                  <a:ext uri="{FF2B5EF4-FFF2-40B4-BE49-F238E27FC236}">
                    <a16:creationId xmlns:a16="http://schemas.microsoft.com/office/drawing/2014/main" id="{44C9C79A-C5C7-44A9-8289-57ACE6BA6AE1}"/>
                  </a:ext>
                </a:extLst>
              </p:cNvPr>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1" name="Google Shape;1420;p27">
              <a:extLst>
                <a:ext uri="{FF2B5EF4-FFF2-40B4-BE49-F238E27FC236}">
                  <a16:creationId xmlns:a16="http://schemas.microsoft.com/office/drawing/2014/main" id="{CFEECB87-722C-497E-9C66-41EC54C98224}"/>
                </a:ext>
              </a:extLst>
            </p:cNvPr>
            <p:cNvGrpSpPr/>
            <p:nvPr/>
          </p:nvGrpSpPr>
          <p:grpSpPr>
            <a:xfrm>
              <a:off x="3799020" y="4220685"/>
              <a:ext cx="883852" cy="621125"/>
              <a:chOff x="5608645" y="4962810"/>
              <a:chExt cx="883852" cy="621125"/>
            </a:xfrm>
          </p:grpSpPr>
          <p:sp>
            <p:nvSpPr>
              <p:cNvPr id="621" name="Google Shape;1421;p27">
                <a:extLst>
                  <a:ext uri="{FF2B5EF4-FFF2-40B4-BE49-F238E27FC236}">
                    <a16:creationId xmlns:a16="http://schemas.microsoft.com/office/drawing/2014/main" id="{F787B531-1A94-4DEF-B3DF-DCA9C9528964}"/>
                  </a:ext>
                </a:extLst>
              </p:cNvPr>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1422;p27">
                <a:extLst>
                  <a:ext uri="{FF2B5EF4-FFF2-40B4-BE49-F238E27FC236}">
                    <a16:creationId xmlns:a16="http://schemas.microsoft.com/office/drawing/2014/main" id="{6C8EC5E5-AC19-4503-BF87-7590DDE1EF6F}"/>
                  </a:ext>
                </a:extLst>
              </p:cNvPr>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1423;p27">
                <a:extLst>
                  <a:ext uri="{FF2B5EF4-FFF2-40B4-BE49-F238E27FC236}">
                    <a16:creationId xmlns:a16="http://schemas.microsoft.com/office/drawing/2014/main" id="{E3E46D5D-387D-4665-A560-958CA26A15C4}"/>
                  </a:ext>
                </a:extLst>
              </p:cNvPr>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1424;p27">
                <a:extLst>
                  <a:ext uri="{FF2B5EF4-FFF2-40B4-BE49-F238E27FC236}">
                    <a16:creationId xmlns:a16="http://schemas.microsoft.com/office/drawing/2014/main" id="{39E1E001-DAF1-4B58-8641-6B08B04B9C37}"/>
                  </a:ext>
                </a:extLst>
              </p:cNvPr>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1425;p27">
                <a:extLst>
                  <a:ext uri="{FF2B5EF4-FFF2-40B4-BE49-F238E27FC236}">
                    <a16:creationId xmlns:a16="http://schemas.microsoft.com/office/drawing/2014/main" id="{5CDBE060-69B1-4570-AA43-9F55043D18F3}"/>
                  </a:ext>
                </a:extLst>
              </p:cNvPr>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1426;p27">
                <a:extLst>
                  <a:ext uri="{FF2B5EF4-FFF2-40B4-BE49-F238E27FC236}">
                    <a16:creationId xmlns:a16="http://schemas.microsoft.com/office/drawing/2014/main" id="{6D4DBA72-DE3D-41AB-9BE8-C318676B6346}"/>
                  </a:ext>
                </a:extLst>
              </p:cNvPr>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1427;p27">
                <a:extLst>
                  <a:ext uri="{FF2B5EF4-FFF2-40B4-BE49-F238E27FC236}">
                    <a16:creationId xmlns:a16="http://schemas.microsoft.com/office/drawing/2014/main" id="{EAC8AAD6-0A24-4DEE-A1A1-BBCCEC430BF3}"/>
                  </a:ext>
                </a:extLst>
              </p:cNvPr>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1428;p27">
                <a:extLst>
                  <a:ext uri="{FF2B5EF4-FFF2-40B4-BE49-F238E27FC236}">
                    <a16:creationId xmlns:a16="http://schemas.microsoft.com/office/drawing/2014/main" id="{2C6075BF-393C-4DCA-9A06-64F442FC7416}"/>
                  </a:ext>
                </a:extLst>
              </p:cNvPr>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1429;p27">
                <a:extLst>
                  <a:ext uri="{FF2B5EF4-FFF2-40B4-BE49-F238E27FC236}">
                    <a16:creationId xmlns:a16="http://schemas.microsoft.com/office/drawing/2014/main" id="{6131D177-3FE4-46DD-A646-0204AAB83576}"/>
                  </a:ext>
                </a:extLst>
              </p:cNvPr>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1430;p27">
                <a:extLst>
                  <a:ext uri="{FF2B5EF4-FFF2-40B4-BE49-F238E27FC236}">
                    <a16:creationId xmlns:a16="http://schemas.microsoft.com/office/drawing/2014/main" id="{EC3B256E-4C0E-4C89-8BBE-C6517341449B}"/>
                  </a:ext>
                </a:extLst>
              </p:cNvPr>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1431;p27">
                <a:extLst>
                  <a:ext uri="{FF2B5EF4-FFF2-40B4-BE49-F238E27FC236}">
                    <a16:creationId xmlns:a16="http://schemas.microsoft.com/office/drawing/2014/main" id="{40DA9356-1C5F-40CC-A397-FC47F656A13F}"/>
                  </a:ext>
                </a:extLst>
              </p:cNvPr>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1432;p27">
                <a:extLst>
                  <a:ext uri="{FF2B5EF4-FFF2-40B4-BE49-F238E27FC236}">
                    <a16:creationId xmlns:a16="http://schemas.microsoft.com/office/drawing/2014/main" id="{A7A950A5-A036-42FB-AECB-355BDA4D7FC9}"/>
                  </a:ext>
                </a:extLst>
              </p:cNvPr>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1433;p27">
                <a:extLst>
                  <a:ext uri="{FF2B5EF4-FFF2-40B4-BE49-F238E27FC236}">
                    <a16:creationId xmlns:a16="http://schemas.microsoft.com/office/drawing/2014/main" id="{2A8897E2-67A4-44AF-814F-AC11796EC925}"/>
                  </a:ext>
                </a:extLst>
              </p:cNvPr>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1434;p27">
                <a:extLst>
                  <a:ext uri="{FF2B5EF4-FFF2-40B4-BE49-F238E27FC236}">
                    <a16:creationId xmlns:a16="http://schemas.microsoft.com/office/drawing/2014/main" id="{8615C9DE-7E42-4400-AA74-75B89C5A072F}"/>
                  </a:ext>
                </a:extLst>
              </p:cNvPr>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1435;p27">
                <a:extLst>
                  <a:ext uri="{FF2B5EF4-FFF2-40B4-BE49-F238E27FC236}">
                    <a16:creationId xmlns:a16="http://schemas.microsoft.com/office/drawing/2014/main" id="{2BA6182E-B02E-4E9F-A398-249290B8CF0E}"/>
                  </a:ext>
                </a:extLst>
              </p:cNvPr>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1436;p27">
                <a:extLst>
                  <a:ext uri="{FF2B5EF4-FFF2-40B4-BE49-F238E27FC236}">
                    <a16:creationId xmlns:a16="http://schemas.microsoft.com/office/drawing/2014/main" id="{E1506E18-2CD0-4226-9E5F-523281F6D60D}"/>
                  </a:ext>
                </a:extLst>
              </p:cNvPr>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2" name="Google Shape;1437;p27">
              <a:extLst>
                <a:ext uri="{FF2B5EF4-FFF2-40B4-BE49-F238E27FC236}">
                  <a16:creationId xmlns:a16="http://schemas.microsoft.com/office/drawing/2014/main" id="{9F093BFE-75EF-4AA1-9594-0B2F11174511}"/>
                </a:ext>
              </a:extLst>
            </p:cNvPr>
            <p:cNvGrpSpPr/>
            <p:nvPr/>
          </p:nvGrpSpPr>
          <p:grpSpPr>
            <a:xfrm>
              <a:off x="3799020" y="4077239"/>
              <a:ext cx="883852" cy="621125"/>
              <a:chOff x="5608645" y="4819364"/>
              <a:chExt cx="883852" cy="621125"/>
            </a:xfrm>
          </p:grpSpPr>
          <p:sp>
            <p:nvSpPr>
              <p:cNvPr id="605" name="Google Shape;1438;p27">
                <a:extLst>
                  <a:ext uri="{FF2B5EF4-FFF2-40B4-BE49-F238E27FC236}">
                    <a16:creationId xmlns:a16="http://schemas.microsoft.com/office/drawing/2014/main" id="{D903B42F-EB3C-4A9D-95A2-37438874BDA9}"/>
                  </a:ext>
                </a:extLst>
              </p:cNvPr>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1439;p27">
                <a:extLst>
                  <a:ext uri="{FF2B5EF4-FFF2-40B4-BE49-F238E27FC236}">
                    <a16:creationId xmlns:a16="http://schemas.microsoft.com/office/drawing/2014/main" id="{3AADF36E-DC7A-4D1B-9983-1373D10B9D6F}"/>
                  </a:ext>
                </a:extLst>
              </p:cNvPr>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1440;p27">
                <a:extLst>
                  <a:ext uri="{FF2B5EF4-FFF2-40B4-BE49-F238E27FC236}">
                    <a16:creationId xmlns:a16="http://schemas.microsoft.com/office/drawing/2014/main" id="{3DCBCB70-EDD8-4B44-9E11-454F3E831C56}"/>
                  </a:ext>
                </a:extLst>
              </p:cNvPr>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1441;p27">
                <a:extLst>
                  <a:ext uri="{FF2B5EF4-FFF2-40B4-BE49-F238E27FC236}">
                    <a16:creationId xmlns:a16="http://schemas.microsoft.com/office/drawing/2014/main" id="{A5901895-7FAA-478C-96CA-541D5F4557CB}"/>
                  </a:ext>
                </a:extLst>
              </p:cNvPr>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1442;p27">
                <a:extLst>
                  <a:ext uri="{FF2B5EF4-FFF2-40B4-BE49-F238E27FC236}">
                    <a16:creationId xmlns:a16="http://schemas.microsoft.com/office/drawing/2014/main" id="{A301CCD8-79B4-4540-9373-80894D5B4B69}"/>
                  </a:ext>
                </a:extLst>
              </p:cNvPr>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1443;p27">
                <a:extLst>
                  <a:ext uri="{FF2B5EF4-FFF2-40B4-BE49-F238E27FC236}">
                    <a16:creationId xmlns:a16="http://schemas.microsoft.com/office/drawing/2014/main" id="{091FA93F-099C-42A1-AF25-BA800E5EB64F}"/>
                  </a:ext>
                </a:extLst>
              </p:cNvPr>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1444;p27">
                <a:extLst>
                  <a:ext uri="{FF2B5EF4-FFF2-40B4-BE49-F238E27FC236}">
                    <a16:creationId xmlns:a16="http://schemas.microsoft.com/office/drawing/2014/main" id="{7E964FC1-18DB-4BD5-9D6B-1A383A1EE336}"/>
                  </a:ext>
                </a:extLst>
              </p:cNvPr>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1445;p27">
                <a:extLst>
                  <a:ext uri="{FF2B5EF4-FFF2-40B4-BE49-F238E27FC236}">
                    <a16:creationId xmlns:a16="http://schemas.microsoft.com/office/drawing/2014/main" id="{EC93C638-CDD0-4B14-A2D7-282017771B79}"/>
                  </a:ext>
                </a:extLst>
              </p:cNvPr>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1446;p27">
                <a:extLst>
                  <a:ext uri="{FF2B5EF4-FFF2-40B4-BE49-F238E27FC236}">
                    <a16:creationId xmlns:a16="http://schemas.microsoft.com/office/drawing/2014/main" id="{83362FC7-4107-4559-8CF6-86F9494619BD}"/>
                  </a:ext>
                </a:extLst>
              </p:cNvPr>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1447;p27">
                <a:extLst>
                  <a:ext uri="{FF2B5EF4-FFF2-40B4-BE49-F238E27FC236}">
                    <a16:creationId xmlns:a16="http://schemas.microsoft.com/office/drawing/2014/main" id="{0EB24B5A-4B4D-423B-ABB9-2A27C279ABBF}"/>
                  </a:ext>
                </a:extLst>
              </p:cNvPr>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1448;p27">
                <a:extLst>
                  <a:ext uri="{FF2B5EF4-FFF2-40B4-BE49-F238E27FC236}">
                    <a16:creationId xmlns:a16="http://schemas.microsoft.com/office/drawing/2014/main" id="{A24693B4-5C3F-49D2-8035-F6CFD6210FB2}"/>
                  </a:ext>
                </a:extLst>
              </p:cNvPr>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1449;p27">
                <a:extLst>
                  <a:ext uri="{FF2B5EF4-FFF2-40B4-BE49-F238E27FC236}">
                    <a16:creationId xmlns:a16="http://schemas.microsoft.com/office/drawing/2014/main" id="{C5D2ABFB-F972-4159-AC1A-04293471437C}"/>
                  </a:ext>
                </a:extLst>
              </p:cNvPr>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1450;p27">
                <a:extLst>
                  <a:ext uri="{FF2B5EF4-FFF2-40B4-BE49-F238E27FC236}">
                    <a16:creationId xmlns:a16="http://schemas.microsoft.com/office/drawing/2014/main" id="{A70ACD5A-FF41-4271-9E2E-5F1FC04D894C}"/>
                  </a:ext>
                </a:extLst>
              </p:cNvPr>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1451;p27">
                <a:extLst>
                  <a:ext uri="{FF2B5EF4-FFF2-40B4-BE49-F238E27FC236}">
                    <a16:creationId xmlns:a16="http://schemas.microsoft.com/office/drawing/2014/main" id="{BE844BB6-4C36-4B8A-837F-7F10E395D1D5}"/>
                  </a:ext>
                </a:extLst>
              </p:cNvPr>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1452;p27">
                <a:extLst>
                  <a:ext uri="{FF2B5EF4-FFF2-40B4-BE49-F238E27FC236}">
                    <a16:creationId xmlns:a16="http://schemas.microsoft.com/office/drawing/2014/main" id="{4DA87ACE-ED3C-4FE9-A493-B7F5DBE9DE77}"/>
                  </a:ext>
                </a:extLst>
              </p:cNvPr>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1453;p27">
                <a:extLst>
                  <a:ext uri="{FF2B5EF4-FFF2-40B4-BE49-F238E27FC236}">
                    <a16:creationId xmlns:a16="http://schemas.microsoft.com/office/drawing/2014/main" id="{D61E7C08-8257-48A6-A10E-8546294A9F66}"/>
                  </a:ext>
                </a:extLst>
              </p:cNvPr>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3" name="Google Shape;1454;p27">
              <a:extLst>
                <a:ext uri="{FF2B5EF4-FFF2-40B4-BE49-F238E27FC236}">
                  <a16:creationId xmlns:a16="http://schemas.microsoft.com/office/drawing/2014/main" id="{14AD8929-FBB8-4F4A-A0A5-E94FDE78D8A9}"/>
                </a:ext>
              </a:extLst>
            </p:cNvPr>
            <p:cNvGrpSpPr/>
            <p:nvPr/>
          </p:nvGrpSpPr>
          <p:grpSpPr>
            <a:xfrm>
              <a:off x="3827627" y="3914647"/>
              <a:ext cx="883852" cy="621125"/>
              <a:chOff x="5637252" y="4656772"/>
              <a:chExt cx="883852" cy="621125"/>
            </a:xfrm>
          </p:grpSpPr>
          <p:sp>
            <p:nvSpPr>
              <p:cNvPr id="589" name="Google Shape;1455;p27">
                <a:extLst>
                  <a:ext uri="{FF2B5EF4-FFF2-40B4-BE49-F238E27FC236}">
                    <a16:creationId xmlns:a16="http://schemas.microsoft.com/office/drawing/2014/main" id="{21C9FE58-1F0B-4E67-BEF0-94ACD267555D}"/>
                  </a:ext>
                </a:extLst>
              </p:cNvPr>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1456;p27">
                <a:extLst>
                  <a:ext uri="{FF2B5EF4-FFF2-40B4-BE49-F238E27FC236}">
                    <a16:creationId xmlns:a16="http://schemas.microsoft.com/office/drawing/2014/main" id="{152A90E8-5266-4AC6-9F80-8EEB55AD8DE4}"/>
                  </a:ext>
                </a:extLst>
              </p:cNvPr>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1457;p27">
                <a:extLst>
                  <a:ext uri="{FF2B5EF4-FFF2-40B4-BE49-F238E27FC236}">
                    <a16:creationId xmlns:a16="http://schemas.microsoft.com/office/drawing/2014/main" id="{3781B346-9BD8-40E5-B916-3F33716E83DB}"/>
                  </a:ext>
                </a:extLst>
              </p:cNvPr>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1458;p27">
                <a:extLst>
                  <a:ext uri="{FF2B5EF4-FFF2-40B4-BE49-F238E27FC236}">
                    <a16:creationId xmlns:a16="http://schemas.microsoft.com/office/drawing/2014/main" id="{4121D917-5591-4BE4-B6C0-ED527E1F181F}"/>
                  </a:ext>
                </a:extLst>
              </p:cNvPr>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1459;p27">
                <a:extLst>
                  <a:ext uri="{FF2B5EF4-FFF2-40B4-BE49-F238E27FC236}">
                    <a16:creationId xmlns:a16="http://schemas.microsoft.com/office/drawing/2014/main" id="{7D9E1258-E2D3-429B-9854-84BA1D7A2595}"/>
                  </a:ext>
                </a:extLst>
              </p:cNvPr>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1460;p27">
                <a:extLst>
                  <a:ext uri="{FF2B5EF4-FFF2-40B4-BE49-F238E27FC236}">
                    <a16:creationId xmlns:a16="http://schemas.microsoft.com/office/drawing/2014/main" id="{5B079DAB-AF80-4207-AF42-761EB8710C1D}"/>
                  </a:ext>
                </a:extLst>
              </p:cNvPr>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1461;p27">
                <a:extLst>
                  <a:ext uri="{FF2B5EF4-FFF2-40B4-BE49-F238E27FC236}">
                    <a16:creationId xmlns:a16="http://schemas.microsoft.com/office/drawing/2014/main" id="{91467031-C66D-4BC4-8CD3-A49AEA6D436A}"/>
                  </a:ext>
                </a:extLst>
              </p:cNvPr>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1462;p27">
                <a:extLst>
                  <a:ext uri="{FF2B5EF4-FFF2-40B4-BE49-F238E27FC236}">
                    <a16:creationId xmlns:a16="http://schemas.microsoft.com/office/drawing/2014/main" id="{7BA2928D-C763-4853-A725-3B9DDE905F1B}"/>
                  </a:ext>
                </a:extLst>
              </p:cNvPr>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1463;p27">
                <a:extLst>
                  <a:ext uri="{FF2B5EF4-FFF2-40B4-BE49-F238E27FC236}">
                    <a16:creationId xmlns:a16="http://schemas.microsoft.com/office/drawing/2014/main" id="{930E980B-CB2C-4073-9C21-C7A9D9A7B7E0}"/>
                  </a:ext>
                </a:extLst>
              </p:cNvPr>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1464;p27">
                <a:extLst>
                  <a:ext uri="{FF2B5EF4-FFF2-40B4-BE49-F238E27FC236}">
                    <a16:creationId xmlns:a16="http://schemas.microsoft.com/office/drawing/2014/main" id="{46DCC950-B151-4255-BD16-50B816E42D39}"/>
                  </a:ext>
                </a:extLst>
              </p:cNvPr>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1465;p27">
                <a:extLst>
                  <a:ext uri="{FF2B5EF4-FFF2-40B4-BE49-F238E27FC236}">
                    <a16:creationId xmlns:a16="http://schemas.microsoft.com/office/drawing/2014/main" id="{CF9DB8BE-BC0E-4166-82AC-E2BA716E0DCE}"/>
                  </a:ext>
                </a:extLst>
              </p:cNvPr>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1466;p27">
                <a:extLst>
                  <a:ext uri="{FF2B5EF4-FFF2-40B4-BE49-F238E27FC236}">
                    <a16:creationId xmlns:a16="http://schemas.microsoft.com/office/drawing/2014/main" id="{025F8E45-7337-42B9-ABD5-843DDA7F01E2}"/>
                  </a:ext>
                </a:extLst>
              </p:cNvPr>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1467;p27">
                <a:extLst>
                  <a:ext uri="{FF2B5EF4-FFF2-40B4-BE49-F238E27FC236}">
                    <a16:creationId xmlns:a16="http://schemas.microsoft.com/office/drawing/2014/main" id="{315EC72C-E91A-4A3A-9505-C9DCCB21BEB7}"/>
                  </a:ext>
                </a:extLst>
              </p:cNvPr>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1468;p27">
                <a:extLst>
                  <a:ext uri="{FF2B5EF4-FFF2-40B4-BE49-F238E27FC236}">
                    <a16:creationId xmlns:a16="http://schemas.microsoft.com/office/drawing/2014/main" id="{504E8CF8-CF8A-40B3-A3E0-D6F5CC80639D}"/>
                  </a:ext>
                </a:extLst>
              </p:cNvPr>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1469;p27">
                <a:extLst>
                  <a:ext uri="{FF2B5EF4-FFF2-40B4-BE49-F238E27FC236}">
                    <a16:creationId xmlns:a16="http://schemas.microsoft.com/office/drawing/2014/main" id="{0CC3AD7D-5859-4291-BC8E-6F13AEE4092A}"/>
                  </a:ext>
                </a:extLst>
              </p:cNvPr>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1470;p27">
                <a:extLst>
                  <a:ext uri="{FF2B5EF4-FFF2-40B4-BE49-F238E27FC236}">
                    <a16:creationId xmlns:a16="http://schemas.microsoft.com/office/drawing/2014/main" id="{EF438A5D-7E13-4C4E-9FB4-39103907B9C1}"/>
                  </a:ext>
                </a:extLst>
              </p:cNvPr>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4" name="Google Shape;1471;p27">
              <a:extLst>
                <a:ext uri="{FF2B5EF4-FFF2-40B4-BE49-F238E27FC236}">
                  <a16:creationId xmlns:a16="http://schemas.microsoft.com/office/drawing/2014/main" id="{BF43BED8-BE65-498C-B8FF-1B9B7C9B3F01}"/>
                </a:ext>
              </a:extLst>
            </p:cNvPr>
            <p:cNvGrpSpPr/>
            <p:nvPr/>
          </p:nvGrpSpPr>
          <p:grpSpPr>
            <a:xfrm>
              <a:off x="3818123" y="3752055"/>
              <a:ext cx="883852" cy="621125"/>
              <a:chOff x="5627748" y="4494180"/>
              <a:chExt cx="883852" cy="621125"/>
            </a:xfrm>
          </p:grpSpPr>
          <p:sp>
            <p:nvSpPr>
              <p:cNvPr id="573" name="Google Shape;1472;p27">
                <a:extLst>
                  <a:ext uri="{FF2B5EF4-FFF2-40B4-BE49-F238E27FC236}">
                    <a16:creationId xmlns:a16="http://schemas.microsoft.com/office/drawing/2014/main" id="{C029245F-E287-4EF8-B607-B58509B78C41}"/>
                  </a:ext>
                </a:extLst>
              </p:cNvPr>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1473;p27">
                <a:extLst>
                  <a:ext uri="{FF2B5EF4-FFF2-40B4-BE49-F238E27FC236}">
                    <a16:creationId xmlns:a16="http://schemas.microsoft.com/office/drawing/2014/main" id="{7C5C83D7-C834-4FCD-A7FA-93BC9B05CDA4}"/>
                  </a:ext>
                </a:extLst>
              </p:cNvPr>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1474;p27">
                <a:extLst>
                  <a:ext uri="{FF2B5EF4-FFF2-40B4-BE49-F238E27FC236}">
                    <a16:creationId xmlns:a16="http://schemas.microsoft.com/office/drawing/2014/main" id="{AFC08CD4-E6A6-4B6A-A893-B00DD25580D0}"/>
                  </a:ext>
                </a:extLst>
              </p:cNvPr>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1475;p27">
                <a:extLst>
                  <a:ext uri="{FF2B5EF4-FFF2-40B4-BE49-F238E27FC236}">
                    <a16:creationId xmlns:a16="http://schemas.microsoft.com/office/drawing/2014/main" id="{9CD15744-BEDC-4B77-8EAA-F76A2FE1C773}"/>
                  </a:ext>
                </a:extLst>
              </p:cNvPr>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1476;p27">
                <a:extLst>
                  <a:ext uri="{FF2B5EF4-FFF2-40B4-BE49-F238E27FC236}">
                    <a16:creationId xmlns:a16="http://schemas.microsoft.com/office/drawing/2014/main" id="{9E0352BC-040D-4D06-A6FB-885752C49853}"/>
                  </a:ext>
                </a:extLst>
              </p:cNvPr>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1477;p27">
                <a:extLst>
                  <a:ext uri="{FF2B5EF4-FFF2-40B4-BE49-F238E27FC236}">
                    <a16:creationId xmlns:a16="http://schemas.microsoft.com/office/drawing/2014/main" id="{EB0FA5C0-6DC3-47AB-B03D-5EDBF8A49783}"/>
                  </a:ext>
                </a:extLst>
              </p:cNvPr>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1478;p27">
                <a:extLst>
                  <a:ext uri="{FF2B5EF4-FFF2-40B4-BE49-F238E27FC236}">
                    <a16:creationId xmlns:a16="http://schemas.microsoft.com/office/drawing/2014/main" id="{7F808943-78B7-4042-9342-4A0E98CB67B8}"/>
                  </a:ext>
                </a:extLst>
              </p:cNvPr>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1479;p27">
                <a:extLst>
                  <a:ext uri="{FF2B5EF4-FFF2-40B4-BE49-F238E27FC236}">
                    <a16:creationId xmlns:a16="http://schemas.microsoft.com/office/drawing/2014/main" id="{18AC47BE-4B76-461B-8766-BBB57114131B}"/>
                  </a:ext>
                </a:extLst>
              </p:cNvPr>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1480;p27">
                <a:extLst>
                  <a:ext uri="{FF2B5EF4-FFF2-40B4-BE49-F238E27FC236}">
                    <a16:creationId xmlns:a16="http://schemas.microsoft.com/office/drawing/2014/main" id="{EDB0C331-E418-4224-AAAE-ABF1C30E3BFC}"/>
                  </a:ext>
                </a:extLst>
              </p:cNvPr>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1481;p27">
                <a:extLst>
                  <a:ext uri="{FF2B5EF4-FFF2-40B4-BE49-F238E27FC236}">
                    <a16:creationId xmlns:a16="http://schemas.microsoft.com/office/drawing/2014/main" id="{FB0BF34B-7F46-4CF0-8EA6-4868DA5CC356}"/>
                  </a:ext>
                </a:extLst>
              </p:cNvPr>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1482;p27">
                <a:extLst>
                  <a:ext uri="{FF2B5EF4-FFF2-40B4-BE49-F238E27FC236}">
                    <a16:creationId xmlns:a16="http://schemas.microsoft.com/office/drawing/2014/main" id="{D54BC2C1-D964-4019-A0F3-EF99B26B472E}"/>
                  </a:ext>
                </a:extLst>
              </p:cNvPr>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1483;p27">
                <a:extLst>
                  <a:ext uri="{FF2B5EF4-FFF2-40B4-BE49-F238E27FC236}">
                    <a16:creationId xmlns:a16="http://schemas.microsoft.com/office/drawing/2014/main" id="{C0FFCCDE-5D24-4FB3-80C5-7FC72C5C4033}"/>
                  </a:ext>
                </a:extLst>
              </p:cNvPr>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1484;p27">
                <a:extLst>
                  <a:ext uri="{FF2B5EF4-FFF2-40B4-BE49-F238E27FC236}">
                    <a16:creationId xmlns:a16="http://schemas.microsoft.com/office/drawing/2014/main" id="{E845D584-7777-4CC6-A43F-3DC203A23DEA}"/>
                  </a:ext>
                </a:extLst>
              </p:cNvPr>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1485;p27">
                <a:extLst>
                  <a:ext uri="{FF2B5EF4-FFF2-40B4-BE49-F238E27FC236}">
                    <a16:creationId xmlns:a16="http://schemas.microsoft.com/office/drawing/2014/main" id="{C12F600B-7C13-4E54-AD20-F651CD975232}"/>
                  </a:ext>
                </a:extLst>
              </p:cNvPr>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1486;p27">
                <a:extLst>
                  <a:ext uri="{FF2B5EF4-FFF2-40B4-BE49-F238E27FC236}">
                    <a16:creationId xmlns:a16="http://schemas.microsoft.com/office/drawing/2014/main" id="{BB25B8B1-3EB7-4040-9787-7343F84B67FE}"/>
                  </a:ext>
                </a:extLst>
              </p:cNvPr>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1487;p27">
                <a:extLst>
                  <a:ext uri="{FF2B5EF4-FFF2-40B4-BE49-F238E27FC236}">
                    <a16:creationId xmlns:a16="http://schemas.microsoft.com/office/drawing/2014/main" id="{5EA7BA1C-D572-48A2-B455-84643C8FE56D}"/>
                  </a:ext>
                </a:extLst>
              </p:cNvPr>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5" name="Google Shape;1488;p27">
              <a:extLst>
                <a:ext uri="{FF2B5EF4-FFF2-40B4-BE49-F238E27FC236}">
                  <a16:creationId xmlns:a16="http://schemas.microsoft.com/office/drawing/2014/main" id="{3C508056-0F47-4BBD-9553-AE2861F077E7}"/>
                </a:ext>
              </a:extLst>
            </p:cNvPr>
            <p:cNvGrpSpPr/>
            <p:nvPr/>
          </p:nvGrpSpPr>
          <p:grpSpPr>
            <a:xfrm>
              <a:off x="2205711" y="4330032"/>
              <a:ext cx="883852" cy="621125"/>
              <a:chOff x="4015336" y="5072157"/>
              <a:chExt cx="883852" cy="621125"/>
            </a:xfrm>
          </p:grpSpPr>
          <p:sp>
            <p:nvSpPr>
              <p:cNvPr id="557" name="Google Shape;1489;p27">
                <a:extLst>
                  <a:ext uri="{FF2B5EF4-FFF2-40B4-BE49-F238E27FC236}">
                    <a16:creationId xmlns:a16="http://schemas.microsoft.com/office/drawing/2014/main" id="{C95146BC-A709-4DF1-9EE1-6A95515CE538}"/>
                  </a:ext>
                </a:extLst>
              </p:cNvPr>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1490;p27">
                <a:extLst>
                  <a:ext uri="{FF2B5EF4-FFF2-40B4-BE49-F238E27FC236}">
                    <a16:creationId xmlns:a16="http://schemas.microsoft.com/office/drawing/2014/main" id="{4907AAA3-2C34-4C6B-ACAD-ACBEE6D56B49}"/>
                  </a:ext>
                </a:extLst>
              </p:cNvPr>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1491;p27">
                <a:extLst>
                  <a:ext uri="{FF2B5EF4-FFF2-40B4-BE49-F238E27FC236}">
                    <a16:creationId xmlns:a16="http://schemas.microsoft.com/office/drawing/2014/main" id="{0587D9AB-2CFD-4FB7-BE84-4D8F27933D28}"/>
                  </a:ext>
                </a:extLst>
              </p:cNvPr>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1492;p27">
                <a:extLst>
                  <a:ext uri="{FF2B5EF4-FFF2-40B4-BE49-F238E27FC236}">
                    <a16:creationId xmlns:a16="http://schemas.microsoft.com/office/drawing/2014/main" id="{47EFC31A-9FA3-4931-BF66-651C7D9998D6}"/>
                  </a:ext>
                </a:extLst>
              </p:cNvPr>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1493;p27">
                <a:extLst>
                  <a:ext uri="{FF2B5EF4-FFF2-40B4-BE49-F238E27FC236}">
                    <a16:creationId xmlns:a16="http://schemas.microsoft.com/office/drawing/2014/main" id="{50C5F27F-B613-4238-A97E-CFBC76F7FA58}"/>
                  </a:ext>
                </a:extLst>
              </p:cNvPr>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1494;p27">
                <a:extLst>
                  <a:ext uri="{FF2B5EF4-FFF2-40B4-BE49-F238E27FC236}">
                    <a16:creationId xmlns:a16="http://schemas.microsoft.com/office/drawing/2014/main" id="{36BEB77F-573B-4947-8EFF-7E7E387D54AD}"/>
                  </a:ext>
                </a:extLst>
              </p:cNvPr>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1495;p27">
                <a:extLst>
                  <a:ext uri="{FF2B5EF4-FFF2-40B4-BE49-F238E27FC236}">
                    <a16:creationId xmlns:a16="http://schemas.microsoft.com/office/drawing/2014/main" id="{4EF2CF66-B4EE-4BC8-8B1D-EF7D8DB6BC80}"/>
                  </a:ext>
                </a:extLst>
              </p:cNvPr>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1496;p27">
                <a:extLst>
                  <a:ext uri="{FF2B5EF4-FFF2-40B4-BE49-F238E27FC236}">
                    <a16:creationId xmlns:a16="http://schemas.microsoft.com/office/drawing/2014/main" id="{47976EE9-5E80-4A56-9961-589D73EC23F4}"/>
                  </a:ext>
                </a:extLst>
              </p:cNvPr>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1497;p27">
                <a:extLst>
                  <a:ext uri="{FF2B5EF4-FFF2-40B4-BE49-F238E27FC236}">
                    <a16:creationId xmlns:a16="http://schemas.microsoft.com/office/drawing/2014/main" id="{36A6549E-DEFF-4314-B754-08A6B837D39C}"/>
                  </a:ext>
                </a:extLst>
              </p:cNvPr>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1498;p27">
                <a:extLst>
                  <a:ext uri="{FF2B5EF4-FFF2-40B4-BE49-F238E27FC236}">
                    <a16:creationId xmlns:a16="http://schemas.microsoft.com/office/drawing/2014/main" id="{B2E9D054-021E-4D4D-B86A-A1B437DC8ECE}"/>
                  </a:ext>
                </a:extLst>
              </p:cNvPr>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1499;p27">
                <a:extLst>
                  <a:ext uri="{FF2B5EF4-FFF2-40B4-BE49-F238E27FC236}">
                    <a16:creationId xmlns:a16="http://schemas.microsoft.com/office/drawing/2014/main" id="{CBB2CE66-5860-42AF-8531-0717BD0E2761}"/>
                  </a:ext>
                </a:extLst>
              </p:cNvPr>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1500;p27">
                <a:extLst>
                  <a:ext uri="{FF2B5EF4-FFF2-40B4-BE49-F238E27FC236}">
                    <a16:creationId xmlns:a16="http://schemas.microsoft.com/office/drawing/2014/main" id="{188E62DD-77D7-4C20-9FB4-F0E0088128BD}"/>
                  </a:ext>
                </a:extLst>
              </p:cNvPr>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1501;p27">
                <a:extLst>
                  <a:ext uri="{FF2B5EF4-FFF2-40B4-BE49-F238E27FC236}">
                    <a16:creationId xmlns:a16="http://schemas.microsoft.com/office/drawing/2014/main" id="{3D0C6F70-9644-455C-BB8D-C98B7CF5C322}"/>
                  </a:ext>
                </a:extLst>
              </p:cNvPr>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1502;p27">
                <a:extLst>
                  <a:ext uri="{FF2B5EF4-FFF2-40B4-BE49-F238E27FC236}">
                    <a16:creationId xmlns:a16="http://schemas.microsoft.com/office/drawing/2014/main" id="{FF5F9E4A-65EE-4499-A515-2308AE30B19B}"/>
                  </a:ext>
                </a:extLst>
              </p:cNvPr>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1503;p27">
                <a:extLst>
                  <a:ext uri="{FF2B5EF4-FFF2-40B4-BE49-F238E27FC236}">
                    <a16:creationId xmlns:a16="http://schemas.microsoft.com/office/drawing/2014/main" id="{62454A41-985A-4D48-A968-1710B05DDDD8}"/>
                  </a:ext>
                </a:extLst>
              </p:cNvPr>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1504;p27">
                <a:extLst>
                  <a:ext uri="{FF2B5EF4-FFF2-40B4-BE49-F238E27FC236}">
                    <a16:creationId xmlns:a16="http://schemas.microsoft.com/office/drawing/2014/main" id="{C718047A-0201-4132-8769-5B40892ED1A3}"/>
                  </a:ext>
                </a:extLst>
              </p:cNvPr>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1505;p27">
              <a:extLst>
                <a:ext uri="{FF2B5EF4-FFF2-40B4-BE49-F238E27FC236}">
                  <a16:creationId xmlns:a16="http://schemas.microsoft.com/office/drawing/2014/main" id="{45708526-75AF-4D9C-9D8A-A493A7576DDB}"/>
                </a:ext>
              </a:extLst>
            </p:cNvPr>
            <p:cNvGrpSpPr/>
            <p:nvPr/>
          </p:nvGrpSpPr>
          <p:grpSpPr>
            <a:xfrm>
              <a:off x="5533746" y="4396707"/>
              <a:ext cx="883852" cy="621030"/>
              <a:chOff x="7343371" y="5138832"/>
              <a:chExt cx="883852" cy="621030"/>
            </a:xfrm>
          </p:grpSpPr>
          <p:sp>
            <p:nvSpPr>
              <p:cNvPr id="541" name="Google Shape;1506;p27">
                <a:extLst>
                  <a:ext uri="{FF2B5EF4-FFF2-40B4-BE49-F238E27FC236}">
                    <a16:creationId xmlns:a16="http://schemas.microsoft.com/office/drawing/2014/main" id="{F3A29F65-0135-41EB-900F-733E546EA78E}"/>
                  </a:ext>
                </a:extLst>
              </p:cNvPr>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1507;p27">
                <a:extLst>
                  <a:ext uri="{FF2B5EF4-FFF2-40B4-BE49-F238E27FC236}">
                    <a16:creationId xmlns:a16="http://schemas.microsoft.com/office/drawing/2014/main" id="{B966542E-D19D-4F30-A614-E3C429382E32}"/>
                  </a:ext>
                </a:extLst>
              </p:cNvPr>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1508;p27">
                <a:extLst>
                  <a:ext uri="{FF2B5EF4-FFF2-40B4-BE49-F238E27FC236}">
                    <a16:creationId xmlns:a16="http://schemas.microsoft.com/office/drawing/2014/main" id="{D655C2AE-F19F-430A-A74A-808E7FBC91B5}"/>
                  </a:ext>
                </a:extLst>
              </p:cNvPr>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1509;p27">
                <a:extLst>
                  <a:ext uri="{FF2B5EF4-FFF2-40B4-BE49-F238E27FC236}">
                    <a16:creationId xmlns:a16="http://schemas.microsoft.com/office/drawing/2014/main" id="{A64902A3-51B5-48B3-8524-2B5C1A570D89}"/>
                  </a:ext>
                </a:extLst>
              </p:cNvPr>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1510;p27">
                <a:extLst>
                  <a:ext uri="{FF2B5EF4-FFF2-40B4-BE49-F238E27FC236}">
                    <a16:creationId xmlns:a16="http://schemas.microsoft.com/office/drawing/2014/main" id="{8787FF68-954C-4C40-A8E3-3E0C1D0AE204}"/>
                  </a:ext>
                </a:extLst>
              </p:cNvPr>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1511;p27">
                <a:extLst>
                  <a:ext uri="{FF2B5EF4-FFF2-40B4-BE49-F238E27FC236}">
                    <a16:creationId xmlns:a16="http://schemas.microsoft.com/office/drawing/2014/main" id="{E7DFA6B7-95B7-4C5A-B479-C1DBDD8240A3}"/>
                  </a:ext>
                </a:extLst>
              </p:cNvPr>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1512;p27">
                <a:extLst>
                  <a:ext uri="{FF2B5EF4-FFF2-40B4-BE49-F238E27FC236}">
                    <a16:creationId xmlns:a16="http://schemas.microsoft.com/office/drawing/2014/main" id="{4A097920-E95D-4E3A-B3C4-F999B110B738}"/>
                  </a:ext>
                </a:extLst>
              </p:cNvPr>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1513;p27">
                <a:extLst>
                  <a:ext uri="{FF2B5EF4-FFF2-40B4-BE49-F238E27FC236}">
                    <a16:creationId xmlns:a16="http://schemas.microsoft.com/office/drawing/2014/main" id="{96261AB8-7B92-4436-9243-923157D751AE}"/>
                  </a:ext>
                </a:extLst>
              </p:cNvPr>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1514;p27">
                <a:extLst>
                  <a:ext uri="{FF2B5EF4-FFF2-40B4-BE49-F238E27FC236}">
                    <a16:creationId xmlns:a16="http://schemas.microsoft.com/office/drawing/2014/main" id="{7EB3BD56-4E06-46F7-806D-FCE5E68C1D3F}"/>
                  </a:ext>
                </a:extLst>
              </p:cNvPr>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1515;p27">
                <a:extLst>
                  <a:ext uri="{FF2B5EF4-FFF2-40B4-BE49-F238E27FC236}">
                    <a16:creationId xmlns:a16="http://schemas.microsoft.com/office/drawing/2014/main" id="{01A9904A-ED66-4744-ACE2-EE6E66CC1ABA}"/>
                  </a:ext>
                </a:extLst>
              </p:cNvPr>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1516;p27">
                <a:extLst>
                  <a:ext uri="{FF2B5EF4-FFF2-40B4-BE49-F238E27FC236}">
                    <a16:creationId xmlns:a16="http://schemas.microsoft.com/office/drawing/2014/main" id="{4986BDE1-CE89-4C37-B467-5857E3EABA60}"/>
                  </a:ext>
                </a:extLst>
              </p:cNvPr>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1517;p27">
                <a:extLst>
                  <a:ext uri="{FF2B5EF4-FFF2-40B4-BE49-F238E27FC236}">
                    <a16:creationId xmlns:a16="http://schemas.microsoft.com/office/drawing/2014/main" id="{94823E52-2154-4CE9-8376-EF4B0A99426E}"/>
                  </a:ext>
                </a:extLst>
              </p:cNvPr>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1518;p27">
                <a:extLst>
                  <a:ext uri="{FF2B5EF4-FFF2-40B4-BE49-F238E27FC236}">
                    <a16:creationId xmlns:a16="http://schemas.microsoft.com/office/drawing/2014/main" id="{517874DF-96E6-4BAB-964C-EB3CDC254EAD}"/>
                  </a:ext>
                </a:extLst>
              </p:cNvPr>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1519;p27">
                <a:extLst>
                  <a:ext uri="{FF2B5EF4-FFF2-40B4-BE49-F238E27FC236}">
                    <a16:creationId xmlns:a16="http://schemas.microsoft.com/office/drawing/2014/main" id="{2FFBB091-3B1F-488A-9E49-ADDEBFA0C29A}"/>
                  </a:ext>
                </a:extLst>
              </p:cNvPr>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1520;p27">
                <a:extLst>
                  <a:ext uri="{FF2B5EF4-FFF2-40B4-BE49-F238E27FC236}">
                    <a16:creationId xmlns:a16="http://schemas.microsoft.com/office/drawing/2014/main" id="{74298BE5-747F-46EE-9960-676555481BBA}"/>
                  </a:ext>
                </a:extLst>
              </p:cNvPr>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1521;p27">
                <a:extLst>
                  <a:ext uri="{FF2B5EF4-FFF2-40B4-BE49-F238E27FC236}">
                    <a16:creationId xmlns:a16="http://schemas.microsoft.com/office/drawing/2014/main" id="{8B945811-C07E-4FFF-81BD-E1E04D578783}"/>
                  </a:ext>
                </a:extLst>
              </p:cNvPr>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7" name="Google Shape;1522;p27">
              <a:extLst>
                <a:ext uri="{FF2B5EF4-FFF2-40B4-BE49-F238E27FC236}">
                  <a16:creationId xmlns:a16="http://schemas.microsoft.com/office/drawing/2014/main" id="{20D56B67-DC5F-455A-A8D4-12F72C92B7DE}"/>
                </a:ext>
              </a:extLst>
            </p:cNvPr>
            <p:cNvGrpSpPr/>
            <p:nvPr/>
          </p:nvGrpSpPr>
          <p:grpSpPr>
            <a:xfrm>
              <a:off x="5533746" y="4253261"/>
              <a:ext cx="883852" cy="621029"/>
              <a:chOff x="7343371" y="4995386"/>
              <a:chExt cx="883852" cy="621029"/>
            </a:xfrm>
          </p:grpSpPr>
          <p:sp>
            <p:nvSpPr>
              <p:cNvPr id="525" name="Google Shape;1523;p27">
                <a:extLst>
                  <a:ext uri="{FF2B5EF4-FFF2-40B4-BE49-F238E27FC236}">
                    <a16:creationId xmlns:a16="http://schemas.microsoft.com/office/drawing/2014/main" id="{C3E35A50-4E4D-4BD9-8ADF-37CDF7E2FFDC}"/>
                  </a:ext>
                </a:extLst>
              </p:cNvPr>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1524;p27">
                <a:extLst>
                  <a:ext uri="{FF2B5EF4-FFF2-40B4-BE49-F238E27FC236}">
                    <a16:creationId xmlns:a16="http://schemas.microsoft.com/office/drawing/2014/main" id="{613AF08A-7D1C-4EBB-8D3E-0E8EEB83D901}"/>
                  </a:ext>
                </a:extLst>
              </p:cNvPr>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1525;p27">
                <a:extLst>
                  <a:ext uri="{FF2B5EF4-FFF2-40B4-BE49-F238E27FC236}">
                    <a16:creationId xmlns:a16="http://schemas.microsoft.com/office/drawing/2014/main" id="{6015FEE2-C363-43DF-A178-8F1C05A7C58B}"/>
                  </a:ext>
                </a:extLst>
              </p:cNvPr>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1526;p27">
                <a:extLst>
                  <a:ext uri="{FF2B5EF4-FFF2-40B4-BE49-F238E27FC236}">
                    <a16:creationId xmlns:a16="http://schemas.microsoft.com/office/drawing/2014/main" id="{B0660AF3-DD24-4E7B-9FA1-D43CB879AB53}"/>
                  </a:ext>
                </a:extLst>
              </p:cNvPr>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1527;p27">
                <a:extLst>
                  <a:ext uri="{FF2B5EF4-FFF2-40B4-BE49-F238E27FC236}">
                    <a16:creationId xmlns:a16="http://schemas.microsoft.com/office/drawing/2014/main" id="{899C7225-4302-4763-B745-1E01E515F5B4}"/>
                  </a:ext>
                </a:extLst>
              </p:cNvPr>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1528;p27">
                <a:extLst>
                  <a:ext uri="{FF2B5EF4-FFF2-40B4-BE49-F238E27FC236}">
                    <a16:creationId xmlns:a16="http://schemas.microsoft.com/office/drawing/2014/main" id="{CB2A0F3A-D490-4AF1-9803-945C8162B3CD}"/>
                  </a:ext>
                </a:extLst>
              </p:cNvPr>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1529;p27">
                <a:extLst>
                  <a:ext uri="{FF2B5EF4-FFF2-40B4-BE49-F238E27FC236}">
                    <a16:creationId xmlns:a16="http://schemas.microsoft.com/office/drawing/2014/main" id="{46D58182-FE87-4D2A-9F7D-14E5AFD4DA65}"/>
                  </a:ext>
                </a:extLst>
              </p:cNvPr>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1530;p27">
                <a:extLst>
                  <a:ext uri="{FF2B5EF4-FFF2-40B4-BE49-F238E27FC236}">
                    <a16:creationId xmlns:a16="http://schemas.microsoft.com/office/drawing/2014/main" id="{5398F7E2-FC41-452D-B8C0-BCF8A4B785B7}"/>
                  </a:ext>
                </a:extLst>
              </p:cNvPr>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1531;p27">
                <a:extLst>
                  <a:ext uri="{FF2B5EF4-FFF2-40B4-BE49-F238E27FC236}">
                    <a16:creationId xmlns:a16="http://schemas.microsoft.com/office/drawing/2014/main" id="{F63B1673-3ED1-4A24-8397-70E86AE61AA2}"/>
                  </a:ext>
                </a:extLst>
              </p:cNvPr>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1532;p27">
                <a:extLst>
                  <a:ext uri="{FF2B5EF4-FFF2-40B4-BE49-F238E27FC236}">
                    <a16:creationId xmlns:a16="http://schemas.microsoft.com/office/drawing/2014/main" id="{8D5F9B36-9D03-4991-A962-F271C7D5DDE3}"/>
                  </a:ext>
                </a:extLst>
              </p:cNvPr>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1533;p27">
                <a:extLst>
                  <a:ext uri="{FF2B5EF4-FFF2-40B4-BE49-F238E27FC236}">
                    <a16:creationId xmlns:a16="http://schemas.microsoft.com/office/drawing/2014/main" id="{7E6462A7-748B-40DB-9EF4-D859978B3B14}"/>
                  </a:ext>
                </a:extLst>
              </p:cNvPr>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1534;p27">
                <a:extLst>
                  <a:ext uri="{FF2B5EF4-FFF2-40B4-BE49-F238E27FC236}">
                    <a16:creationId xmlns:a16="http://schemas.microsoft.com/office/drawing/2014/main" id="{CF896634-6F9A-416A-9755-3CD68C1FE5D3}"/>
                  </a:ext>
                </a:extLst>
              </p:cNvPr>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1535;p27">
                <a:extLst>
                  <a:ext uri="{FF2B5EF4-FFF2-40B4-BE49-F238E27FC236}">
                    <a16:creationId xmlns:a16="http://schemas.microsoft.com/office/drawing/2014/main" id="{8A77EFF9-B992-4E5A-8F89-32A24B97C9BB}"/>
                  </a:ext>
                </a:extLst>
              </p:cNvPr>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1536;p27">
                <a:extLst>
                  <a:ext uri="{FF2B5EF4-FFF2-40B4-BE49-F238E27FC236}">
                    <a16:creationId xmlns:a16="http://schemas.microsoft.com/office/drawing/2014/main" id="{BFB9F466-0224-4159-BD73-24682CE137AE}"/>
                  </a:ext>
                </a:extLst>
              </p:cNvPr>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1537;p27">
                <a:extLst>
                  <a:ext uri="{FF2B5EF4-FFF2-40B4-BE49-F238E27FC236}">
                    <a16:creationId xmlns:a16="http://schemas.microsoft.com/office/drawing/2014/main" id="{97790EC3-77B9-4279-BDD7-AE1B92E66176}"/>
                  </a:ext>
                </a:extLst>
              </p:cNvPr>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1538;p27">
                <a:extLst>
                  <a:ext uri="{FF2B5EF4-FFF2-40B4-BE49-F238E27FC236}">
                    <a16:creationId xmlns:a16="http://schemas.microsoft.com/office/drawing/2014/main" id="{2F63C558-4BE6-431B-970B-DC32805E309C}"/>
                  </a:ext>
                </a:extLst>
              </p:cNvPr>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8" name="Google Shape;1539;p27">
              <a:extLst>
                <a:ext uri="{FF2B5EF4-FFF2-40B4-BE49-F238E27FC236}">
                  <a16:creationId xmlns:a16="http://schemas.microsoft.com/office/drawing/2014/main" id="{3AEE5FE2-B1BC-4235-ABE8-031339A1D033}"/>
                </a:ext>
              </a:extLst>
            </p:cNvPr>
            <p:cNvGrpSpPr/>
            <p:nvPr/>
          </p:nvGrpSpPr>
          <p:grpSpPr>
            <a:xfrm>
              <a:off x="4965040" y="3574128"/>
              <a:ext cx="883852" cy="621125"/>
              <a:chOff x="6774665" y="4316253"/>
              <a:chExt cx="883852" cy="621125"/>
            </a:xfrm>
          </p:grpSpPr>
          <p:sp>
            <p:nvSpPr>
              <p:cNvPr id="509" name="Google Shape;1540;p27">
                <a:extLst>
                  <a:ext uri="{FF2B5EF4-FFF2-40B4-BE49-F238E27FC236}">
                    <a16:creationId xmlns:a16="http://schemas.microsoft.com/office/drawing/2014/main" id="{02056948-20C2-4652-9194-B6A3FC18DE54}"/>
                  </a:ext>
                </a:extLst>
              </p:cNvPr>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1541;p27">
                <a:extLst>
                  <a:ext uri="{FF2B5EF4-FFF2-40B4-BE49-F238E27FC236}">
                    <a16:creationId xmlns:a16="http://schemas.microsoft.com/office/drawing/2014/main" id="{10B4DE72-5BD4-4460-9B77-522E71F259DC}"/>
                  </a:ext>
                </a:extLst>
              </p:cNvPr>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1542;p27">
                <a:extLst>
                  <a:ext uri="{FF2B5EF4-FFF2-40B4-BE49-F238E27FC236}">
                    <a16:creationId xmlns:a16="http://schemas.microsoft.com/office/drawing/2014/main" id="{37F6069D-21F1-4DE0-BFA4-B8BB9A5823D5}"/>
                  </a:ext>
                </a:extLst>
              </p:cNvPr>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1543;p27">
                <a:extLst>
                  <a:ext uri="{FF2B5EF4-FFF2-40B4-BE49-F238E27FC236}">
                    <a16:creationId xmlns:a16="http://schemas.microsoft.com/office/drawing/2014/main" id="{1B439291-73D2-46DB-B089-AD88B971535D}"/>
                  </a:ext>
                </a:extLst>
              </p:cNvPr>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1544;p27">
                <a:extLst>
                  <a:ext uri="{FF2B5EF4-FFF2-40B4-BE49-F238E27FC236}">
                    <a16:creationId xmlns:a16="http://schemas.microsoft.com/office/drawing/2014/main" id="{F7855BAD-8A95-4405-A7A4-339150074F12}"/>
                  </a:ext>
                </a:extLst>
              </p:cNvPr>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1545;p27">
                <a:extLst>
                  <a:ext uri="{FF2B5EF4-FFF2-40B4-BE49-F238E27FC236}">
                    <a16:creationId xmlns:a16="http://schemas.microsoft.com/office/drawing/2014/main" id="{7F648DEC-AD78-400D-BFC1-85795D73DDF6}"/>
                  </a:ext>
                </a:extLst>
              </p:cNvPr>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1546;p27">
                <a:extLst>
                  <a:ext uri="{FF2B5EF4-FFF2-40B4-BE49-F238E27FC236}">
                    <a16:creationId xmlns:a16="http://schemas.microsoft.com/office/drawing/2014/main" id="{0399A66C-290C-4B90-8DD2-94F2DB9489EA}"/>
                  </a:ext>
                </a:extLst>
              </p:cNvPr>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1547;p27">
                <a:extLst>
                  <a:ext uri="{FF2B5EF4-FFF2-40B4-BE49-F238E27FC236}">
                    <a16:creationId xmlns:a16="http://schemas.microsoft.com/office/drawing/2014/main" id="{4F72A478-5F2F-4B15-A37A-61F15A2247AD}"/>
                  </a:ext>
                </a:extLst>
              </p:cNvPr>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1548;p27">
                <a:extLst>
                  <a:ext uri="{FF2B5EF4-FFF2-40B4-BE49-F238E27FC236}">
                    <a16:creationId xmlns:a16="http://schemas.microsoft.com/office/drawing/2014/main" id="{D593B142-B2E7-4B00-92C7-5AB974EB37F5}"/>
                  </a:ext>
                </a:extLst>
              </p:cNvPr>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1549;p27">
                <a:extLst>
                  <a:ext uri="{FF2B5EF4-FFF2-40B4-BE49-F238E27FC236}">
                    <a16:creationId xmlns:a16="http://schemas.microsoft.com/office/drawing/2014/main" id="{5128382B-85CA-4C71-BB69-661193D7A2F8}"/>
                  </a:ext>
                </a:extLst>
              </p:cNvPr>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1550;p27">
                <a:extLst>
                  <a:ext uri="{FF2B5EF4-FFF2-40B4-BE49-F238E27FC236}">
                    <a16:creationId xmlns:a16="http://schemas.microsoft.com/office/drawing/2014/main" id="{FE00B77D-A4CD-4397-848A-800971D87A2F}"/>
                  </a:ext>
                </a:extLst>
              </p:cNvPr>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1551;p27">
                <a:extLst>
                  <a:ext uri="{FF2B5EF4-FFF2-40B4-BE49-F238E27FC236}">
                    <a16:creationId xmlns:a16="http://schemas.microsoft.com/office/drawing/2014/main" id="{DCF9BCF2-586D-47AD-800C-9DDEE81D35D6}"/>
                  </a:ext>
                </a:extLst>
              </p:cNvPr>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1552;p27">
                <a:extLst>
                  <a:ext uri="{FF2B5EF4-FFF2-40B4-BE49-F238E27FC236}">
                    <a16:creationId xmlns:a16="http://schemas.microsoft.com/office/drawing/2014/main" id="{D48D274E-C960-4E49-A7B2-F317070CD47F}"/>
                  </a:ext>
                </a:extLst>
              </p:cNvPr>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1553;p27">
                <a:extLst>
                  <a:ext uri="{FF2B5EF4-FFF2-40B4-BE49-F238E27FC236}">
                    <a16:creationId xmlns:a16="http://schemas.microsoft.com/office/drawing/2014/main" id="{C4B49666-6E13-4185-8693-0D7FA4A348DB}"/>
                  </a:ext>
                </a:extLst>
              </p:cNvPr>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1554;p27">
                <a:extLst>
                  <a:ext uri="{FF2B5EF4-FFF2-40B4-BE49-F238E27FC236}">
                    <a16:creationId xmlns:a16="http://schemas.microsoft.com/office/drawing/2014/main" id="{DCF04F97-D4D3-4459-8929-782ABB08AF98}"/>
                  </a:ext>
                </a:extLst>
              </p:cNvPr>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1555;p27">
                <a:extLst>
                  <a:ext uri="{FF2B5EF4-FFF2-40B4-BE49-F238E27FC236}">
                    <a16:creationId xmlns:a16="http://schemas.microsoft.com/office/drawing/2014/main" id="{F05B4661-620C-4D4E-94A0-1326892FA3CA}"/>
                  </a:ext>
                </a:extLst>
              </p:cNvPr>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1556;p27">
              <a:extLst>
                <a:ext uri="{FF2B5EF4-FFF2-40B4-BE49-F238E27FC236}">
                  <a16:creationId xmlns:a16="http://schemas.microsoft.com/office/drawing/2014/main" id="{B1C7F8A8-1A74-47A8-9912-F05980A8180E}"/>
                </a:ext>
              </a:extLst>
            </p:cNvPr>
            <p:cNvGrpSpPr/>
            <p:nvPr/>
          </p:nvGrpSpPr>
          <p:grpSpPr>
            <a:xfrm>
              <a:off x="4965040" y="3430682"/>
              <a:ext cx="883852" cy="621125"/>
              <a:chOff x="6774665" y="4172807"/>
              <a:chExt cx="883852" cy="621125"/>
            </a:xfrm>
          </p:grpSpPr>
          <p:sp>
            <p:nvSpPr>
              <p:cNvPr id="493" name="Google Shape;1557;p27">
                <a:extLst>
                  <a:ext uri="{FF2B5EF4-FFF2-40B4-BE49-F238E27FC236}">
                    <a16:creationId xmlns:a16="http://schemas.microsoft.com/office/drawing/2014/main" id="{867C9324-97CA-4582-9F76-1153DEBACBF8}"/>
                  </a:ext>
                </a:extLst>
              </p:cNvPr>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1558;p27">
                <a:extLst>
                  <a:ext uri="{FF2B5EF4-FFF2-40B4-BE49-F238E27FC236}">
                    <a16:creationId xmlns:a16="http://schemas.microsoft.com/office/drawing/2014/main" id="{F6C09897-89AB-4FAE-A7DB-78D6D7835F39}"/>
                  </a:ext>
                </a:extLst>
              </p:cNvPr>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1559;p27">
                <a:extLst>
                  <a:ext uri="{FF2B5EF4-FFF2-40B4-BE49-F238E27FC236}">
                    <a16:creationId xmlns:a16="http://schemas.microsoft.com/office/drawing/2014/main" id="{7ACA5B14-EBFD-4A14-8B5A-5992FF6D476A}"/>
                  </a:ext>
                </a:extLst>
              </p:cNvPr>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1560;p27">
                <a:extLst>
                  <a:ext uri="{FF2B5EF4-FFF2-40B4-BE49-F238E27FC236}">
                    <a16:creationId xmlns:a16="http://schemas.microsoft.com/office/drawing/2014/main" id="{7287D5AE-D842-43C4-9058-0ACB54B54237}"/>
                  </a:ext>
                </a:extLst>
              </p:cNvPr>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1561;p27">
                <a:extLst>
                  <a:ext uri="{FF2B5EF4-FFF2-40B4-BE49-F238E27FC236}">
                    <a16:creationId xmlns:a16="http://schemas.microsoft.com/office/drawing/2014/main" id="{2DB20C16-7529-48B4-8EBB-B0EFD5FD91C6}"/>
                  </a:ext>
                </a:extLst>
              </p:cNvPr>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1562;p27">
                <a:extLst>
                  <a:ext uri="{FF2B5EF4-FFF2-40B4-BE49-F238E27FC236}">
                    <a16:creationId xmlns:a16="http://schemas.microsoft.com/office/drawing/2014/main" id="{442B6DC4-3A0B-40B2-8364-C8932D2509DC}"/>
                  </a:ext>
                </a:extLst>
              </p:cNvPr>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1563;p27">
                <a:extLst>
                  <a:ext uri="{FF2B5EF4-FFF2-40B4-BE49-F238E27FC236}">
                    <a16:creationId xmlns:a16="http://schemas.microsoft.com/office/drawing/2014/main" id="{1335A5F6-15EC-4D14-9D77-83BAAEA3AE26}"/>
                  </a:ext>
                </a:extLst>
              </p:cNvPr>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1564;p27">
                <a:extLst>
                  <a:ext uri="{FF2B5EF4-FFF2-40B4-BE49-F238E27FC236}">
                    <a16:creationId xmlns:a16="http://schemas.microsoft.com/office/drawing/2014/main" id="{1390F13B-9E7E-4ED6-93B5-3127EF2458D2}"/>
                  </a:ext>
                </a:extLst>
              </p:cNvPr>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1565;p27">
                <a:extLst>
                  <a:ext uri="{FF2B5EF4-FFF2-40B4-BE49-F238E27FC236}">
                    <a16:creationId xmlns:a16="http://schemas.microsoft.com/office/drawing/2014/main" id="{142FAF74-01DF-41A6-8B10-081B0EE336B1}"/>
                  </a:ext>
                </a:extLst>
              </p:cNvPr>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1566;p27">
                <a:extLst>
                  <a:ext uri="{FF2B5EF4-FFF2-40B4-BE49-F238E27FC236}">
                    <a16:creationId xmlns:a16="http://schemas.microsoft.com/office/drawing/2014/main" id="{7922AD7B-2A3B-4FDC-AD67-B1BC0AE73D6D}"/>
                  </a:ext>
                </a:extLst>
              </p:cNvPr>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1567;p27">
                <a:extLst>
                  <a:ext uri="{FF2B5EF4-FFF2-40B4-BE49-F238E27FC236}">
                    <a16:creationId xmlns:a16="http://schemas.microsoft.com/office/drawing/2014/main" id="{8D29D4A7-9D9D-4EFE-9E2E-3A2ABC85A366}"/>
                  </a:ext>
                </a:extLst>
              </p:cNvPr>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1568;p27">
                <a:extLst>
                  <a:ext uri="{FF2B5EF4-FFF2-40B4-BE49-F238E27FC236}">
                    <a16:creationId xmlns:a16="http://schemas.microsoft.com/office/drawing/2014/main" id="{9D1E08CF-0D08-4D58-BE50-F6E748A3DF5C}"/>
                  </a:ext>
                </a:extLst>
              </p:cNvPr>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1569;p27">
                <a:extLst>
                  <a:ext uri="{FF2B5EF4-FFF2-40B4-BE49-F238E27FC236}">
                    <a16:creationId xmlns:a16="http://schemas.microsoft.com/office/drawing/2014/main" id="{14223B0E-F2B2-4F90-BE62-38E4C631D857}"/>
                  </a:ext>
                </a:extLst>
              </p:cNvPr>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1570;p27">
                <a:extLst>
                  <a:ext uri="{FF2B5EF4-FFF2-40B4-BE49-F238E27FC236}">
                    <a16:creationId xmlns:a16="http://schemas.microsoft.com/office/drawing/2014/main" id="{24B1242F-F0C2-453F-A5E2-3CC023EFDE74}"/>
                  </a:ext>
                </a:extLst>
              </p:cNvPr>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1571;p27">
                <a:extLst>
                  <a:ext uri="{FF2B5EF4-FFF2-40B4-BE49-F238E27FC236}">
                    <a16:creationId xmlns:a16="http://schemas.microsoft.com/office/drawing/2014/main" id="{5CD441E1-EE6A-4C71-AEE3-594C8DC4B61C}"/>
                  </a:ext>
                </a:extLst>
              </p:cNvPr>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1572;p27">
                <a:extLst>
                  <a:ext uri="{FF2B5EF4-FFF2-40B4-BE49-F238E27FC236}">
                    <a16:creationId xmlns:a16="http://schemas.microsoft.com/office/drawing/2014/main" id="{94E3B6DD-6890-4477-8A92-8008682B7850}"/>
                  </a:ext>
                </a:extLst>
              </p:cNvPr>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0" name="Google Shape;1573;p27">
              <a:extLst>
                <a:ext uri="{FF2B5EF4-FFF2-40B4-BE49-F238E27FC236}">
                  <a16:creationId xmlns:a16="http://schemas.microsoft.com/office/drawing/2014/main" id="{083AEFEA-631B-43D2-B208-B6FB19C8899C}"/>
                </a:ext>
              </a:extLst>
            </p:cNvPr>
            <p:cNvGrpSpPr/>
            <p:nvPr/>
          </p:nvGrpSpPr>
          <p:grpSpPr>
            <a:xfrm>
              <a:off x="4993741" y="3268090"/>
              <a:ext cx="883853" cy="621125"/>
              <a:chOff x="6803366" y="4010215"/>
              <a:chExt cx="883853" cy="621125"/>
            </a:xfrm>
          </p:grpSpPr>
          <p:sp>
            <p:nvSpPr>
              <p:cNvPr id="477" name="Google Shape;1574;p27">
                <a:extLst>
                  <a:ext uri="{FF2B5EF4-FFF2-40B4-BE49-F238E27FC236}">
                    <a16:creationId xmlns:a16="http://schemas.microsoft.com/office/drawing/2014/main" id="{4A076705-48C2-44F8-A643-4045752EA7D8}"/>
                  </a:ext>
                </a:extLst>
              </p:cNvPr>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1575;p27">
                <a:extLst>
                  <a:ext uri="{FF2B5EF4-FFF2-40B4-BE49-F238E27FC236}">
                    <a16:creationId xmlns:a16="http://schemas.microsoft.com/office/drawing/2014/main" id="{AD6D6BE6-5842-4CC3-9603-9072F350313D}"/>
                  </a:ext>
                </a:extLst>
              </p:cNvPr>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1576;p27">
                <a:extLst>
                  <a:ext uri="{FF2B5EF4-FFF2-40B4-BE49-F238E27FC236}">
                    <a16:creationId xmlns:a16="http://schemas.microsoft.com/office/drawing/2014/main" id="{C91AFEC2-B7E7-481B-900F-344A9B957E36}"/>
                  </a:ext>
                </a:extLst>
              </p:cNvPr>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1577;p27">
                <a:extLst>
                  <a:ext uri="{FF2B5EF4-FFF2-40B4-BE49-F238E27FC236}">
                    <a16:creationId xmlns:a16="http://schemas.microsoft.com/office/drawing/2014/main" id="{DB4209F1-68C0-433B-AE6E-46E7FE173747}"/>
                  </a:ext>
                </a:extLst>
              </p:cNvPr>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1578;p27">
                <a:extLst>
                  <a:ext uri="{FF2B5EF4-FFF2-40B4-BE49-F238E27FC236}">
                    <a16:creationId xmlns:a16="http://schemas.microsoft.com/office/drawing/2014/main" id="{915D902A-6020-4F0E-A975-DB4AC968B1D5}"/>
                  </a:ext>
                </a:extLst>
              </p:cNvPr>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1579;p27">
                <a:extLst>
                  <a:ext uri="{FF2B5EF4-FFF2-40B4-BE49-F238E27FC236}">
                    <a16:creationId xmlns:a16="http://schemas.microsoft.com/office/drawing/2014/main" id="{A1E9872E-8C91-4A1E-856F-C3EACF72429E}"/>
                  </a:ext>
                </a:extLst>
              </p:cNvPr>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1580;p27">
                <a:extLst>
                  <a:ext uri="{FF2B5EF4-FFF2-40B4-BE49-F238E27FC236}">
                    <a16:creationId xmlns:a16="http://schemas.microsoft.com/office/drawing/2014/main" id="{7B9C4E0A-0588-4A5D-B742-1AE8A40BE7D9}"/>
                  </a:ext>
                </a:extLst>
              </p:cNvPr>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1581;p27">
                <a:extLst>
                  <a:ext uri="{FF2B5EF4-FFF2-40B4-BE49-F238E27FC236}">
                    <a16:creationId xmlns:a16="http://schemas.microsoft.com/office/drawing/2014/main" id="{5AA88C82-4A1C-4F65-B9A2-9CD16A2DB5E5}"/>
                  </a:ext>
                </a:extLst>
              </p:cNvPr>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1582;p27">
                <a:extLst>
                  <a:ext uri="{FF2B5EF4-FFF2-40B4-BE49-F238E27FC236}">
                    <a16:creationId xmlns:a16="http://schemas.microsoft.com/office/drawing/2014/main" id="{DF5D3DCF-69C9-4CD8-B9EE-E35960E9EB47}"/>
                  </a:ext>
                </a:extLst>
              </p:cNvPr>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1583;p27">
                <a:extLst>
                  <a:ext uri="{FF2B5EF4-FFF2-40B4-BE49-F238E27FC236}">
                    <a16:creationId xmlns:a16="http://schemas.microsoft.com/office/drawing/2014/main" id="{15FA5A52-4A86-48D4-9373-472B4A4FD58F}"/>
                  </a:ext>
                </a:extLst>
              </p:cNvPr>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1584;p27">
                <a:extLst>
                  <a:ext uri="{FF2B5EF4-FFF2-40B4-BE49-F238E27FC236}">
                    <a16:creationId xmlns:a16="http://schemas.microsoft.com/office/drawing/2014/main" id="{FBD17CD6-1D60-4800-8F3F-8D6A242F18F4}"/>
                  </a:ext>
                </a:extLst>
              </p:cNvPr>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1585;p27">
                <a:extLst>
                  <a:ext uri="{FF2B5EF4-FFF2-40B4-BE49-F238E27FC236}">
                    <a16:creationId xmlns:a16="http://schemas.microsoft.com/office/drawing/2014/main" id="{54749A5B-985C-46CE-A109-7FC9BB5979CF}"/>
                  </a:ext>
                </a:extLst>
              </p:cNvPr>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1586;p27">
                <a:extLst>
                  <a:ext uri="{FF2B5EF4-FFF2-40B4-BE49-F238E27FC236}">
                    <a16:creationId xmlns:a16="http://schemas.microsoft.com/office/drawing/2014/main" id="{FDE27F92-3A7F-41EF-AF8A-AFF5838F1D3B}"/>
                  </a:ext>
                </a:extLst>
              </p:cNvPr>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1587;p27">
                <a:extLst>
                  <a:ext uri="{FF2B5EF4-FFF2-40B4-BE49-F238E27FC236}">
                    <a16:creationId xmlns:a16="http://schemas.microsoft.com/office/drawing/2014/main" id="{2436378E-41D4-4950-9010-C9B2DA60719C}"/>
                  </a:ext>
                </a:extLst>
              </p:cNvPr>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1588;p27">
                <a:extLst>
                  <a:ext uri="{FF2B5EF4-FFF2-40B4-BE49-F238E27FC236}">
                    <a16:creationId xmlns:a16="http://schemas.microsoft.com/office/drawing/2014/main" id="{6DBD0277-0FB6-4BA8-A30F-2A93BCCE1589}"/>
                  </a:ext>
                </a:extLst>
              </p:cNvPr>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1589;p27">
                <a:extLst>
                  <a:ext uri="{FF2B5EF4-FFF2-40B4-BE49-F238E27FC236}">
                    <a16:creationId xmlns:a16="http://schemas.microsoft.com/office/drawing/2014/main" id="{D82083E9-A466-4F43-8C95-636044B6CBDB}"/>
                  </a:ext>
                </a:extLst>
              </p:cNvPr>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1" name="Google Shape;1590;p27">
              <a:extLst>
                <a:ext uri="{FF2B5EF4-FFF2-40B4-BE49-F238E27FC236}">
                  <a16:creationId xmlns:a16="http://schemas.microsoft.com/office/drawing/2014/main" id="{7CB7C546-2C7C-4FC6-91EA-783E852E155F}"/>
                </a:ext>
              </a:extLst>
            </p:cNvPr>
            <p:cNvGrpSpPr/>
            <p:nvPr/>
          </p:nvGrpSpPr>
          <p:grpSpPr>
            <a:xfrm>
              <a:off x="4984142" y="3105498"/>
              <a:ext cx="883852" cy="621125"/>
              <a:chOff x="6793767" y="3847623"/>
              <a:chExt cx="883852" cy="621125"/>
            </a:xfrm>
          </p:grpSpPr>
          <p:sp>
            <p:nvSpPr>
              <p:cNvPr id="461" name="Google Shape;1591;p27">
                <a:extLst>
                  <a:ext uri="{FF2B5EF4-FFF2-40B4-BE49-F238E27FC236}">
                    <a16:creationId xmlns:a16="http://schemas.microsoft.com/office/drawing/2014/main" id="{3F0905B2-EA30-4B36-8D8A-FC945BC24803}"/>
                  </a:ext>
                </a:extLst>
              </p:cNvPr>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1592;p27">
                <a:extLst>
                  <a:ext uri="{FF2B5EF4-FFF2-40B4-BE49-F238E27FC236}">
                    <a16:creationId xmlns:a16="http://schemas.microsoft.com/office/drawing/2014/main" id="{9215910A-36CE-4241-B7E5-1965CB371651}"/>
                  </a:ext>
                </a:extLst>
              </p:cNvPr>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1593;p27">
                <a:extLst>
                  <a:ext uri="{FF2B5EF4-FFF2-40B4-BE49-F238E27FC236}">
                    <a16:creationId xmlns:a16="http://schemas.microsoft.com/office/drawing/2014/main" id="{6CE7C658-8D95-4930-BA20-7F2DB04B9394}"/>
                  </a:ext>
                </a:extLst>
              </p:cNvPr>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1594;p27">
                <a:extLst>
                  <a:ext uri="{FF2B5EF4-FFF2-40B4-BE49-F238E27FC236}">
                    <a16:creationId xmlns:a16="http://schemas.microsoft.com/office/drawing/2014/main" id="{FB18BA3A-BE51-4932-8F26-4C59E5A4F4C7}"/>
                  </a:ext>
                </a:extLst>
              </p:cNvPr>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1595;p27">
                <a:extLst>
                  <a:ext uri="{FF2B5EF4-FFF2-40B4-BE49-F238E27FC236}">
                    <a16:creationId xmlns:a16="http://schemas.microsoft.com/office/drawing/2014/main" id="{B8C54186-2459-4FCD-97D3-BABF70991FC8}"/>
                  </a:ext>
                </a:extLst>
              </p:cNvPr>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1596;p27">
                <a:extLst>
                  <a:ext uri="{FF2B5EF4-FFF2-40B4-BE49-F238E27FC236}">
                    <a16:creationId xmlns:a16="http://schemas.microsoft.com/office/drawing/2014/main" id="{0A9FA64A-D057-439A-A0E7-6175A3A32AF4}"/>
                  </a:ext>
                </a:extLst>
              </p:cNvPr>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1597;p27">
                <a:extLst>
                  <a:ext uri="{FF2B5EF4-FFF2-40B4-BE49-F238E27FC236}">
                    <a16:creationId xmlns:a16="http://schemas.microsoft.com/office/drawing/2014/main" id="{3F61825B-E902-45A3-B99D-DC5D813C6100}"/>
                  </a:ext>
                </a:extLst>
              </p:cNvPr>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1598;p27">
                <a:extLst>
                  <a:ext uri="{FF2B5EF4-FFF2-40B4-BE49-F238E27FC236}">
                    <a16:creationId xmlns:a16="http://schemas.microsoft.com/office/drawing/2014/main" id="{DFBAF783-87EE-4ECF-B373-C6965CBAEFF7}"/>
                  </a:ext>
                </a:extLst>
              </p:cNvPr>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1599;p27">
                <a:extLst>
                  <a:ext uri="{FF2B5EF4-FFF2-40B4-BE49-F238E27FC236}">
                    <a16:creationId xmlns:a16="http://schemas.microsoft.com/office/drawing/2014/main" id="{FBAFACD5-A57F-4DAE-B635-F801604C22A3}"/>
                  </a:ext>
                </a:extLst>
              </p:cNvPr>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1600;p27">
                <a:extLst>
                  <a:ext uri="{FF2B5EF4-FFF2-40B4-BE49-F238E27FC236}">
                    <a16:creationId xmlns:a16="http://schemas.microsoft.com/office/drawing/2014/main" id="{6EB68AAB-86DE-460F-BBA7-315AD76FDA0A}"/>
                  </a:ext>
                </a:extLst>
              </p:cNvPr>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1601;p27">
                <a:extLst>
                  <a:ext uri="{FF2B5EF4-FFF2-40B4-BE49-F238E27FC236}">
                    <a16:creationId xmlns:a16="http://schemas.microsoft.com/office/drawing/2014/main" id="{53456CC2-F97F-4B68-90B0-FE2FC0768640}"/>
                  </a:ext>
                </a:extLst>
              </p:cNvPr>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1602;p27">
                <a:extLst>
                  <a:ext uri="{FF2B5EF4-FFF2-40B4-BE49-F238E27FC236}">
                    <a16:creationId xmlns:a16="http://schemas.microsoft.com/office/drawing/2014/main" id="{02E3AC6B-29DB-45F1-B2D8-8563AE98405A}"/>
                  </a:ext>
                </a:extLst>
              </p:cNvPr>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1603;p27">
                <a:extLst>
                  <a:ext uri="{FF2B5EF4-FFF2-40B4-BE49-F238E27FC236}">
                    <a16:creationId xmlns:a16="http://schemas.microsoft.com/office/drawing/2014/main" id="{6DF374A4-BE42-4606-ABB2-E1920BFFC865}"/>
                  </a:ext>
                </a:extLst>
              </p:cNvPr>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1604;p27">
                <a:extLst>
                  <a:ext uri="{FF2B5EF4-FFF2-40B4-BE49-F238E27FC236}">
                    <a16:creationId xmlns:a16="http://schemas.microsoft.com/office/drawing/2014/main" id="{0F35A2B0-E4C0-40ED-842E-D5779292E821}"/>
                  </a:ext>
                </a:extLst>
              </p:cNvPr>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1605;p27">
                <a:extLst>
                  <a:ext uri="{FF2B5EF4-FFF2-40B4-BE49-F238E27FC236}">
                    <a16:creationId xmlns:a16="http://schemas.microsoft.com/office/drawing/2014/main" id="{D926A295-C888-4516-9E9B-21B5BE70FC3B}"/>
                  </a:ext>
                </a:extLst>
              </p:cNvPr>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1606;p27">
                <a:extLst>
                  <a:ext uri="{FF2B5EF4-FFF2-40B4-BE49-F238E27FC236}">
                    <a16:creationId xmlns:a16="http://schemas.microsoft.com/office/drawing/2014/main" id="{E8675B79-E560-4703-BCBD-86BCE97781B6}"/>
                  </a:ext>
                </a:extLst>
              </p:cNvPr>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72" name="Google Shape;1607;p27">
              <a:extLst>
                <a:ext uri="{FF2B5EF4-FFF2-40B4-BE49-F238E27FC236}">
                  <a16:creationId xmlns:a16="http://schemas.microsoft.com/office/drawing/2014/main" id="{20FF8FA9-49E4-48C2-8972-55E8F22EC7EF}"/>
                </a:ext>
              </a:extLst>
            </p:cNvPr>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1608;p27">
              <a:extLst>
                <a:ext uri="{FF2B5EF4-FFF2-40B4-BE49-F238E27FC236}">
                  <a16:creationId xmlns:a16="http://schemas.microsoft.com/office/drawing/2014/main" id="{87DD3B80-C3B9-48E1-B005-4FECD47D8861}"/>
                </a:ext>
              </a:extLst>
            </p:cNvPr>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1609;p27">
              <a:extLst>
                <a:ext uri="{FF2B5EF4-FFF2-40B4-BE49-F238E27FC236}">
                  <a16:creationId xmlns:a16="http://schemas.microsoft.com/office/drawing/2014/main" id="{46A89DCD-A8B8-48A9-8208-6944832DD7F5}"/>
                </a:ext>
              </a:extLst>
            </p:cNvPr>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1610;p27">
              <a:extLst>
                <a:ext uri="{FF2B5EF4-FFF2-40B4-BE49-F238E27FC236}">
                  <a16:creationId xmlns:a16="http://schemas.microsoft.com/office/drawing/2014/main" id="{956D99EB-C354-4CCF-9B5E-2F7D7F2815EF}"/>
                </a:ext>
              </a:extLst>
            </p:cNvPr>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1611;p27">
              <a:extLst>
                <a:ext uri="{FF2B5EF4-FFF2-40B4-BE49-F238E27FC236}">
                  <a16:creationId xmlns:a16="http://schemas.microsoft.com/office/drawing/2014/main" id="{F8F058B7-C617-41ED-9A34-62C638A8F0E3}"/>
                </a:ext>
              </a:extLst>
            </p:cNvPr>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1612;p27">
              <a:extLst>
                <a:ext uri="{FF2B5EF4-FFF2-40B4-BE49-F238E27FC236}">
                  <a16:creationId xmlns:a16="http://schemas.microsoft.com/office/drawing/2014/main" id="{6EEF8F6B-C001-46D2-A322-B5FA08CBC286}"/>
                </a:ext>
              </a:extLst>
            </p:cNvPr>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1613;p27">
              <a:extLst>
                <a:ext uri="{FF2B5EF4-FFF2-40B4-BE49-F238E27FC236}">
                  <a16:creationId xmlns:a16="http://schemas.microsoft.com/office/drawing/2014/main" id="{3A58420E-C3F0-4BA5-9270-475D8C6B242F}"/>
                </a:ext>
              </a:extLst>
            </p:cNvPr>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1614;p27">
              <a:extLst>
                <a:ext uri="{FF2B5EF4-FFF2-40B4-BE49-F238E27FC236}">
                  <a16:creationId xmlns:a16="http://schemas.microsoft.com/office/drawing/2014/main" id="{2B23EF7A-86E5-4A11-B98A-7CF76EFAC252}"/>
                </a:ext>
              </a:extLst>
            </p:cNvPr>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1615;p27">
              <a:extLst>
                <a:ext uri="{FF2B5EF4-FFF2-40B4-BE49-F238E27FC236}">
                  <a16:creationId xmlns:a16="http://schemas.microsoft.com/office/drawing/2014/main" id="{0F9BC49D-1DF4-4C12-B71B-007EA1D87616}"/>
                </a:ext>
              </a:extLst>
            </p:cNvPr>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1616;p27">
              <a:extLst>
                <a:ext uri="{FF2B5EF4-FFF2-40B4-BE49-F238E27FC236}">
                  <a16:creationId xmlns:a16="http://schemas.microsoft.com/office/drawing/2014/main" id="{56052472-7F24-4A62-8DBE-9BC1A93B5D2B}"/>
                </a:ext>
              </a:extLst>
            </p:cNvPr>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1617;p27">
              <a:extLst>
                <a:ext uri="{FF2B5EF4-FFF2-40B4-BE49-F238E27FC236}">
                  <a16:creationId xmlns:a16="http://schemas.microsoft.com/office/drawing/2014/main" id="{DC83A43F-7116-4542-AB5E-D2BE4DC964CB}"/>
                </a:ext>
              </a:extLst>
            </p:cNvPr>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1618;p27">
              <a:extLst>
                <a:ext uri="{FF2B5EF4-FFF2-40B4-BE49-F238E27FC236}">
                  <a16:creationId xmlns:a16="http://schemas.microsoft.com/office/drawing/2014/main" id="{96C33E16-B1A9-4012-8347-70DB612E5C77}"/>
                </a:ext>
              </a:extLst>
            </p:cNvPr>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1619;p27">
              <a:extLst>
                <a:ext uri="{FF2B5EF4-FFF2-40B4-BE49-F238E27FC236}">
                  <a16:creationId xmlns:a16="http://schemas.microsoft.com/office/drawing/2014/main" id="{D823C356-CDCE-413E-A95D-0627F716DD2D}"/>
                </a:ext>
              </a:extLst>
            </p:cNvPr>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1620;p27">
              <a:extLst>
                <a:ext uri="{FF2B5EF4-FFF2-40B4-BE49-F238E27FC236}">
                  <a16:creationId xmlns:a16="http://schemas.microsoft.com/office/drawing/2014/main" id="{2434762C-1E8A-4800-B29E-68EE66B64942}"/>
                </a:ext>
              </a:extLst>
            </p:cNvPr>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1621;p27">
              <a:extLst>
                <a:ext uri="{FF2B5EF4-FFF2-40B4-BE49-F238E27FC236}">
                  <a16:creationId xmlns:a16="http://schemas.microsoft.com/office/drawing/2014/main" id="{62B474F4-A649-4ECA-81F7-04E95DA79138}"/>
                </a:ext>
              </a:extLst>
            </p:cNvPr>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1622;p27">
              <a:extLst>
                <a:ext uri="{FF2B5EF4-FFF2-40B4-BE49-F238E27FC236}">
                  <a16:creationId xmlns:a16="http://schemas.microsoft.com/office/drawing/2014/main" id="{217C1416-1D47-4D43-B3CF-91A1BA3A98C2}"/>
                </a:ext>
              </a:extLst>
            </p:cNvPr>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1623;p27">
              <a:extLst>
                <a:ext uri="{FF2B5EF4-FFF2-40B4-BE49-F238E27FC236}">
                  <a16:creationId xmlns:a16="http://schemas.microsoft.com/office/drawing/2014/main" id="{E4C7C9AB-CFCD-4D98-9DA7-38F98301BD98}"/>
                </a:ext>
              </a:extLst>
            </p:cNvPr>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1624;p27">
              <a:extLst>
                <a:ext uri="{FF2B5EF4-FFF2-40B4-BE49-F238E27FC236}">
                  <a16:creationId xmlns:a16="http://schemas.microsoft.com/office/drawing/2014/main" id="{A157A283-7573-4A12-ACED-0A9BB24C9AC9}"/>
                </a:ext>
              </a:extLst>
            </p:cNvPr>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1625;p27">
              <a:extLst>
                <a:ext uri="{FF2B5EF4-FFF2-40B4-BE49-F238E27FC236}">
                  <a16:creationId xmlns:a16="http://schemas.microsoft.com/office/drawing/2014/main" id="{18FCCE66-049F-4F14-A1FF-814D144EB7C8}"/>
                </a:ext>
              </a:extLst>
            </p:cNvPr>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1626;p27">
              <a:extLst>
                <a:ext uri="{FF2B5EF4-FFF2-40B4-BE49-F238E27FC236}">
                  <a16:creationId xmlns:a16="http://schemas.microsoft.com/office/drawing/2014/main" id="{31CEF695-F611-4D9C-96FC-2E7B47E0F205}"/>
                </a:ext>
              </a:extLst>
            </p:cNvPr>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1627;p27">
              <a:extLst>
                <a:ext uri="{FF2B5EF4-FFF2-40B4-BE49-F238E27FC236}">
                  <a16:creationId xmlns:a16="http://schemas.microsoft.com/office/drawing/2014/main" id="{047DAD5F-F3C2-4E50-9427-2CD5F1864466}"/>
                </a:ext>
              </a:extLst>
            </p:cNvPr>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1628;p27">
              <a:extLst>
                <a:ext uri="{FF2B5EF4-FFF2-40B4-BE49-F238E27FC236}">
                  <a16:creationId xmlns:a16="http://schemas.microsoft.com/office/drawing/2014/main" id="{53D98D5D-7865-4CFC-A231-8AAA5B79B9AD}"/>
                </a:ext>
              </a:extLst>
            </p:cNvPr>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1629;p27">
              <a:extLst>
                <a:ext uri="{FF2B5EF4-FFF2-40B4-BE49-F238E27FC236}">
                  <a16:creationId xmlns:a16="http://schemas.microsoft.com/office/drawing/2014/main" id="{B3F7090A-AA94-4BAE-ABE7-3F75E85FD975}"/>
                </a:ext>
              </a:extLst>
            </p:cNvPr>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1630;p27">
              <a:extLst>
                <a:ext uri="{FF2B5EF4-FFF2-40B4-BE49-F238E27FC236}">
                  <a16:creationId xmlns:a16="http://schemas.microsoft.com/office/drawing/2014/main" id="{CF1DA899-0266-44C9-A915-37A3EF08AA1C}"/>
                </a:ext>
              </a:extLst>
            </p:cNvPr>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1631;p27">
              <a:extLst>
                <a:ext uri="{FF2B5EF4-FFF2-40B4-BE49-F238E27FC236}">
                  <a16:creationId xmlns:a16="http://schemas.microsoft.com/office/drawing/2014/main" id="{96CDD5E4-53F9-4837-B2C4-498196326FF8}"/>
                </a:ext>
              </a:extLst>
            </p:cNvPr>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1632;p27">
              <a:extLst>
                <a:ext uri="{FF2B5EF4-FFF2-40B4-BE49-F238E27FC236}">
                  <a16:creationId xmlns:a16="http://schemas.microsoft.com/office/drawing/2014/main" id="{D43B0EAF-B825-4EC2-B23F-B4267EC9D493}"/>
                </a:ext>
              </a:extLst>
            </p:cNvPr>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1633;p27">
              <a:extLst>
                <a:ext uri="{FF2B5EF4-FFF2-40B4-BE49-F238E27FC236}">
                  <a16:creationId xmlns:a16="http://schemas.microsoft.com/office/drawing/2014/main" id="{4D24ED57-7EF9-476F-A8F5-1B03583918EC}"/>
                </a:ext>
              </a:extLst>
            </p:cNvPr>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1634;p27">
              <a:extLst>
                <a:ext uri="{FF2B5EF4-FFF2-40B4-BE49-F238E27FC236}">
                  <a16:creationId xmlns:a16="http://schemas.microsoft.com/office/drawing/2014/main" id="{CD731DC3-8C95-48B1-8487-204275C6F029}"/>
                </a:ext>
              </a:extLst>
            </p:cNvPr>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1635;p27">
              <a:extLst>
                <a:ext uri="{FF2B5EF4-FFF2-40B4-BE49-F238E27FC236}">
                  <a16:creationId xmlns:a16="http://schemas.microsoft.com/office/drawing/2014/main" id="{3E6CE321-7C71-4B22-A927-3C0143F659D4}"/>
                </a:ext>
              </a:extLst>
            </p:cNvPr>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1636;p27">
              <a:extLst>
                <a:ext uri="{FF2B5EF4-FFF2-40B4-BE49-F238E27FC236}">
                  <a16:creationId xmlns:a16="http://schemas.microsoft.com/office/drawing/2014/main" id="{5B8EC030-AB9D-4F9B-ADA0-76651820C361}"/>
                </a:ext>
              </a:extLst>
            </p:cNvPr>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1637;p27">
              <a:extLst>
                <a:ext uri="{FF2B5EF4-FFF2-40B4-BE49-F238E27FC236}">
                  <a16:creationId xmlns:a16="http://schemas.microsoft.com/office/drawing/2014/main" id="{8FC2BBD9-641E-4E5F-806E-C0B4CD2FDE8B}"/>
                </a:ext>
              </a:extLst>
            </p:cNvPr>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1638;p27">
              <a:extLst>
                <a:ext uri="{FF2B5EF4-FFF2-40B4-BE49-F238E27FC236}">
                  <a16:creationId xmlns:a16="http://schemas.microsoft.com/office/drawing/2014/main" id="{4AB4190C-2635-4AF7-9555-34B01DE82BD4}"/>
                </a:ext>
              </a:extLst>
            </p:cNvPr>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1639;p27">
              <a:extLst>
                <a:ext uri="{FF2B5EF4-FFF2-40B4-BE49-F238E27FC236}">
                  <a16:creationId xmlns:a16="http://schemas.microsoft.com/office/drawing/2014/main" id="{D998EF47-0C75-4B0D-B84A-DDD63485424E}"/>
                </a:ext>
              </a:extLst>
            </p:cNvPr>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1640;p27">
              <a:extLst>
                <a:ext uri="{FF2B5EF4-FFF2-40B4-BE49-F238E27FC236}">
                  <a16:creationId xmlns:a16="http://schemas.microsoft.com/office/drawing/2014/main" id="{85E85C2B-D64C-4D86-BEC6-86EB2CBD14E0}"/>
                </a:ext>
              </a:extLst>
            </p:cNvPr>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1641;p27">
              <a:extLst>
                <a:ext uri="{FF2B5EF4-FFF2-40B4-BE49-F238E27FC236}">
                  <a16:creationId xmlns:a16="http://schemas.microsoft.com/office/drawing/2014/main" id="{D30FC82D-E93B-4768-8264-172796E0859E}"/>
                </a:ext>
              </a:extLst>
            </p:cNvPr>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1642;p27">
              <a:extLst>
                <a:ext uri="{FF2B5EF4-FFF2-40B4-BE49-F238E27FC236}">
                  <a16:creationId xmlns:a16="http://schemas.microsoft.com/office/drawing/2014/main" id="{4B82567F-77AD-4D88-A881-998FFC11A17A}"/>
                </a:ext>
              </a:extLst>
            </p:cNvPr>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1643;p27">
              <a:extLst>
                <a:ext uri="{FF2B5EF4-FFF2-40B4-BE49-F238E27FC236}">
                  <a16:creationId xmlns:a16="http://schemas.microsoft.com/office/drawing/2014/main" id="{F9C48BCA-6810-4319-B8F0-DCDB243DA2AA}"/>
                </a:ext>
              </a:extLst>
            </p:cNvPr>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1644;p27">
              <a:extLst>
                <a:ext uri="{FF2B5EF4-FFF2-40B4-BE49-F238E27FC236}">
                  <a16:creationId xmlns:a16="http://schemas.microsoft.com/office/drawing/2014/main" id="{14109465-5967-4D55-AB9F-C9C0BABF09AE}"/>
                </a:ext>
              </a:extLst>
            </p:cNvPr>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1645;p27">
              <a:extLst>
                <a:ext uri="{FF2B5EF4-FFF2-40B4-BE49-F238E27FC236}">
                  <a16:creationId xmlns:a16="http://schemas.microsoft.com/office/drawing/2014/main" id="{C5663232-ECEE-4261-9399-5ABB3EB5B96A}"/>
                </a:ext>
              </a:extLst>
            </p:cNvPr>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1646;p27">
              <a:extLst>
                <a:ext uri="{FF2B5EF4-FFF2-40B4-BE49-F238E27FC236}">
                  <a16:creationId xmlns:a16="http://schemas.microsoft.com/office/drawing/2014/main" id="{3532A4E1-6392-41E5-A668-4CC0C1D51682}"/>
                </a:ext>
              </a:extLst>
            </p:cNvPr>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1647;p27">
              <a:extLst>
                <a:ext uri="{FF2B5EF4-FFF2-40B4-BE49-F238E27FC236}">
                  <a16:creationId xmlns:a16="http://schemas.microsoft.com/office/drawing/2014/main" id="{2EEFE8E6-9CFC-4F34-BBCA-7C078590B137}"/>
                </a:ext>
              </a:extLst>
            </p:cNvPr>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1648;p27">
              <a:extLst>
                <a:ext uri="{FF2B5EF4-FFF2-40B4-BE49-F238E27FC236}">
                  <a16:creationId xmlns:a16="http://schemas.microsoft.com/office/drawing/2014/main" id="{7A52F210-7F75-4689-92B9-F82F7E365B50}"/>
                </a:ext>
              </a:extLst>
            </p:cNvPr>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1649;p27">
              <a:extLst>
                <a:ext uri="{FF2B5EF4-FFF2-40B4-BE49-F238E27FC236}">
                  <a16:creationId xmlns:a16="http://schemas.microsoft.com/office/drawing/2014/main" id="{589D9E48-7148-4898-9142-78CE23B8581D}"/>
                </a:ext>
              </a:extLst>
            </p:cNvPr>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1650;p27">
              <a:extLst>
                <a:ext uri="{FF2B5EF4-FFF2-40B4-BE49-F238E27FC236}">
                  <a16:creationId xmlns:a16="http://schemas.microsoft.com/office/drawing/2014/main" id="{7A522C77-CDC3-4128-BED5-BF4AF87D0EC3}"/>
                </a:ext>
              </a:extLst>
            </p:cNvPr>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1651;p27">
              <a:extLst>
                <a:ext uri="{FF2B5EF4-FFF2-40B4-BE49-F238E27FC236}">
                  <a16:creationId xmlns:a16="http://schemas.microsoft.com/office/drawing/2014/main" id="{11A38414-D47C-4900-959A-4E6047A97E5C}"/>
                </a:ext>
              </a:extLst>
            </p:cNvPr>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1652;p27">
              <a:extLst>
                <a:ext uri="{FF2B5EF4-FFF2-40B4-BE49-F238E27FC236}">
                  <a16:creationId xmlns:a16="http://schemas.microsoft.com/office/drawing/2014/main" id="{8F888E15-275E-4C6D-8C06-7FDB609E40F7}"/>
                </a:ext>
              </a:extLst>
            </p:cNvPr>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1653;p27">
              <a:extLst>
                <a:ext uri="{FF2B5EF4-FFF2-40B4-BE49-F238E27FC236}">
                  <a16:creationId xmlns:a16="http://schemas.microsoft.com/office/drawing/2014/main" id="{B690EE81-E005-49DE-B1CA-56EA18FB144B}"/>
                </a:ext>
              </a:extLst>
            </p:cNvPr>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1654;p27">
              <a:extLst>
                <a:ext uri="{FF2B5EF4-FFF2-40B4-BE49-F238E27FC236}">
                  <a16:creationId xmlns:a16="http://schemas.microsoft.com/office/drawing/2014/main" id="{48C19BD2-111B-4522-98EA-C1B10DFC4202}"/>
                </a:ext>
              </a:extLst>
            </p:cNvPr>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1655;p27">
              <a:extLst>
                <a:ext uri="{FF2B5EF4-FFF2-40B4-BE49-F238E27FC236}">
                  <a16:creationId xmlns:a16="http://schemas.microsoft.com/office/drawing/2014/main" id="{D9E18BD2-3350-44EE-9EDC-23C659C29527}"/>
                </a:ext>
              </a:extLst>
            </p:cNvPr>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1656;p27">
              <a:extLst>
                <a:ext uri="{FF2B5EF4-FFF2-40B4-BE49-F238E27FC236}">
                  <a16:creationId xmlns:a16="http://schemas.microsoft.com/office/drawing/2014/main" id="{BE603586-EE50-4190-ACA3-51695DD8270F}"/>
                </a:ext>
              </a:extLst>
            </p:cNvPr>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1657;p27">
              <a:extLst>
                <a:ext uri="{FF2B5EF4-FFF2-40B4-BE49-F238E27FC236}">
                  <a16:creationId xmlns:a16="http://schemas.microsoft.com/office/drawing/2014/main" id="{78F17310-EDD4-48F2-A614-A07CDC733ED2}"/>
                </a:ext>
              </a:extLst>
            </p:cNvPr>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1658;p27">
              <a:extLst>
                <a:ext uri="{FF2B5EF4-FFF2-40B4-BE49-F238E27FC236}">
                  <a16:creationId xmlns:a16="http://schemas.microsoft.com/office/drawing/2014/main" id="{8319310F-1FB9-4A38-B0F8-C41BA331061D}"/>
                </a:ext>
              </a:extLst>
            </p:cNvPr>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1659;p27">
              <a:extLst>
                <a:ext uri="{FF2B5EF4-FFF2-40B4-BE49-F238E27FC236}">
                  <a16:creationId xmlns:a16="http://schemas.microsoft.com/office/drawing/2014/main" id="{6EDE7BFF-EBBD-4F77-A20C-9E198CDDB992}"/>
                </a:ext>
              </a:extLst>
            </p:cNvPr>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1660;p27">
              <a:extLst>
                <a:ext uri="{FF2B5EF4-FFF2-40B4-BE49-F238E27FC236}">
                  <a16:creationId xmlns:a16="http://schemas.microsoft.com/office/drawing/2014/main" id="{3A815857-1669-4958-A3AB-7C76CE7A2BBF}"/>
                </a:ext>
              </a:extLst>
            </p:cNvPr>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1661;p27">
              <a:extLst>
                <a:ext uri="{FF2B5EF4-FFF2-40B4-BE49-F238E27FC236}">
                  <a16:creationId xmlns:a16="http://schemas.microsoft.com/office/drawing/2014/main" id="{305C5519-1534-42AF-9656-FCC3F5A66A8D}"/>
                </a:ext>
              </a:extLst>
            </p:cNvPr>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1662;p27">
              <a:extLst>
                <a:ext uri="{FF2B5EF4-FFF2-40B4-BE49-F238E27FC236}">
                  <a16:creationId xmlns:a16="http://schemas.microsoft.com/office/drawing/2014/main" id="{0AF210F3-39A5-4CA1-BF6E-DE0CA9A2F758}"/>
                </a:ext>
              </a:extLst>
            </p:cNvPr>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1663;p27">
              <a:extLst>
                <a:ext uri="{FF2B5EF4-FFF2-40B4-BE49-F238E27FC236}">
                  <a16:creationId xmlns:a16="http://schemas.microsoft.com/office/drawing/2014/main" id="{16700BDD-3A47-4A62-83E7-BAAD910C8786}"/>
                </a:ext>
              </a:extLst>
            </p:cNvPr>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1664;p27">
              <a:extLst>
                <a:ext uri="{FF2B5EF4-FFF2-40B4-BE49-F238E27FC236}">
                  <a16:creationId xmlns:a16="http://schemas.microsoft.com/office/drawing/2014/main" id="{F60C50BE-0A4E-4D80-B49A-057287B73E00}"/>
                </a:ext>
              </a:extLst>
            </p:cNvPr>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1665;p27">
              <a:extLst>
                <a:ext uri="{FF2B5EF4-FFF2-40B4-BE49-F238E27FC236}">
                  <a16:creationId xmlns:a16="http://schemas.microsoft.com/office/drawing/2014/main" id="{868A4212-5A7F-4DFD-8B76-B185CF8A12AF}"/>
                </a:ext>
              </a:extLst>
            </p:cNvPr>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1666;p27">
              <a:extLst>
                <a:ext uri="{FF2B5EF4-FFF2-40B4-BE49-F238E27FC236}">
                  <a16:creationId xmlns:a16="http://schemas.microsoft.com/office/drawing/2014/main" id="{BA92DAEC-27D5-4497-A75D-DE5C754F3335}"/>
                </a:ext>
              </a:extLst>
            </p:cNvPr>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1667;p27">
              <a:extLst>
                <a:ext uri="{FF2B5EF4-FFF2-40B4-BE49-F238E27FC236}">
                  <a16:creationId xmlns:a16="http://schemas.microsoft.com/office/drawing/2014/main" id="{18D63956-EEB5-47B1-9D0A-11FD6D3F9ADB}"/>
                </a:ext>
              </a:extLst>
            </p:cNvPr>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1668;p27">
              <a:extLst>
                <a:ext uri="{FF2B5EF4-FFF2-40B4-BE49-F238E27FC236}">
                  <a16:creationId xmlns:a16="http://schemas.microsoft.com/office/drawing/2014/main" id="{30012D15-2635-4E1F-A553-E5A671BCA2E7}"/>
                </a:ext>
              </a:extLst>
            </p:cNvPr>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1669;p27">
              <a:extLst>
                <a:ext uri="{FF2B5EF4-FFF2-40B4-BE49-F238E27FC236}">
                  <a16:creationId xmlns:a16="http://schemas.microsoft.com/office/drawing/2014/main" id="{166CF509-9FB0-4B98-AD80-467FF85D64BB}"/>
                </a:ext>
              </a:extLst>
            </p:cNvPr>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1670;p27">
              <a:extLst>
                <a:ext uri="{FF2B5EF4-FFF2-40B4-BE49-F238E27FC236}">
                  <a16:creationId xmlns:a16="http://schemas.microsoft.com/office/drawing/2014/main" id="{A939E099-946A-45EA-8B4E-12D39780A777}"/>
                </a:ext>
              </a:extLst>
            </p:cNvPr>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1671;p27">
              <a:extLst>
                <a:ext uri="{FF2B5EF4-FFF2-40B4-BE49-F238E27FC236}">
                  <a16:creationId xmlns:a16="http://schemas.microsoft.com/office/drawing/2014/main" id="{0464B236-AD4F-495E-B2CF-5E6B6D4AD860}"/>
                </a:ext>
              </a:extLst>
            </p:cNvPr>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1672;p27">
              <a:extLst>
                <a:ext uri="{FF2B5EF4-FFF2-40B4-BE49-F238E27FC236}">
                  <a16:creationId xmlns:a16="http://schemas.microsoft.com/office/drawing/2014/main" id="{84362830-989E-4A97-82FB-22F9BD915649}"/>
                </a:ext>
              </a:extLst>
            </p:cNvPr>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1673;p27">
              <a:extLst>
                <a:ext uri="{FF2B5EF4-FFF2-40B4-BE49-F238E27FC236}">
                  <a16:creationId xmlns:a16="http://schemas.microsoft.com/office/drawing/2014/main" id="{0EBB40EE-E303-47D3-8514-9FC4377279F2}"/>
                </a:ext>
              </a:extLst>
            </p:cNvPr>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1674;p27">
              <a:extLst>
                <a:ext uri="{FF2B5EF4-FFF2-40B4-BE49-F238E27FC236}">
                  <a16:creationId xmlns:a16="http://schemas.microsoft.com/office/drawing/2014/main" id="{024D536D-D759-452A-A796-E2F614CADA97}"/>
                </a:ext>
              </a:extLst>
            </p:cNvPr>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1675;p27">
              <a:extLst>
                <a:ext uri="{FF2B5EF4-FFF2-40B4-BE49-F238E27FC236}">
                  <a16:creationId xmlns:a16="http://schemas.microsoft.com/office/drawing/2014/main" id="{B98198DE-7354-4FD8-850B-FDC4D5BC3098}"/>
                </a:ext>
              </a:extLst>
            </p:cNvPr>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1676;p27">
              <a:extLst>
                <a:ext uri="{FF2B5EF4-FFF2-40B4-BE49-F238E27FC236}">
                  <a16:creationId xmlns:a16="http://schemas.microsoft.com/office/drawing/2014/main" id="{5FD0963A-5B58-437A-9AA4-65C8495F3669}"/>
                </a:ext>
              </a:extLst>
            </p:cNvPr>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1677;p27">
              <a:extLst>
                <a:ext uri="{FF2B5EF4-FFF2-40B4-BE49-F238E27FC236}">
                  <a16:creationId xmlns:a16="http://schemas.microsoft.com/office/drawing/2014/main" id="{03912304-DFD8-4008-B8C2-B533AB088CC2}"/>
                </a:ext>
              </a:extLst>
            </p:cNvPr>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1678;p27">
              <a:extLst>
                <a:ext uri="{FF2B5EF4-FFF2-40B4-BE49-F238E27FC236}">
                  <a16:creationId xmlns:a16="http://schemas.microsoft.com/office/drawing/2014/main" id="{1E28BD6D-FBCA-48A4-BEBF-C024CCF35707}"/>
                </a:ext>
              </a:extLst>
            </p:cNvPr>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1679;p27">
              <a:extLst>
                <a:ext uri="{FF2B5EF4-FFF2-40B4-BE49-F238E27FC236}">
                  <a16:creationId xmlns:a16="http://schemas.microsoft.com/office/drawing/2014/main" id="{E04AE33A-704E-45F8-8D4F-02E2C353787A}"/>
                </a:ext>
              </a:extLst>
            </p:cNvPr>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1680;p27">
              <a:extLst>
                <a:ext uri="{FF2B5EF4-FFF2-40B4-BE49-F238E27FC236}">
                  <a16:creationId xmlns:a16="http://schemas.microsoft.com/office/drawing/2014/main" id="{CD5B943C-1BA3-4FD8-852D-699A4DF6D868}"/>
                </a:ext>
              </a:extLst>
            </p:cNvPr>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1681;p27">
              <a:extLst>
                <a:ext uri="{FF2B5EF4-FFF2-40B4-BE49-F238E27FC236}">
                  <a16:creationId xmlns:a16="http://schemas.microsoft.com/office/drawing/2014/main" id="{FF741E82-0C04-4D98-8337-A49EE687C5A8}"/>
                </a:ext>
              </a:extLst>
            </p:cNvPr>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47" name="Google Shape;1682;p27">
              <a:extLst>
                <a:ext uri="{FF2B5EF4-FFF2-40B4-BE49-F238E27FC236}">
                  <a16:creationId xmlns:a16="http://schemas.microsoft.com/office/drawing/2014/main" id="{EE04094B-5BA8-4B7F-B628-7E73543704CA}"/>
                </a:ext>
              </a:extLst>
            </p:cNvPr>
            <p:cNvGrpSpPr/>
            <p:nvPr/>
          </p:nvGrpSpPr>
          <p:grpSpPr>
            <a:xfrm>
              <a:off x="2715952" y="2834463"/>
              <a:ext cx="319677" cy="242660"/>
              <a:chOff x="6621095" y="1452181"/>
              <a:chExt cx="330894" cy="250785"/>
            </a:xfrm>
          </p:grpSpPr>
          <p:sp>
            <p:nvSpPr>
              <p:cNvPr id="456" name="Google Shape;1683;p27">
                <a:extLst>
                  <a:ext uri="{FF2B5EF4-FFF2-40B4-BE49-F238E27FC236}">
                    <a16:creationId xmlns:a16="http://schemas.microsoft.com/office/drawing/2014/main" id="{A7247C23-0CE8-498C-8D84-EA3EC74B1D36}"/>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1684;p27">
                <a:extLst>
                  <a:ext uri="{FF2B5EF4-FFF2-40B4-BE49-F238E27FC236}">
                    <a16:creationId xmlns:a16="http://schemas.microsoft.com/office/drawing/2014/main" id="{7965FA6B-E03A-488C-807E-449E1FEE4B23}"/>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1685;p27">
                <a:extLst>
                  <a:ext uri="{FF2B5EF4-FFF2-40B4-BE49-F238E27FC236}">
                    <a16:creationId xmlns:a16="http://schemas.microsoft.com/office/drawing/2014/main" id="{AD33537F-85CD-4AEF-85F6-4F4B88526F71}"/>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1686;p27">
                <a:extLst>
                  <a:ext uri="{FF2B5EF4-FFF2-40B4-BE49-F238E27FC236}">
                    <a16:creationId xmlns:a16="http://schemas.microsoft.com/office/drawing/2014/main" id="{0C68C39C-D25E-4D81-8D29-48B72F3C9F96}"/>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1687;p27">
                <a:extLst>
                  <a:ext uri="{FF2B5EF4-FFF2-40B4-BE49-F238E27FC236}">
                    <a16:creationId xmlns:a16="http://schemas.microsoft.com/office/drawing/2014/main" id="{C84981D1-9276-4B46-BB3C-16F231B17D9F}"/>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8" name="Google Shape;1688;p27">
              <a:extLst>
                <a:ext uri="{FF2B5EF4-FFF2-40B4-BE49-F238E27FC236}">
                  <a16:creationId xmlns:a16="http://schemas.microsoft.com/office/drawing/2014/main" id="{E3557CF3-62C6-475E-B861-9C60E90FF535}"/>
                </a:ext>
              </a:extLst>
            </p:cNvPr>
            <p:cNvGrpSpPr/>
            <p:nvPr/>
          </p:nvGrpSpPr>
          <p:grpSpPr>
            <a:xfrm flipH="1">
              <a:off x="5538041" y="3330111"/>
              <a:ext cx="319677" cy="242660"/>
              <a:chOff x="6621095" y="1452181"/>
              <a:chExt cx="330894" cy="250785"/>
            </a:xfrm>
          </p:grpSpPr>
          <p:sp>
            <p:nvSpPr>
              <p:cNvPr id="451" name="Google Shape;1689;p27">
                <a:extLst>
                  <a:ext uri="{FF2B5EF4-FFF2-40B4-BE49-F238E27FC236}">
                    <a16:creationId xmlns:a16="http://schemas.microsoft.com/office/drawing/2014/main" id="{CD1C6850-810B-428F-A2B8-4F768D0AC15F}"/>
                  </a:ext>
                </a:extLst>
              </p:cNvPr>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1690;p27">
                <a:extLst>
                  <a:ext uri="{FF2B5EF4-FFF2-40B4-BE49-F238E27FC236}">
                    <a16:creationId xmlns:a16="http://schemas.microsoft.com/office/drawing/2014/main" id="{57A6CCCF-1CDD-45AA-AD1B-43B299503774}"/>
                  </a:ext>
                </a:extLst>
              </p:cNvPr>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1691;p27">
                <a:extLst>
                  <a:ext uri="{FF2B5EF4-FFF2-40B4-BE49-F238E27FC236}">
                    <a16:creationId xmlns:a16="http://schemas.microsoft.com/office/drawing/2014/main" id="{A1D16854-A74D-414D-81D2-7FC2244907F6}"/>
                  </a:ext>
                </a:extLst>
              </p:cNvPr>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1692;p27">
                <a:extLst>
                  <a:ext uri="{FF2B5EF4-FFF2-40B4-BE49-F238E27FC236}">
                    <a16:creationId xmlns:a16="http://schemas.microsoft.com/office/drawing/2014/main" id="{7CDA8149-8B50-4369-B5AB-3C89DC610C23}"/>
                  </a:ext>
                </a:extLst>
              </p:cNvPr>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1693;p27">
                <a:extLst>
                  <a:ext uri="{FF2B5EF4-FFF2-40B4-BE49-F238E27FC236}">
                    <a16:creationId xmlns:a16="http://schemas.microsoft.com/office/drawing/2014/main" id="{40BC1CA1-5737-46F3-B4A5-4C5592D7F4FA}"/>
                  </a:ext>
                </a:extLst>
              </p:cNvPr>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49" name="Google Shape;1694;p27">
              <a:extLst>
                <a:ext uri="{FF2B5EF4-FFF2-40B4-BE49-F238E27FC236}">
                  <a16:creationId xmlns:a16="http://schemas.microsoft.com/office/drawing/2014/main" id="{4A66258C-41A7-4C6A-8F5F-FB980D05ECE8}"/>
                </a:ext>
              </a:extLst>
            </p:cNvPr>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1695;p27">
              <a:extLst>
                <a:ext uri="{FF2B5EF4-FFF2-40B4-BE49-F238E27FC236}">
                  <a16:creationId xmlns:a16="http://schemas.microsoft.com/office/drawing/2014/main" id="{5FED82B6-55F4-451A-8A72-F7C2535E3D19}"/>
                </a:ext>
              </a:extLst>
            </p:cNvPr>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3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10</a:t>
            </a:fld>
            <a:endParaRPr/>
          </a:p>
        </p:txBody>
      </p:sp>
      <p:grpSp>
        <p:nvGrpSpPr>
          <p:cNvPr id="2077" name="Google Shape;2077;p34"/>
          <p:cNvGrpSpPr/>
          <p:nvPr/>
        </p:nvGrpSpPr>
        <p:grpSpPr>
          <a:xfrm>
            <a:off x="5410301" y="719490"/>
            <a:ext cx="3356124" cy="3829046"/>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23" name="Google Shape;2223;p34"/>
          <p:cNvSpPr txBox="1">
            <a:spLocks noGrp="1"/>
          </p:cNvSpPr>
          <p:nvPr>
            <p:ph type="ctrTitle" idx="4294967295"/>
          </p:nvPr>
        </p:nvSpPr>
        <p:spPr>
          <a:xfrm>
            <a:off x="685800" y="1202438"/>
            <a:ext cx="4343700" cy="832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7200"/>
              <a:t>THANKS!</a:t>
            </a:r>
            <a:endParaRPr sz="7200"/>
          </a:p>
        </p:txBody>
      </p:sp>
      <p:sp>
        <p:nvSpPr>
          <p:cNvPr id="2224" name="Google Shape;2224;p34"/>
          <p:cNvSpPr txBox="1">
            <a:spLocks noGrp="1"/>
          </p:cNvSpPr>
          <p:nvPr>
            <p:ph type="subTitle" idx="4294967295"/>
          </p:nvPr>
        </p:nvSpPr>
        <p:spPr>
          <a:xfrm>
            <a:off x="685800" y="2021059"/>
            <a:ext cx="4343700" cy="19200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sz="1400" b="1" dirty="0">
              <a:solidFill>
                <a:schemeClr val="accent1"/>
              </a:solidFill>
              <a:latin typeface="Barlow"/>
              <a:ea typeface="Barlow"/>
              <a:cs typeface="Barlow"/>
              <a:sym typeface="Barlow"/>
            </a:endParaRPr>
          </a:p>
          <a:p>
            <a:pPr marL="0" lvl="0" indent="0" algn="l" rtl="0">
              <a:spcBef>
                <a:spcPts val="600"/>
              </a:spcBef>
              <a:spcAft>
                <a:spcPts val="0"/>
              </a:spcAft>
              <a:buClr>
                <a:schemeClr val="dk1"/>
              </a:buClr>
              <a:buSzPts val="1100"/>
              <a:buFont typeface="Arial"/>
              <a:buNone/>
            </a:pPr>
            <a:r>
              <a:rPr lang="en" dirty="0"/>
              <a:t>You can find me at: </a:t>
            </a:r>
          </a:p>
          <a:p>
            <a:pPr marL="0" lvl="0" indent="0" algn="l" rtl="0">
              <a:spcBef>
                <a:spcPts val="600"/>
              </a:spcBef>
              <a:spcAft>
                <a:spcPts val="0"/>
              </a:spcAft>
              <a:buClr>
                <a:schemeClr val="dk1"/>
              </a:buClr>
              <a:buSzPts val="1100"/>
              <a:buFont typeface="Arial"/>
              <a:buNone/>
            </a:pPr>
            <a:r>
              <a:rPr lang="en-US" i="1" dirty="0"/>
              <a:t>meir.nizri@msmail.ariel.ac.il</a:t>
            </a:r>
            <a:endParaRPr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560712" y="544607"/>
            <a:ext cx="6304545" cy="1082700"/>
          </a:xfrm>
          <a:prstGeom prst="rect">
            <a:avLst/>
          </a:prstGeom>
        </p:spPr>
        <p:txBody>
          <a:bodyPr spcFirstLastPara="1" wrap="square" lIns="0" tIns="0" rIns="0" bIns="0" anchor="t" anchorCtr="0">
            <a:noAutofit/>
          </a:bodyPr>
          <a:lstStyle/>
          <a:p>
            <a:pPr marL="114300" lvl="0" indent="0" algn="l" rtl="0">
              <a:spcBef>
                <a:spcPts val="600"/>
              </a:spcBef>
              <a:spcAft>
                <a:spcPts val="0"/>
              </a:spcAft>
              <a:buSzPts val="1800"/>
              <a:buNone/>
            </a:pPr>
            <a:r>
              <a:rPr lang="en-US" sz="4000" dirty="0"/>
              <a:t>Coalitional Game</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2</a:t>
            </a:fld>
            <a:endParaRPr/>
          </a:p>
        </p:txBody>
      </p:sp>
      <p:sp>
        <p:nvSpPr>
          <p:cNvPr id="36" name="תיבת טקסט 35">
            <a:extLst>
              <a:ext uri="{FF2B5EF4-FFF2-40B4-BE49-F238E27FC236}">
                <a16:creationId xmlns:a16="http://schemas.microsoft.com/office/drawing/2014/main" id="{C5B05ED4-DA5D-4EF9-B423-2069A4E7FE2D}"/>
              </a:ext>
            </a:extLst>
          </p:cNvPr>
          <p:cNvSpPr txBox="1"/>
          <p:nvPr/>
        </p:nvSpPr>
        <p:spPr>
          <a:xfrm>
            <a:off x="942472" y="3882819"/>
            <a:ext cx="6153811" cy="707886"/>
          </a:xfrm>
          <a:prstGeom prst="rect">
            <a:avLst/>
          </a:prstGeom>
          <a:noFill/>
        </p:spPr>
        <p:txBody>
          <a:bodyPr wrap="square">
            <a:spAutoFit/>
          </a:bodyPr>
          <a:lstStyle/>
          <a:p>
            <a:r>
              <a:rPr lang="en-US" sz="2000" b="1" dirty="0">
                <a:latin typeface="Barlow Light" panose="00000400000000000000" pitchFamily="2" charset="0"/>
              </a:rPr>
              <a:t>Goal</a:t>
            </a:r>
            <a:r>
              <a:rPr lang="en-US" sz="2000" dirty="0">
                <a:latin typeface="Barlow Light" panose="00000400000000000000" pitchFamily="2" charset="0"/>
              </a:rPr>
              <a:t>: if the grand coalition will form, how to divide the revenue among the agents in a fair way?</a:t>
            </a:r>
          </a:p>
        </p:txBody>
      </p:sp>
      <p:sp>
        <p:nvSpPr>
          <p:cNvPr id="3" name="בועת דיבור: אליפסה 2">
            <a:extLst>
              <a:ext uri="{FF2B5EF4-FFF2-40B4-BE49-F238E27FC236}">
                <a16:creationId xmlns:a16="http://schemas.microsoft.com/office/drawing/2014/main" id="{ACDC3CD2-158E-4AE5-B6C0-07B07CFC0502}"/>
              </a:ext>
            </a:extLst>
          </p:cNvPr>
          <p:cNvSpPr/>
          <p:nvPr/>
        </p:nvSpPr>
        <p:spPr>
          <a:xfrm>
            <a:off x="6346921" y="3137478"/>
            <a:ext cx="2302104" cy="547253"/>
          </a:xfrm>
          <a:prstGeom prst="wedgeEllipseCallout">
            <a:avLst>
              <a:gd name="adj1" fmla="val -77236"/>
              <a:gd name="adj2" fmla="val 27093"/>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US" dirty="0"/>
              <a:t>Grand Coalition</a:t>
            </a:r>
            <a:endParaRPr lang="en-IL" dirty="0"/>
          </a:p>
        </p:txBody>
      </p:sp>
      <p:pic>
        <p:nvPicPr>
          <p:cNvPr id="65" name="תמונה 64">
            <a:extLst>
              <a:ext uri="{FF2B5EF4-FFF2-40B4-BE49-F238E27FC236}">
                <a16:creationId xmlns:a16="http://schemas.microsoft.com/office/drawing/2014/main" id="{A14579FD-A5E9-44AE-8DFA-8DCFBF70F48B}"/>
              </a:ext>
            </a:extLst>
          </p:cNvPr>
          <p:cNvPicPr>
            <a:picLocks noChangeAspect="1"/>
          </p:cNvPicPr>
          <p:nvPr/>
        </p:nvPicPr>
        <p:blipFill>
          <a:blip r:embed="rId3"/>
          <a:stretch>
            <a:fillRect/>
          </a:stretch>
        </p:blipFill>
        <p:spPr>
          <a:xfrm>
            <a:off x="2872848" y="1919744"/>
            <a:ext cx="472725" cy="472725"/>
          </a:xfrm>
          <a:prstGeom prst="rect">
            <a:avLst/>
          </a:prstGeom>
        </p:spPr>
      </p:pic>
      <p:pic>
        <p:nvPicPr>
          <p:cNvPr id="66" name="תמונה 65" descr="תמונה שמכילה אוסף תמונות&#10;&#10;התיאור נוצר באופן אוטומטי">
            <a:extLst>
              <a:ext uri="{FF2B5EF4-FFF2-40B4-BE49-F238E27FC236}">
                <a16:creationId xmlns:a16="http://schemas.microsoft.com/office/drawing/2014/main" id="{F7725BB3-F063-406F-8475-5CC6815F1A9E}"/>
              </a:ext>
            </a:extLst>
          </p:cNvPr>
          <p:cNvPicPr>
            <a:picLocks noChangeAspect="1"/>
          </p:cNvPicPr>
          <p:nvPr/>
        </p:nvPicPr>
        <p:blipFill>
          <a:blip r:embed="rId4"/>
          <a:stretch>
            <a:fillRect/>
          </a:stretch>
        </p:blipFill>
        <p:spPr>
          <a:xfrm>
            <a:off x="2865014" y="2548834"/>
            <a:ext cx="483118" cy="472724"/>
          </a:xfrm>
          <a:prstGeom prst="rect">
            <a:avLst/>
          </a:prstGeom>
        </p:spPr>
      </p:pic>
      <p:pic>
        <p:nvPicPr>
          <p:cNvPr id="67" name="תמונה 66" descr="תמונה שמכילה אוסף תמונות&#10;&#10;התיאור נוצר באופן אוטומטי">
            <a:extLst>
              <a:ext uri="{FF2B5EF4-FFF2-40B4-BE49-F238E27FC236}">
                <a16:creationId xmlns:a16="http://schemas.microsoft.com/office/drawing/2014/main" id="{9474EC13-1104-433A-8D9A-F2C33744201F}"/>
              </a:ext>
            </a:extLst>
          </p:cNvPr>
          <p:cNvPicPr>
            <a:picLocks noChangeAspect="1"/>
          </p:cNvPicPr>
          <p:nvPr/>
        </p:nvPicPr>
        <p:blipFill>
          <a:blip r:embed="rId5"/>
          <a:stretch>
            <a:fillRect/>
          </a:stretch>
        </p:blipFill>
        <p:spPr>
          <a:xfrm>
            <a:off x="2872850" y="1284067"/>
            <a:ext cx="472724" cy="472724"/>
          </a:xfrm>
          <a:prstGeom prst="rect">
            <a:avLst/>
          </a:prstGeom>
        </p:spPr>
      </p:pic>
      <p:pic>
        <p:nvPicPr>
          <p:cNvPr id="68" name="תמונה 67" descr="תמונה שמכילה אוסף תמונות&#10;&#10;התיאור נוצר באופן אוטומטי">
            <a:extLst>
              <a:ext uri="{FF2B5EF4-FFF2-40B4-BE49-F238E27FC236}">
                <a16:creationId xmlns:a16="http://schemas.microsoft.com/office/drawing/2014/main" id="{3318E88D-0062-48C6-9A11-1C13806D4ED2}"/>
              </a:ext>
            </a:extLst>
          </p:cNvPr>
          <p:cNvPicPr>
            <a:picLocks noChangeAspect="1"/>
          </p:cNvPicPr>
          <p:nvPr/>
        </p:nvPicPr>
        <p:blipFill>
          <a:blip r:embed="rId5"/>
          <a:stretch>
            <a:fillRect/>
          </a:stretch>
        </p:blipFill>
        <p:spPr>
          <a:xfrm>
            <a:off x="4774706" y="1315316"/>
            <a:ext cx="472724" cy="472724"/>
          </a:xfrm>
          <a:prstGeom prst="rect">
            <a:avLst/>
          </a:prstGeom>
        </p:spPr>
      </p:pic>
      <p:pic>
        <p:nvPicPr>
          <p:cNvPr id="69" name="תמונה 68">
            <a:extLst>
              <a:ext uri="{FF2B5EF4-FFF2-40B4-BE49-F238E27FC236}">
                <a16:creationId xmlns:a16="http://schemas.microsoft.com/office/drawing/2014/main" id="{FD787332-7249-4B3E-9C78-744051F9C2A8}"/>
              </a:ext>
            </a:extLst>
          </p:cNvPr>
          <p:cNvPicPr>
            <a:picLocks noChangeAspect="1"/>
          </p:cNvPicPr>
          <p:nvPr/>
        </p:nvPicPr>
        <p:blipFill>
          <a:blip r:embed="rId3"/>
          <a:stretch>
            <a:fillRect/>
          </a:stretch>
        </p:blipFill>
        <p:spPr>
          <a:xfrm>
            <a:off x="5431444" y="1296530"/>
            <a:ext cx="472725" cy="472725"/>
          </a:xfrm>
          <a:prstGeom prst="rect">
            <a:avLst/>
          </a:prstGeom>
        </p:spPr>
      </p:pic>
      <p:pic>
        <p:nvPicPr>
          <p:cNvPr id="70" name="תמונה 69" descr="תמונה שמכילה אוסף תמונות&#10;&#10;התיאור נוצר באופן אוטומטי">
            <a:extLst>
              <a:ext uri="{FF2B5EF4-FFF2-40B4-BE49-F238E27FC236}">
                <a16:creationId xmlns:a16="http://schemas.microsoft.com/office/drawing/2014/main" id="{05C66127-BF11-4EB9-BEF1-439BC72E1B6C}"/>
              </a:ext>
            </a:extLst>
          </p:cNvPr>
          <p:cNvPicPr>
            <a:picLocks noChangeAspect="1"/>
          </p:cNvPicPr>
          <p:nvPr/>
        </p:nvPicPr>
        <p:blipFill>
          <a:blip r:embed="rId5"/>
          <a:stretch>
            <a:fillRect/>
          </a:stretch>
        </p:blipFill>
        <p:spPr>
          <a:xfrm>
            <a:off x="4774519" y="1914034"/>
            <a:ext cx="472724" cy="472724"/>
          </a:xfrm>
          <a:prstGeom prst="rect">
            <a:avLst/>
          </a:prstGeom>
        </p:spPr>
      </p:pic>
      <p:pic>
        <p:nvPicPr>
          <p:cNvPr id="71" name="תמונה 70" descr="תמונה שמכילה אוסף תמונות&#10;&#10;התיאור נוצר באופן אוטומטי">
            <a:extLst>
              <a:ext uri="{FF2B5EF4-FFF2-40B4-BE49-F238E27FC236}">
                <a16:creationId xmlns:a16="http://schemas.microsoft.com/office/drawing/2014/main" id="{07263E7D-1902-4992-9F62-223BEDC6482E}"/>
              </a:ext>
            </a:extLst>
          </p:cNvPr>
          <p:cNvPicPr>
            <a:picLocks noChangeAspect="1"/>
          </p:cNvPicPr>
          <p:nvPr/>
        </p:nvPicPr>
        <p:blipFill>
          <a:blip r:embed="rId4"/>
          <a:stretch>
            <a:fillRect/>
          </a:stretch>
        </p:blipFill>
        <p:spPr>
          <a:xfrm>
            <a:off x="5418769" y="1921022"/>
            <a:ext cx="483118" cy="472724"/>
          </a:xfrm>
          <a:prstGeom prst="rect">
            <a:avLst/>
          </a:prstGeom>
        </p:spPr>
      </p:pic>
      <p:pic>
        <p:nvPicPr>
          <p:cNvPr id="72" name="תמונה 71">
            <a:extLst>
              <a:ext uri="{FF2B5EF4-FFF2-40B4-BE49-F238E27FC236}">
                <a16:creationId xmlns:a16="http://schemas.microsoft.com/office/drawing/2014/main" id="{1195636C-2A80-4591-97D9-8BB269B5EADD}"/>
              </a:ext>
            </a:extLst>
          </p:cNvPr>
          <p:cNvPicPr>
            <a:picLocks noChangeAspect="1"/>
          </p:cNvPicPr>
          <p:nvPr/>
        </p:nvPicPr>
        <p:blipFill>
          <a:blip r:embed="rId3"/>
          <a:stretch>
            <a:fillRect/>
          </a:stretch>
        </p:blipFill>
        <p:spPr>
          <a:xfrm>
            <a:off x="4774704" y="2573858"/>
            <a:ext cx="472725" cy="472725"/>
          </a:xfrm>
          <a:prstGeom prst="rect">
            <a:avLst/>
          </a:prstGeom>
        </p:spPr>
      </p:pic>
      <p:pic>
        <p:nvPicPr>
          <p:cNvPr id="73" name="תמונה 72" descr="תמונה שמכילה אוסף תמונות&#10;&#10;התיאור נוצר באופן אוטומטי">
            <a:extLst>
              <a:ext uri="{FF2B5EF4-FFF2-40B4-BE49-F238E27FC236}">
                <a16:creationId xmlns:a16="http://schemas.microsoft.com/office/drawing/2014/main" id="{F233EA53-7B10-4714-B54F-3E080DE145D9}"/>
              </a:ext>
            </a:extLst>
          </p:cNvPr>
          <p:cNvPicPr>
            <a:picLocks noChangeAspect="1"/>
          </p:cNvPicPr>
          <p:nvPr/>
        </p:nvPicPr>
        <p:blipFill>
          <a:blip r:embed="rId4"/>
          <a:stretch>
            <a:fillRect/>
          </a:stretch>
        </p:blipFill>
        <p:spPr>
          <a:xfrm>
            <a:off x="5438318" y="2566056"/>
            <a:ext cx="483118" cy="472724"/>
          </a:xfrm>
          <a:prstGeom prst="rect">
            <a:avLst/>
          </a:prstGeom>
        </p:spPr>
      </p:pic>
      <p:pic>
        <p:nvPicPr>
          <p:cNvPr id="74" name="תמונה 73" descr="תמונה שמכילה אוסף תמונות&#10;&#10;התיאור נוצר באופן אוטומטי">
            <a:extLst>
              <a:ext uri="{FF2B5EF4-FFF2-40B4-BE49-F238E27FC236}">
                <a16:creationId xmlns:a16="http://schemas.microsoft.com/office/drawing/2014/main" id="{6A1DB087-2BE2-489F-A683-ADB37F3932B6}"/>
              </a:ext>
            </a:extLst>
          </p:cNvPr>
          <p:cNvPicPr>
            <a:picLocks noChangeAspect="1"/>
          </p:cNvPicPr>
          <p:nvPr/>
        </p:nvPicPr>
        <p:blipFill>
          <a:blip r:embed="rId5"/>
          <a:stretch>
            <a:fillRect/>
          </a:stretch>
        </p:blipFill>
        <p:spPr>
          <a:xfrm>
            <a:off x="3291731" y="3309146"/>
            <a:ext cx="472724" cy="472724"/>
          </a:xfrm>
          <a:prstGeom prst="rect">
            <a:avLst/>
          </a:prstGeom>
        </p:spPr>
      </p:pic>
      <p:pic>
        <p:nvPicPr>
          <p:cNvPr id="75" name="תמונה 74">
            <a:extLst>
              <a:ext uri="{FF2B5EF4-FFF2-40B4-BE49-F238E27FC236}">
                <a16:creationId xmlns:a16="http://schemas.microsoft.com/office/drawing/2014/main" id="{99AECC57-9282-45C1-A056-D47C32E73017}"/>
              </a:ext>
            </a:extLst>
          </p:cNvPr>
          <p:cNvPicPr>
            <a:picLocks noChangeAspect="1"/>
          </p:cNvPicPr>
          <p:nvPr/>
        </p:nvPicPr>
        <p:blipFill>
          <a:blip r:embed="rId3"/>
          <a:stretch>
            <a:fillRect/>
          </a:stretch>
        </p:blipFill>
        <p:spPr>
          <a:xfrm>
            <a:off x="3895652" y="3309145"/>
            <a:ext cx="472725" cy="472725"/>
          </a:xfrm>
          <a:prstGeom prst="rect">
            <a:avLst/>
          </a:prstGeom>
        </p:spPr>
      </p:pic>
      <p:pic>
        <p:nvPicPr>
          <p:cNvPr id="76" name="תמונה 75" descr="תמונה שמכילה אוסף תמונות&#10;&#10;התיאור נוצר באופן אוטומטי">
            <a:extLst>
              <a:ext uri="{FF2B5EF4-FFF2-40B4-BE49-F238E27FC236}">
                <a16:creationId xmlns:a16="http://schemas.microsoft.com/office/drawing/2014/main" id="{932D80AF-FE0A-4B61-9457-7DCD7440242F}"/>
              </a:ext>
            </a:extLst>
          </p:cNvPr>
          <p:cNvPicPr>
            <a:picLocks noChangeAspect="1"/>
          </p:cNvPicPr>
          <p:nvPr/>
        </p:nvPicPr>
        <p:blipFill>
          <a:blip r:embed="rId4"/>
          <a:stretch>
            <a:fillRect/>
          </a:stretch>
        </p:blipFill>
        <p:spPr>
          <a:xfrm>
            <a:off x="4526262" y="3298379"/>
            <a:ext cx="483118" cy="472724"/>
          </a:xfrm>
          <a:prstGeom prst="rect">
            <a:avLst/>
          </a:prstGeom>
        </p:spPr>
      </p:pic>
      <p:sp>
        <p:nvSpPr>
          <p:cNvPr id="77" name="תיבת טקסט 76">
            <a:extLst>
              <a:ext uri="{FF2B5EF4-FFF2-40B4-BE49-F238E27FC236}">
                <a16:creationId xmlns:a16="http://schemas.microsoft.com/office/drawing/2014/main" id="{33A3A1EE-F0BD-4960-88EE-07B9565A5934}"/>
              </a:ext>
            </a:extLst>
          </p:cNvPr>
          <p:cNvSpPr txBox="1"/>
          <p:nvPr/>
        </p:nvSpPr>
        <p:spPr>
          <a:xfrm>
            <a:off x="2474841" y="1376975"/>
            <a:ext cx="382563" cy="369332"/>
          </a:xfrm>
          <a:prstGeom prst="rect">
            <a:avLst/>
          </a:prstGeom>
          <a:noFill/>
        </p:spPr>
        <p:txBody>
          <a:bodyPr wrap="square">
            <a:spAutoFit/>
          </a:bodyPr>
          <a:lstStyle/>
          <a:p>
            <a:r>
              <a:rPr lang="en-US" sz="1800" b="1" i="1" dirty="0">
                <a:latin typeface="Rockwell Extra Bold" panose="02060903040505020403" pitchFamily="18" charset="0"/>
              </a:rPr>
              <a:t>A</a:t>
            </a:r>
            <a:endParaRPr lang="en-IL" sz="1800" b="1" i="1" dirty="0">
              <a:latin typeface="Rockwell Extra Bold" panose="02060903040505020403" pitchFamily="18" charset="0"/>
            </a:endParaRPr>
          </a:p>
        </p:txBody>
      </p:sp>
      <p:sp>
        <p:nvSpPr>
          <p:cNvPr id="78" name="תיבת טקסט 77">
            <a:extLst>
              <a:ext uri="{FF2B5EF4-FFF2-40B4-BE49-F238E27FC236}">
                <a16:creationId xmlns:a16="http://schemas.microsoft.com/office/drawing/2014/main" id="{7687C533-E2A8-41B0-BD8E-2A4C8AB1CF6F}"/>
              </a:ext>
            </a:extLst>
          </p:cNvPr>
          <p:cNvSpPr txBox="1"/>
          <p:nvPr/>
        </p:nvSpPr>
        <p:spPr>
          <a:xfrm>
            <a:off x="2450635" y="1970079"/>
            <a:ext cx="409770" cy="369332"/>
          </a:xfrm>
          <a:prstGeom prst="rect">
            <a:avLst/>
          </a:prstGeom>
          <a:noFill/>
        </p:spPr>
        <p:txBody>
          <a:bodyPr wrap="square">
            <a:spAutoFit/>
          </a:bodyPr>
          <a:lstStyle/>
          <a:p>
            <a:r>
              <a:rPr lang="en-US" sz="1800" b="1" i="1" dirty="0">
                <a:latin typeface="Rockwell Extra Bold" panose="02060903040505020403" pitchFamily="18" charset="0"/>
              </a:rPr>
              <a:t>B</a:t>
            </a:r>
            <a:endParaRPr lang="en-IL" sz="1800" b="1" i="1" dirty="0">
              <a:latin typeface="Rockwell Extra Bold" panose="02060903040505020403" pitchFamily="18" charset="0"/>
            </a:endParaRPr>
          </a:p>
        </p:txBody>
      </p:sp>
      <p:sp>
        <p:nvSpPr>
          <p:cNvPr id="79" name="תיבת טקסט 78">
            <a:extLst>
              <a:ext uri="{FF2B5EF4-FFF2-40B4-BE49-F238E27FC236}">
                <a16:creationId xmlns:a16="http://schemas.microsoft.com/office/drawing/2014/main" id="{BA767D0B-B80B-4027-9BC8-928723B9A339}"/>
              </a:ext>
            </a:extLst>
          </p:cNvPr>
          <p:cNvSpPr txBox="1"/>
          <p:nvPr/>
        </p:nvSpPr>
        <p:spPr>
          <a:xfrm>
            <a:off x="2450634" y="2613815"/>
            <a:ext cx="199284" cy="369332"/>
          </a:xfrm>
          <a:prstGeom prst="rect">
            <a:avLst/>
          </a:prstGeom>
          <a:noFill/>
        </p:spPr>
        <p:txBody>
          <a:bodyPr wrap="square">
            <a:spAutoFit/>
          </a:bodyPr>
          <a:lstStyle/>
          <a:p>
            <a:r>
              <a:rPr lang="en-US" sz="1800" b="1" i="1" dirty="0">
                <a:latin typeface="Rockwell Extra Bold" panose="02060903040505020403" pitchFamily="18" charset="0"/>
              </a:rPr>
              <a:t>C</a:t>
            </a:r>
            <a:endParaRPr lang="en-IL" sz="1800" b="1" i="1" dirty="0">
              <a:latin typeface="Rockwell Extra Bold" panose="02060903040505020403" pitchFamily="18" charset="0"/>
            </a:endParaRPr>
          </a:p>
        </p:txBody>
      </p:sp>
      <mc:AlternateContent xmlns:mc="http://schemas.openxmlformats.org/markup-compatibility/2006">
        <mc:Choice xmlns:a14="http://schemas.microsoft.com/office/drawing/2010/main" Requires="a14">
          <p:sp>
            <p:nvSpPr>
              <p:cNvPr id="80" name="תיבת טקסט 79">
                <a:extLst>
                  <a:ext uri="{FF2B5EF4-FFF2-40B4-BE49-F238E27FC236}">
                    <a16:creationId xmlns:a16="http://schemas.microsoft.com/office/drawing/2014/main" id="{7B027FF4-9463-4194-BBCC-5BFBEA8083BD}"/>
                  </a:ext>
                </a:extLst>
              </p:cNvPr>
              <p:cNvSpPr txBox="1"/>
              <p:nvPr/>
            </p:nvSpPr>
            <p:spPr>
              <a:xfrm>
                <a:off x="3483037" y="134358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p:sp>
            <p:nvSpPr>
              <p:cNvPr id="80" name="תיבת טקסט 79">
                <a:extLst>
                  <a:ext uri="{FF2B5EF4-FFF2-40B4-BE49-F238E27FC236}">
                    <a16:creationId xmlns:a16="http://schemas.microsoft.com/office/drawing/2014/main" id="{7B027FF4-9463-4194-BBCC-5BFBEA8083BD}"/>
                  </a:ext>
                </a:extLst>
              </p:cNvPr>
              <p:cNvSpPr txBox="1">
                <a:spLocks noRot="1" noChangeAspect="1" noMove="1" noResize="1" noEditPoints="1" noAdjustHandles="1" noChangeArrowheads="1" noChangeShapeType="1" noTextEdit="1"/>
              </p:cNvSpPr>
              <p:nvPr/>
            </p:nvSpPr>
            <p:spPr>
              <a:xfrm>
                <a:off x="3483037" y="1343587"/>
                <a:ext cx="425351" cy="400110"/>
              </a:xfrm>
              <a:prstGeom prst="rect">
                <a:avLst/>
              </a:prstGeom>
              <a:blipFill>
                <a:blip r:embed="rId6"/>
                <a:stretch>
                  <a:fillRect r="-67143" b="-6061"/>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1" name="תיבת טקסט 80">
                <a:extLst>
                  <a:ext uri="{FF2B5EF4-FFF2-40B4-BE49-F238E27FC236}">
                    <a16:creationId xmlns:a16="http://schemas.microsoft.com/office/drawing/2014/main" id="{6D855CC9-3AF5-495D-BF44-6D296272FB81}"/>
                  </a:ext>
                </a:extLst>
              </p:cNvPr>
              <p:cNvSpPr txBox="1"/>
              <p:nvPr/>
            </p:nvSpPr>
            <p:spPr>
              <a:xfrm>
                <a:off x="3483037" y="198864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p:sp>
            <p:nvSpPr>
              <p:cNvPr id="81" name="תיבת טקסט 80">
                <a:extLst>
                  <a:ext uri="{FF2B5EF4-FFF2-40B4-BE49-F238E27FC236}">
                    <a16:creationId xmlns:a16="http://schemas.microsoft.com/office/drawing/2014/main" id="{6D855CC9-3AF5-495D-BF44-6D296272FB81}"/>
                  </a:ext>
                </a:extLst>
              </p:cNvPr>
              <p:cNvSpPr txBox="1">
                <a:spLocks noRot="1" noChangeAspect="1" noMove="1" noResize="1" noEditPoints="1" noAdjustHandles="1" noChangeArrowheads="1" noChangeShapeType="1" noTextEdit="1"/>
              </p:cNvSpPr>
              <p:nvPr/>
            </p:nvSpPr>
            <p:spPr>
              <a:xfrm>
                <a:off x="3483037" y="1988647"/>
                <a:ext cx="425351" cy="400110"/>
              </a:xfrm>
              <a:prstGeom prst="rect">
                <a:avLst/>
              </a:prstGeom>
              <a:blipFill>
                <a:blip r:embed="rId7"/>
                <a:stretch>
                  <a:fillRect r="-67143" b="-6061"/>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2" name="תיבת טקסט 81">
                <a:extLst>
                  <a:ext uri="{FF2B5EF4-FFF2-40B4-BE49-F238E27FC236}">
                    <a16:creationId xmlns:a16="http://schemas.microsoft.com/office/drawing/2014/main" id="{3D9395C1-9604-4822-935E-1598C90137BF}"/>
                  </a:ext>
                </a:extLst>
              </p:cNvPr>
              <p:cNvSpPr txBox="1"/>
              <p:nvPr/>
            </p:nvSpPr>
            <p:spPr>
              <a:xfrm>
                <a:off x="3483037" y="258303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p:sp>
            <p:nvSpPr>
              <p:cNvPr id="82" name="תיבת טקסט 81">
                <a:extLst>
                  <a:ext uri="{FF2B5EF4-FFF2-40B4-BE49-F238E27FC236}">
                    <a16:creationId xmlns:a16="http://schemas.microsoft.com/office/drawing/2014/main" id="{3D9395C1-9604-4822-935E-1598C90137BF}"/>
                  </a:ext>
                </a:extLst>
              </p:cNvPr>
              <p:cNvSpPr txBox="1">
                <a:spLocks noRot="1" noChangeAspect="1" noMove="1" noResize="1" noEditPoints="1" noAdjustHandles="1" noChangeArrowheads="1" noChangeShapeType="1" noTextEdit="1"/>
              </p:cNvSpPr>
              <p:nvPr/>
            </p:nvSpPr>
            <p:spPr>
              <a:xfrm>
                <a:off x="3483037" y="2583037"/>
                <a:ext cx="425351" cy="400110"/>
              </a:xfrm>
              <a:prstGeom prst="rect">
                <a:avLst/>
              </a:prstGeom>
              <a:blipFill>
                <a:blip r:embed="rId8"/>
                <a:stretch>
                  <a:fillRect r="-67143" b="-6154"/>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3" name="תיבת טקסט 82">
                <a:extLst>
                  <a:ext uri="{FF2B5EF4-FFF2-40B4-BE49-F238E27FC236}">
                    <a16:creationId xmlns:a16="http://schemas.microsoft.com/office/drawing/2014/main" id="{0E148832-7F1E-4A02-8562-46D4A9F65130}"/>
                  </a:ext>
                </a:extLst>
              </p:cNvPr>
              <p:cNvSpPr txBox="1"/>
              <p:nvPr/>
            </p:nvSpPr>
            <p:spPr>
              <a:xfrm>
                <a:off x="5883146" y="1341221"/>
                <a:ext cx="40576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p:sp>
            <p:nvSpPr>
              <p:cNvPr id="83" name="תיבת טקסט 82">
                <a:extLst>
                  <a:ext uri="{FF2B5EF4-FFF2-40B4-BE49-F238E27FC236}">
                    <a16:creationId xmlns:a16="http://schemas.microsoft.com/office/drawing/2014/main" id="{0E148832-7F1E-4A02-8562-46D4A9F65130}"/>
                  </a:ext>
                </a:extLst>
              </p:cNvPr>
              <p:cNvSpPr txBox="1">
                <a:spLocks noRot="1" noChangeAspect="1" noMove="1" noResize="1" noEditPoints="1" noAdjustHandles="1" noChangeArrowheads="1" noChangeShapeType="1" noTextEdit="1"/>
              </p:cNvSpPr>
              <p:nvPr/>
            </p:nvSpPr>
            <p:spPr>
              <a:xfrm>
                <a:off x="5883146" y="1341221"/>
                <a:ext cx="405762" cy="400110"/>
              </a:xfrm>
              <a:prstGeom prst="rect">
                <a:avLst/>
              </a:prstGeom>
              <a:blipFill>
                <a:blip r:embed="rId9"/>
                <a:stretch>
                  <a:fillRect r="-108955" b="-6061"/>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4" name="תיבת טקסט 83">
                <a:extLst>
                  <a:ext uri="{FF2B5EF4-FFF2-40B4-BE49-F238E27FC236}">
                    <a16:creationId xmlns:a16="http://schemas.microsoft.com/office/drawing/2014/main" id="{CBD72285-2A42-4B2E-A072-8B20771279E2}"/>
                  </a:ext>
                </a:extLst>
              </p:cNvPr>
              <p:cNvSpPr txBox="1"/>
              <p:nvPr/>
            </p:nvSpPr>
            <p:spPr>
              <a:xfrm>
                <a:off x="5902340" y="1953188"/>
                <a:ext cx="39260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p:sp>
            <p:nvSpPr>
              <p:cNvPr id="84" name="תיבת טקסט 83">
                <a:extLst>
                  <a:ext uri="{FF2B5EF4-FFF2-40B4-BE49-F238E27FC236}">
                    <a16:creationId xmlns:a16="http://schemas.microsoft.com/office/drawing/2014/main" id="{CBD72285-2A42-4B2E-A072-8B20771279E2}"/>
                  </a:ext>
                </a:extLst>
              </p:cNvPr>
              <p:cNvSpPr txBox="1">
                <a:spLocks noRot="1" noChangeAspect="1" noMove="1" noResize="1" noEditPoints="1" noAdjustHandles="1" noChangeArrowheads="1" noChangeShapeType="1" noTextEdit="1"/>
              </p:cNvSpPr>
              <p:nvPr/>
            </p:nvSpPr>
            <p:spPr>
              <a:xfrm>
                <a:off x="5902340" y="1953188"/>
                <a:ext cx="392608" cy="400110"/>
              </a:xfrm>
              <a:prstGeom prst="rect">
                <a:avLst/>
              </a:prstGeom>
              <a:blipFill>
                <a:blip r:embed="rId10"/>
                <a:stretch>
                  <a:fillRect r="-115385" b="-6061"/>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5" name="תיבת טקסט 84">
                <a:extLst>
                  <a:ext uri="{FF2B5EF4-FFF2-40B4-BE49-F238E27FC236}">
                    <a16:creationId xmlns:a16="http://schemas.microsoft.com/office/drawing/2014/main" id="{521FEE5E-BCC7-4283-86C9-22287A9C336F}"/>
                  </a:ext>
                </a:extLst>
              </p:cNvPr>
              <p:cNvSpPr txBox="1"/>
              <p:nvPr/>
            </p:nvSpPr>
            <p:spPr>
              <a:xfrm>
                <a:off x="5916960" y="2590148"/>
                <a:ext cx="36336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p:sp>
            <p:nvSpPr>
              <p:cNvPr id="85" name="תיבת טקסט 84">
                <a:extLst>
                  <a:ext uri="{FF2B5EF4-FFF2-40B4-BE49-F238E27FC236}">
                    <a16:creationId xmlns:a16="http://schemas.microsoft.com/office/drawing/2014/main" id="{521FEE5E-BCC7-4283-86C9-22287A9C336F}"/>
                  </a:ext>
                </a:extLst>
              </p:cNvPr>
              <p:cNvSpPr txBox="1">
                <a:spLocks noRot="1" noChangeAspect="1" noMove="1" noResize="1" noEditPoints="1" noAdjustHandles="1" noChangeArrowheads="1" noChangeShapeType="1" noTextEdit="1"/>
              </p:cNvSpPr>
              <p:nvPr/>
            </p:nvSpPr>
            <p:spPr>
              <a:xfrm>
                <a:off x="5916960" y="2590148"/>
                <a:ext cx="363368" cy="400110"/>
              </a:xfrm>
              <a:prstGeom prst="rect">
                <a:avLst/>
              </a:prstGeom>
              <a:blipFill>
                <a:blip r:embed="rId11"/>
                <a:stretch>
                  <a:fillRect r="-96610" b="-4545"/>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86" name="תיבת טקסט 85">
                <a:extLst>
                  <a:ext uri="{FF2B5EF4-FFF2-40B4-BE49-F238E27FC236}">
                    <a16:creationId xmlns:a16="http://schemas.microsoft.com/office/drawing/2014/main" id="{C552D3D0-0C16-4AC7-A6A0-063AFFD5ADFB}"/>
                  </a:ext>
                </a:extLst>
              </p:cNvPr>
              <p:cNvSpPr txBox="1"/>
              <p:nvPr/>
            </p:nvSpPr>
            <p:spPr>
              <a:xfrm>
                <a:off x="4961020" y="3304016"/>
                <a:ext cx="33832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p:sp>
            <p:nvSpPr>
              <p:cNvPr id="86" name="תיבת טקסט 85">
                <a:extLst>
                  <a:ext uri="{FF2B5EF4-FFF2-40B4-BE49-F238E27FC236}">
                    <a16:creationId xmlns:a16="http://schemas.microsoft.com/office/drawing/2014/main" id="{C552D3D0-0C16-4AC7-A6A0-063AFFD5ADFB}"/>
                  </a:ext>
                </a:extLst>
              </p:cNvPr>
              <p:cNvSpPr txBox="1">
                <a:spLocks noRot="1" noChangeAspect="1" noMove="1" noResize="1" noEditPoints="1" noAdjustHandles="1" noChangeArrowheads="1" noChangeShapeType="1" noTextEdit="1"/>
              </p:cNvSpPr>
              <p:nvPr/>
            </p:nvSpPr>
            <p:spPr>
              <a:xfrm>
                <a:off x="4961020" y="3304016"/>
                <a:ext cx="338328" cy="400110"/>
              </a:xfrm>
              <a:prstGeom prst="rect">
                <a:avLst/>
              </a:prstGeom>
              <a:blipFill>
                <a:blip r:embed="rId12"/>
                <a:stretch>
                  <a:fillRect r="-152727" b="-4545"/>
                </a:stretch>
              </a:blipFill>
            </p:spPr>
            <p:txBody>
              <a:bodyPr/>
              <a:lstStyle/>
              <a:p>
                <a:r>
                  <a:rPr lang="he-IL">
                    <a:noFill/>
                  </a:rPr>
                  <a:t> </a:t>
                </a:r>
              </a:p>
            </p:txBody>
          </p:sp>
        </mc:Fallback>
      </mc:AlternateContent>
      <p:sp>
        <p:nvSpPr>
          <p:cNvPr id="87" name="תיבת טקסט 86">
            <a:extLst>
              <a:ext uri="{FF2B5EF4-FFF2-40B4-BE49-F238E27FC236}">
                <a16:creationId xmlns:a16="http://schemas.microsoft.com/office/drawing/2014/main" id="{CBBF23BD-0EF4-4F9C-A318-394DCD81D796}"/>
              </a:ext>
            </a:extLst>
          </p:cNvPr>
          <p:cNvSpPr txBox="1"/>
          <p:nvPr/>
        </p:nvSpPr>
        <p:spPr>
          <a:xfrm>
            <a:off x="5156189" y="1332837"/>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88" name="תיבת טקסט 87">
            <a:extLst>
              <a:ext uri="{FF2B5EF4-FFF2-40B4-BE49-F238E27FC236}">
                <a16:creationId xmlns:a16="http://schemas.microsoft.com/office/drawing/2014/main" id="{5F9B3B6B-C4EC-4545-B058-E2F09DCF36E7}"/>
              </a:ext>
            </a:extLst>
          </p:cNvPr>
          <p:cNvSpPr txBox="1"/>
          <p:nvPr/>
        </p:nvSpPr>
        <p:spPr>
          <a:xfrm>
            <a:off x="5197737" y="1962108"/>
            <a:ext cx="103134"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89" name="תיבת טקסט 88">
            <a:extLst>
              <a:ext uri="{FF2B5EF4-FFF2-40B4-BE49-F238E27FC236}">
                <a16:creationId xmlns:a16="http://schemas.microsoft.com/office/drawing/2014/main" id="{107CBBE1-9B2B-4715-B26E-8B7D2E0B4E14}"/>
              </a:ext>
            </a:extLst>
          </p:cNvPr>
          <p:cNvSpPr txBox="1"/>
          <p:nvPr/>
        </p:nvSpPr>
        <p:spPr>
          <a:xfrm>
            <a:off x="5165333" y="2621448"/>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90" name="תיבת טקסט 89">
            <a:extLst>
              <a:ext uri="{FF2B5EF4-FFF2-40B4-BE49-F238E27FC236}">
                <a16:creationId xmlns:a16="http://schemas.microsoft.com/office/drawing/2014/main" id="{1DDE5A1A-7258-4EE8-BAE5-CBA9B297A85A}"/>
              </a:ext>
            </a:extLst>
          </p:cNvPr>
          <p:cNvSpPr txBox="1"/>
          <p:nvPr/>
        </p:nvSpPr>
        <p:spPr>
          <a:xfrm>
            <a:off x="3634633" y="3356451"/>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91" name="תיבת טקסט 90">
            <a:extLst>
              <a:ext uri="{FF2B5EF4-FFF2-40B4-BE49-F238E27FC236}">
                <a16:creationId xmlns:a16="http://schemas.microsoft.com/office/drawing/2014/main" id="{2D6F52F5-8F97-4B69-B6A5-DE7060078BA5}"/>
              </a:ext>
            </a:extLst>
          </p:cNvPr>
          <p:cNvSpPr txBox="1"/>
          <p:nvPr/>
        </p:nvSpPr>
        <p:spPr>
          <a:xfrm>
            <a:off x="4265243" y="3334686"/>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pic>
        <p:nvPicPr>
          <p:cNvPr id="33" name="תמונה 32">
            <a:extLst>
              <a:ext uri="{FF2B5EF4-FFF2-40B4-BE49-F238E27FC236}">
                <a16:creationId xmlns:a16="http://schemas.microsoft.com/office/drawing/2014/main" id="{CCFCD63F-1365-4603-A565-EB57ED7AAD20}"/>
              </a:ext>
            </a:extLst>
          </p:cNvPr>
          <p:cNvPicPr>
            <a:picLocks noChangeAspect="1"/>
          </p:cNvPicPr>
          <p:nvPr/>
        </p:nvPicPr>
        <p:blipFill>
          <a:blip r:embed="rId13"/>
          <a:stretch>
            <a:fillRect/>
          </a:stretch>
        </p:blipFill>
        <p:spPr>
          <a:xfrm>
            <a:off x="3257324" y="1448194"/>
            <a:ext cx="238551" cy="339846"/>
          </a:xfrm>
          <a:prstGeom prst="rect">
            <a:avLst/>
          </a:prstGeom>
        </p:spPr>
      </p:pic>
      <p:pic>
        <p:nvPicPr>
          <p:cNvPr id="34" name="תמונה 33">
            <a:extLst>
              <a:ext uri="{FF2B5EF4-FFF2-40B4-BE49-F238E27FC236}">
                <a16:creationId xmlns:a16="http://schemas.microsoft.com/office/drawing/2014/main" id="{CEFBC941-E2E0-4842-AE0E-CB956A298F22}"/>
              </a:ext>
            </a:extLst>
          </p:cNvPr>
          <p:cNvPicPr>
            <a:picLocks noChangeAspect="1"/>
          </p:cNvPicPr>
          <p:nvPr/>
        </p:nvPicPr>
        <p:blipFill>
          <a:blip r:embed="rId13"/>
          <a:stretch>
            <a:fillRect/>
          </a:stretch>
        </p:blipFill>
        <p:spPr>
          <a:xfrm flipH="1">
            <a:off x="3226297" y="2716634"/>
            <a:ext cx="238551" cy="339846"/>
          </a:xfrm>
          <a:prstGeom prst="rect">
            <a:avLst/>
          </a:prstGeom>
        </p:spPr>
      </p:pic>
      <p:pic>
        <p:nvPicPr>
          <p:cNvPr id="35" name="תמונה 34">
            <a:extLst>
              <a:ext uri="{FF2B5EF4-FFF2-40B4-BE49-F238E27FC236}">
                <a16:creationId xmlns:a16="http://schemas.microsoft.com/office/drawing/2014/main" id="{5127D1B8-9135-47E4-92AD-65BE79C011C4}"/>
              </a:ext>
            </a:extLst>
          </p:cNvPr>
          <p:cNvPicPr>
            <a:picLocks noChangeAspect="1"/>
          </p:cNvPicPr>
          <p:nvPr/>
        </p:nvPicPr>
        <p:blipFill>
          <a:blip r:embed="rId13"/>
          <a:stretch>
            <a:fillRect/>
          </a:stretch>
        </p:blipFill>
        <p:spPr>
          <a:xfrm flipH="1">
            <a:off x="3257324" y="2089423"/>
            <a:ext cx="238551" cy="339846"/>
          </a:xfrm>
          <a:prstGeom prst="rect">
            <a:avLst/>
          </a:prstGeom>
        </p:spPr>
      </p:pic>
    </p:spTree>
    <p:extLst>
      <p:ext uri="{BB962C8B-B14F-4D97-AF65-F5344CB8AC3E}">
        <p14:creationId xmlns:p14="http://schemas.microsoft.com/office/powerpoint/2010/main" val="1695312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620076" y="605600"/>
            <a:ext cx="5640900"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Shapley Value </a:t>
            </a:r>
            <a:r>
              <a:rPr lang="en-US" dirty="0"/>
              <a:t>(1953) </a:t>
            </a:r>
            <a:endParaRPr dirty="0"/>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3</a:t>
            </a:fld>
            <a:endParaRPr/>
          </a:p>
        </p:txBody>
      </p:sp>
      <p:sp>
        <p:nvSpPr>
          <p:cNvPr id="6" name="Google Shape;518;p16">
            <a:extLst>
              <a:ext uri="{FF2B5EF4-FFF2-40B4-BE49-F238E27FC236}">
                <a16:creationId xmlns:a16="http://schemas.microsoft.com/office/drawing/2014/main" id="{E4472727-0D23-474F-B6E0-37A1F27956F6}"/>
              </a:ext>
            </a:extLst>
          </p:cNvPr>
          <p:cNvSpPr txBox="1">
            <a:spLocks/>
          </p:cNvSpPr>
          <p:nvPr/>
        </p:nvSpPr>
        <p:spPr>
          <a:xfrm>
            <a:off x="732971" y="3003730"/>
            <a:ext cx="4618690" cy="184416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buFont typeface="Barlow Light"/>
              <a:buNone/>
            </a:pPr>
            <a:endParaRPr lang="en-US" dirty="0"/>
          </a:p>
        </p:txBody>
      </p:sp>
      <p:sp>
        <p:nvSpPr>
          <p:cNvPr id="3" name="מציין מיקום טקסט 2">
            <a:extLst>
              <a:ext uri="{FF2B5EF4-FFF2-40B4-BE49-F238E27FC236}">
                <a16:creationId xmlns:a16="http://schemas.microsoft.com/office/drawing/2014/main" id="{99BAA5F0-5869-4972-8571-747AC532D7E8}"/>
              </a:ext>
            </a:extLst>
          </p:cNvPr>
          <p:cNvSpPr>
            <a:spLocks noGrp="1"/>
          </p:cNvSpPr>
          <p:nvPr>
            <p:ph type="body" idx="1"/>
          </p:nvPr>
        </p:nvSpPr>
        <p:spPr>
          <a:xfrm>
            <a:off x="732971" y="1688300"/>
            <a:ext cx="7589859" cy="2173555"/>
          </a:xfrm>
        </p:spPr>
        <p:txBody>
          <a:bodyPr/>
          <a:lstStyle/>
          <a:p>
            <a:pPr marL="114300" indent="0">
              <a:buNone/>
            </a:pPr>
            <a:r>
              <a:rPr lang="en-US" sz="2200" dirty="0"/>
              <a:t>The allocation for every </a:t>
            </a:r>
            <a:r>
              <a:rPr lang="en-US" sz="2400" dirty="0">
                <a:latin typeface="Barlow Light" panose="00000400000000000000" pitchFamily="2" charset="0"/>
              </a:rPr>
              <a:t>agent</a:t>
            </a:r>
            <a:r>
              <a:rPr lang="en-US" sz="2200" dirty="0"/>
              <a:t> is her average marginal contribution to the payoff of any subset of other </a:t>
            </a:r>
            <a:r>
              <a:rPr lang="en-US" sz="2000" dirty="0">
                <a:latin typeface="Barlow Light" panose="00000400000000000000" pitchFamily="2" charset="0"/>
              </a:rPr>
              <a:t>agents</a:t>
            </a:r>
            <a:r>
              <a:rPr lang="en-US" sz="2200" dirty="0"/>
              <a:t>. </a:t>
            </a:r>
          </a:p>
          <a:p>
            <a:pPr marL="114300" indent="0">
              <a:buNone/>
            </a:pPr>
            <a:endParaRPr lang="en-US" sz="2200" dirty="0"/>
          </a:p>
          <a:p>
            <a:pPr marL="114300" indent="0">
              <a:buNone/>
            </a:pPr>
            <a:r>
              <a:rPr lang="en-US" sz="2200" dirty="0">
                <a:latin typeface="Bodoni MT" panose="02070603080606020203" pitchFamily="18" charset="0"/>
              </a:rPr>
              <a:t>“  The Shapley value is the most important normative division scheme in cooperative game theory  ” (E. Winter 2002). </a:t>
            </a:r>
          </a:p>
          <a:p>
            <a:pPr marL="114300" indent="0">
              <a:buNone/>
            </a:pPr>
            <a:endParaRPr lang="en-US" sz="2200" dirty="0"/>
          </a:p>
          <a:p>
            <a:pPr marL="114300" indent="0">
              <a:buNone/>
            </a:pPr>
            <a:endParaRPr lang="en-US" sz="2200" dirty="0"/>
          </a:p>
          <a:p>
            <a:pPr marL="114300" indent="0">
              <a:buNone/>
            </a:pPr>
            <a:endParaRPr lang="en-US" sz="2200" dirty="0"/>
          </a:p>
          <a:p>
            <a:pPr marL="114300" indent="0">
              <a:buNone/>
            </a:pPr>
            <a:endParaRPr lang="he-IL" sz="2200" dirty="0"/>
          </a:p>
        </p:txBody>
      </p:sp>
    </p:spTree>
    <p:extLst>
      <p:ext uri="{BB962C8B-B14F-4D97-AF65-F5344CB8AC3E}">
        <p14:creationId xmlns:p14="http://schemas.microsoft.com/office/powerpoint/2010/main" val="382159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593"/>
        <p:cNvGrpSpPr/>
        <p:nvPr/>
      </p:nvGrpSpPr>
      <p:grpSpPr>
        <a:xfrm>
          <a:off x="0" y="0"/>
          <a:ext cx="0" cy="0"/>
          <a:chOff x="0" y="0"/>
          <a:chExt cx="0" cy="0"/>
        </a:xfrm>
      </p:grpSpPr>
      <p:sp>
        <p:nvSpPr>
          <p:cNvPr id="594" name="Google Shape;594;p17"/>
          <p:cNvSpPr txBox="1">
            <a:spLocks noGrp="1"/>
          </p:cNvSpPr>
          <p:nvPr>
            <p:ph type="title"/>
          </p:nvPr>
        </p:nvSpPr>
        <p:spPr>
          <a:xfrm>
            <a:off x="581463" y="408188"/>
            <a:ext cx="6304545" cy="1082700"/>
          </a:xfrm>
          <a:prstGeom prst="rect">
            <a:avLst/>
          </a:prstGeom>
        </p:spPr>
        <p:txBody>
          <a:bodyPr spcFirstLastPara="1" wrap="square" lIns="0" tIns="0" rIns="0" bIns="0" anchor="t" anchorCtr="0">
            <a:noAutofit/>
          </a:bodyPr>
          <a:lstStyle/>
          <a:p>
            <a:pPr marL="114300" lvl="0" indent="0" algn="l" rtl="0">
              <a:spcBef>
                <a:spcPts val="600"/>
              </a:spcBef>
              <a:spcAft>
                <a:spcPts val="0"/>
              </a:spcAft>
              <a:buSzPts val="1800"/>
              <a:buNone/>
            </a:pPr>
            <a:r>
              <a:rPr lang="en-US" sz="4000" dirty="0"/>
              <a:t>Back to Glove Game:</a:t>
            </a:r>
          </a:p>
        </p:txBody>
      </p:sp>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4</a:t>
            </a:fld>
            <a:endParaRPr/>
          </a:p>
        </p:txBody>
      </p:sp>
      <p:cxnSp>
        <p:nvCxnSpPr>
          <p:cNvPr id="47" name="מחבר ישר 46">
            <a:extLst>
              <a:ext uri="{FF2B5EF4-FFF2-40B4-BE49-F238E27FC236}">
                <a16:creationId xmlns:a16="http://schemas.microsoft.com/office/drawing/2014/main" id="{F8FE2F5C-AF6E-41D8-A57E-78DDC960640E}"/>
              </a:ext>
            </a:extLst>
          </p:cNvPr>
          <p:cNvCxnSpPr>
            <a:cxnSpLocks/>
          </p:cNvCxnSpPr>
          <p:nvPr/>
        </p:nvCxnSpPr>
        <p:spPr>
          <a:xfrm>
            <a:off x="2436190" y="3717152"/>
            <a:ext cx="4118587"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8" name="תמונה 47" descr="תמונה שמכילה אוסף תמונות&#10;&#10;התיאור נוצר באופן אוטומטי">
            <a:extLst>
              <a:ext uri="{FF2B5EF4-FFF2-40B4-BE49-F238E27FC236}">
                <a16:creationId xmlns:a16="http://schemas.microsoft.com/office/drawing/2014/main" id="{2B31396C-E91C-40E9-ADD3-5F62C3E2E6DC}"/>
              </a:ext>
            </a:extLst>
          </p:cNvPr>
          <p:cNvPicPr>
            <a:picLocks noChangeAspect="1"/>
          </p:cNvPicPr>
          <p:nvPr/>
        </p:nvPicPr>
        <p:blipFill>
          <a:blip r:embed="rId3"/>
          <a:stretch>
            <a:fillRect/>
          </a:stretch>
        </p:blipFill>
        <p:spPr>
          <a:xfrm>
            <a:off x="2622236" y="4103309"/>
            <a:ext cx="517975" cy="517975"/>
          </a:xfrm>
          <a:prstGeom prst="rect">
            <a:avLst/>
          </a:prstGeom>
        </p:spPr>
      </p:pic>
      <mc:AlternateContent xmlns:mc="http://schemas.openxmlformats.org/markup-compatibility/2006">
        <mc:Choice xmlns:a14="http://schemas.microsoft.com/office/drawing/2010/main" Requires="a14">
          <p:sp>
            <p:nvSpPr>
              <p:cNvPr id="49" name="תיבת טקסט 48">
                <a:extLst>
                  <a:ext uri="{FF2B5EF4-FFF2-40B4-BE49-F238E27FC236}">
                    <a16:creationId xmlns:a16="http://schemas.microsoft.com/office/drawing/2014/main" id="{E7E5B5CE-67B1-4C0A-8A95-6E75C9847381}"/>
                  </a:ext>
                </a:extLst>
              </p:cNvPr>
              <p:cNvSpPr txBox="1"/>
              <p:nvPr/>
            </p:nvSpPr>
            <p:spPr>
              <a:xfrm>
                <a:off x="3067705" y="4148878"/>
                <a:ext cx="569322" cy="400110"/>
              </a:xfrm>
              <a:prstGeom prst="rect">
                <a:avLst/>
              </a:prstGeom>
              <a:noFill/>
            </p:spPr>
            <p:txBody>
              <a:bodyPr wrap="square">
                <a:spAutoFit/>
              </a:bodyPr>
              <a:lstStyle/>
              <a:p>
                <a:pPr/>
                <a:r>
                  <a:rPr lang="en-US" sz="2000" b="0" dirty="0"/>
                  <a:t>$</a:t>
                </a:r>
                <a14:m>
                  <m:oMath xmlns:m="http://schemas.openxmlformats.org/officeDocument/2006/math">
                    <m:r>
                      <a:rPr lang="en-US" sz="2000" b="0" i="1" dirty="0" smtClean="0">
                        <a:latin typeface="Cambria Math" panose="02040503050406030204" pitchFamily="18" charset="0"/>
                      </a:rPr>
                      <m:t>8</m:t>
                    </m:r>
                  </m:oMath>
                </a14:m>
                <a:endParaRPr lang="en-IL" sz="2000" i="1" dirty="0">
                  <a:latin typeface="Agency FB" panose="020B0503020202020204" pitchFamily="34" charset="0"/>
                </a:endParaRPr>
              </a:p>
            </p:txBody>
          </p:sp>
        </mc:Choice>
        <mc:Fallback>
          <p:sp>
            <p:nvSpPr>
              <p:cNvPr id="49" name="תיבת טקסט 48">
                <a:extLst>
                  <a:ext uri="{FF2B5EF4-FFF2-40B4-BE49-F238E27FC236}">
                    <a16:creationId xmlns:a16="http://schemas.microsoft.com/office/drawing/2014/main" id="{E7E5B5CE-67B1-4C0A-8A95-6E75C9847381}"/>
                  </a:ext>
                </a:extLst>
              </p:cNvPr>
              <p:cNvSpPr txBox="1">
                <a:spLocks noRot="1" noChangeAspect="1" noMove="1" noResize="1" noEditPoints="1" noAdjustHandles="1" noChangeArrowheads="1" noChangeShapeType="1" noTextEdit="1"/>
              </p:cNvSpPr>
              <p:nvPr/>
            </p:nvSpPr>
            <p:spPr>
              <a:xfrm>
                <a:off x="3067705" y="4148878"/>
                <a:ext cx="569322" cy="400110"/>
              </a:xfrm>
              <a:prstGeom prst="rect">
                <a:avLst/>
              </a:prstGeom>
              <a:blipFill>
                <a:blip r:embed="rId4"/>
                <a:stretch>
                  <a:fillRect l="-10638" t="-7692" b="-29231"/>
                </a:stretch>
              </a:blipFill>
            </p:spPr>
            <p:txBody>
              <a:bodyPr/>
              <a:lstStyle/>
              <a:p>
                <a:r>
                  <a:rPr lang="he-IL">
                    <a:noFill/>
                  </a:rPr>
                  <a:t> </a:t>
                </a:r>
              </a:p>
            </p:txBody>
          </p:sp>
        </mc:Fallback>
      </mc:AlternateContent>
      <p:sp>
        <p:nvSpPr>
          <p:cNvPr id="50" name="תיבת טקסט 49">
            <a:extLst>
              <a:ext uri="{FF2B5EF4-FFF2-40B4-BE49-F238E27FC236}">
                <a16:creationId xmlns:a16="http://schemas.microsoft.com/office/drawing/2014/main" id="{ED7F01B8-9838-411E-AA5C-AEEB5C650D71}"/>
              </a:ext>
            </a:extLst>
          </p:cNvPr>
          <p:cNvSpPr txBox="1"/>
          <p:nvPr/>
        </p:nvSpPr>
        <p:spPr>
          <a:xfrm>
            <a:off x="3352366" y="3720637"/>
            <a:ext cx="2522839" cy="338554"/>
          </a:xfrm>
          <a:prstGeom prst="rect">
            <a:avLst/>
          </a:prstGeom>
          <a:noFill/>
        </p:spPr>
        <p:txBody>
          <a:bodyPr wrap="square">
            <a:spAutoFit/>
          </a:bodyPr>
          <a:lstStyle/>
          <a:p>
            <a:r>
              <a:rPr lang="en" sz="1600" b="1" i="1" dirty="0">
                <a:solidFill>
                  <a:srgbClr val="007BB9"/>
                </a:solidFill>
                <a:latin typeface="Raleway Thin"/>
                <a:sym typeface="Raleway Thin"/>
              </a:rPr>
              <a:t>Shapley value Allocation</a:t>
            </a:r>
            <a:endParaRPr lang="en-IL" sz="1600" b="1" i="1" dirty="0"/>
          </a:p>
        </p:txBody>
      </p:sp>
      <p:pic>
        <p:nvPicPr>
          <p:cNvPr id="51" name="תמונה 50">
            <a:extLst>
              <a:ext uri="{FF2B5EF4-FFF2-40B4-BE49-F238E27FC236}">
                <a16:creationId xmlns:a16="http://schemas.microsoft.com/office/drawing/2014/main" id="{11A1AE40-542C-4014-B112-2DE8583A28FD}"/>
              </a:ext>
            </a:extLst>
          </p:cNvPr>
          <p:cNvPicPr>
            <a:picLocks noChangeAspect="1"/>
          </p:cNvPicPr>
          <p:nvPr/>
        </p:nvPicPr>
        <p:blipFill>
          <a:blip r:embed="rId5"/>
          <a:stretch>
            <a:fillRect/>
          </a:stretch>
        </p:blipFill>
        <p:spPr>
          <a:xfrm>
            <a:off x="4140372" y="4089853"/>
            <a:ext cx="517975" cy="517975"/>
          </a:xfrm>
          <a:prstGeom prst="rect">
            <a:avLst/>
          </a:prstGeom>
        </p:spPr>
      </p:pic>
      <mc:AlternateContent xmlns:mc="http://schemas.openxmlformats.org/markup-compatibility/2006">
        <mc:Choice xmlns:a14="http://schemas.microsoft.com/office/drawing/2010/main" Requires="a14">
          <p:sp>
            <p:nvSpPr>
              <p:cNvPr id="53" name="תיבת טקסט 52">
                <a:extLst>
                  <a:ext uri="{FF2B5EF4-FFF2-40B4-BE49-F238E27FC236}">
                    <a16:creationId xmlns:a16="http://schemas.microsoft.com/office/drawing/2014/main" id="{9A1EC986-CFC3-494B-BC02-A1330F541198}"/>
                  </a:ext>
                </a:extLst>
              </p:cNvPr>
              <p:cNvSpPr txBox="1"/>
              <p:nvPr/>
            </p:nvSpPr>
            <p:spPr>
              <a:xfrm>
                <a:off x="4625381" y="4123984"/>
                <a:ext cx="36817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IL" sz="2000" i="1" dirty="0">
                  <a:latin typeface="Agency FB" panose="020B0503020202020204" pitchFamily="34" charset="0"/>
                </a:endParaRPr>
              </a:p>
            </p:txBody>
          </p:sp>
        </mc:Choice>
        <mc:Fallback>
          <p:sp>
            <p:nvSpPr>
              <p:cNvPr id="53" name="תיבת טקסט 52">
                <a:extLst>
                  <a:ext uri="{FF2B5EF4-FFF2-40B4-BE49-F238E27FC236}">
                    <a16:creationId xmlns:a16="http://schemas.microsoft.com/office/drawing/2014/main" id="{9A1EC986-CFC3-494B-BC02-A1330F541198}"/>
                  </a:ext>
                </a:extLst>
              </p:cNvPr>
              <p:cNvSpPr txBox="1">
                <a:spLocks noRot="1" noChangeAspect="1" noMove="1" noResize="1" noEditPoints="1" noAdjustHandles="1" noChangeArrowheads="1" noChangeShapeType="1" noTextEdit="1"/>
              </p:cNvSpPr>
              <p:nvPr/>
            </p:nvSpPr>
            <p:spPr>
              <a:xfrm>
                <a:off x="4625381" y="4123984"/>
                <a:ext cx="368177" cy="400110"/>
              </a:xfrm>
              <a:prstGeom prst="rect">
                <a:avLst/>
              </a:prstGeom>
              <a:blipFill>
                <a:blip r:embed="rId6"/>
                <a:stretch>
                  <a:fillRect l="-5000" r="-21667" b="-6154"/>
                </a:stretch>
              </a:blipFill>
            </p:spPr>
            <p:txBody>
              <a:bodyPr/>
              <a:lstStyle/>
              <a:p>
                <a:r>
                  <a:rPr lang="he-IL">
                    <a:noFill/>
                  </a:rPr>
                  <a:t> </a:t>
                </a:r>
              </a:p>
            </p:txBody>
          </p:sp>
        </mc:Fallback>
      </mc:AlternateContent>
      <p:pic>
        <p:nvPicPr>
          <p:cNvPr id="54" name="תמונה 53" descr="תמונה שמכילה אוסף תמונות&#10;&#10;התיאור נוצר באופן אוטומטי">
            <a:extLst>
              <a:ext uri="{FF2B5EF4-FFF2-40B4-BE49-F238E27FC236}">
                <a16:creationId xmlns:a16="http://schemas.microsoft.com/office/drawing/2014/main" id="{E9FC2E85-94BD-4140-8E53-EB4646DCBF1B}"/>
              </a:ext>
            </a:extLst>
          </p:cNvPr>
          <p:cNvPicPr>
            <a:picLocks noChangeAspect="1"/>
          </p:cNvPicPr>
          <p:nvPr/>
        </p:nvPicPr>
        <p:blipFill>
          <a:blip r:embed="rId7"/>
          <a:stretch>
            <a:fillRect/>
          </a:stretch>
        </p:blipFill>
        <p:spPr>
          <a:xfrm>
            <a:off x="5643998" y="4089853"/>
            <a:ext cx="529364" cy="517975"/>
          </a:xfrm>
          <a:prstGeom prst="rect">
            <a:avLst/>
          </a:prstGeom>
        </p:spPr>
      </p:pic>
      <mc:AlternateContent xmlns:mc="http://schemas.openxmlformats.org/markup-compatibility/2006">
        <mc:Choice xmlns:a14="http://schemas.microsoft.com/office/drawing/2010/main" Requires="a14">
          <p:sp>
            <p:nvSpPr>
              <p:cNvPr id="55" name="תיבת טקסט 54">
                <a:extLst>
                  <a:ext uri="{FF2B5EF4-FFF2-40B4-BE49-F238E27FC236}">
                    <a16:creationId xmlns:a16="http://schemas.microsoft.com/office/drawing/2014/main" id="{6D722FEF-0F5E-4155-ACFF-8A73194585DF}"/>
                  </a:ext>
                </a:extLst>
              </p:cNvPr>
              <p:cNvSpPr txBox="1"/>
              <p:nvPr/>
            </p:nvSpPr>
            <p:spPr>
              <a:xfrm>
                <a:off x="6120792" y="4123984"/>
                <a:ext cx="36817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2</m:t>
                      </m:r>
                    </m:oMath>
                  </m:oMathPara>
                </a14:m>
                <a:endParaRPr lang="en-IL" sz="2000" i="1" dirty="0">
                  <a:latin typeface="Agency FB" panose="020B0503020202020204" pitchFamily="34" charset="0"/>
                </a:endParaRPr>
              </a:p>
            </p:txBody>
          </p:sp>
        </mc:Choice>
        <mc:Fallback>
          <p:sp>
            <p:nvSpPr>
              <p:cNvPr id="55" name="תיבת טקסט 54">
                <a:extLst>
                  <a:ext uri="{FF2B5EF4-FFF2-40B4-BE49-F238E27FC236}">
                    <a16:creationId xmlns:a16="http://schemas.microsoft.com/office/drawing/2014/main" id="{6D722FEF-0F5E-4155-ACFF-8A73194585DF}"/>
                  </a:ext>
                </a:extLst>
              </p:cNvPr>
              <p:cNvSpPr txBox="1">
                <a:spLocks noRot="1" noChangeAspect="1" noMove="1" noResize="1" noEditPoints="1" noAdjustHandles="1" noChangeArrowheads="1" noChangeShapeType="1" noTextEdit="1"/>
              </p:cNvSpPr>
              <p:nvPr/>
            </p:nvSpPr>
            <p:spPr>
              <a:xfrm>
                <a:off x="6120792" y="4123984"/>
                <a:ext cx="368177" cy="400110"/>
              </a:xfrm>
              <a:prstGeom prst="rect">
                <a:avLst/>
              </a:prstGeom>
              <a:blipFill>
                <a:blip r:embed="rId8"/>
                <a:stretch>
                  <a:fillRect l="-5000" r="-23333" b="-6154"/>
                </a:stretch>
              </a:blipFill>
            </p:spPr>
            <p:txBody>
              <a:bodyPr/>
              <a:lstStyle/>
              <a:p>
                <a:r>
                  <a:rPr lang="he-IL">
                    <a:noFill/>
                  </a:rPr>
                  <a:t> </a:t>
                </a:r>
              </a:p>
            </p:txBody>
          </p:sp>
        </mc:Fallback>
      </mc:AlternateContent>
      <p:cxnSp>
        <p:nvCxnSpPr>
          <p:cNvPr id="56" name="מחבר ישר 55">
            <a:extLst>
              <a:ext uri="{FF2B5EF4-FFF2-40B4-BE49-F238E27FC236}">
                <a16:creationId xmlns:a16="http://schemas.microsoft.com/office/drawing/2014/main" id="{6C7CCB9A-2FF3-4F27-9517-DDE4A66809FA}"/>
              </a:ext>
            </a:extLst>
          </p:cNvPr>
          <p:cNvCxnSpPr>
            <a:cxnSpLocks/>
          </p:cNvCxnSpPr>
          <p:nvPr/>
        </p:nvCxnSpPr>
        <p:spPr>
          <a:xfrm>
            <a:off x="5210669" y="4120438"/>
            <a:ext cx="0" cy="55422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מחבר ישר 115">
            <a:extLst>
              <a:ext uri="{FF2B5EF4-FFF2-40B4-BE49-F238E27FC236}">
                <a16:creationId xmlns:a16="http://schemas.microsoft.com/office/drawing/2014/main" id="{0EA75C91-FA09-4708-B763-98F9CB799D1B}"/>
              </a:ext>
            </a:extLst>
          </p:cNvPr>
          <p:cNvCxnSpPr>
            <a:cxnSpLocks/>
          </p:cNvCxnSpPr>
          <p:nvPr/>
        </p:nvCxnSpPr>
        <p:spPr>
          <a:xfrm>
            <a:off x="3661603" y="4120439"/>
            <a:ext cx="0" cy="554229"/>
          </a:xfrm>
          <a:prstGeom prst="line">
            <a:avLst/>
          </a:prstGeom>
          <a:ln w="19050"/>
        </p:spPr>
        <p:style>
          <a:lnRef idx="1">
            <a:schemeClr val="accent1"/>
          </a:lnRef>
          <a:fillRef idx="0">
            <a:schemeClr val="accent1"/>
          </a:fillRef>
          <a:effectRef idx="0">
            <a:schemeClr val="accent1"/>
          </a:effectRef>
          <a:fontRef idx="minor">
            <a:schemeClr val="tx1"/>
          </a:fontRef>
        </p:style>
      </p:cxnSp>
      <p:pic>
        <p:nvPicPr>
          <p:cNvPr id="117" name="תמונה 116">
            <a:extLst>
              <a:ext uri="{FF2B5EF4-FFF2-40B4-BE49-F238E27FC236}">
                <a16:creationId xmlns:a16="http://schemas.microsoft.com/office/drawing/2014/main" id="{030121B0-3567-40F0-8E37-ECDCE85B8045}"/>
              </a:ext>
            </a:extLst>
          </p:cNvPr>
          <p:cNvPicPr>
            <a:picLocks noChangeAspect="1"/>
          </p:cNvPicPr>
          <p:nvPr/>
        </p:nvPicPr>
        <p:blipFill>
          <a:blip r:embed="rId5"/>
          <a:stretch>
            <a:fillRect/>
          </a:stretch>
        </p:blipFill>
        <p:spPr>
          <a:xfrm>
            <a:off x="2864907" y="1830464"/>
            <a:ext cx="472725" cy="472725"/>
          </a:xfrm>
          <a:prstGeom prst="rect">
            <a:avLst/>
          </a:prstGeom>
        </p:spPr>
      </p:pic>
      <p:pic>
        <p:nvPicPr>
          <p:cNvPr id="118" name="תמונה 117" descr="תמונה שמכילה אוסף תמונות&#10;&#10;התיאור נוצר באופן אוטומטי">
            <a:extLst>
              <a:ext uri="{FF2B5EF4-FFF2-40B4-BE49-F238E27FC236}">
                <a16:creationId xmlns:a16="http://schemas.microsoft.com/office/drawing/2014/main" id="{12B5FE94-7384-41EC-80E4-37ED3F48632E}"/>
              </a:ext>
            </a:extLst>
          </p:cNvPr>
          <p:cNvPicPr>
            <a:picLocks noChangeAspect="1"/>
          </p:cNvPicPr>
          <p:nvPr/>
        </p:nvPicPr>
        <p:blipFill>
          <a:blip r:embed="rId7"/>
          <a:stretch>
            <a:fillRect/>
          </a:stretch>
        </p:blipFill>
        <p:spPr>
          <a:xfrm>
            <a:off x="2857073" y="2459554"/>
            <a:ext cx="483118" cy="472724"/>
          </a:xfrm>
          <a:prstGeom prst="rect">
            <a:avLst/>
          </a:prstGeom>
        </p:spPr>
      </p:pic>
      <p:pic>
        <p:nvPicPr>
          <p:cNvPr id="119" name="תמונה 118" descr="תמונה שמכילה אוסף תמונות&#10;&#10;התיאור נוצר באופן אוטומטי">
            <a:extLst>
              <a:ext uri="{FF2B5EF4-FFF2-40B4-BE49-F238E27FC236}">
                <a16:creationId xmlns:a16="http://schemas.microsoft.com/office/drawing/2014/main" id="{E899294B-F268-49C8-88E5-BF62BB44FBF8}"/>
              </a:ext>
            </a:extLst>
          </p:cNvPr>
          <p:cNvPicPr>
            <a:picLocks noChangeAspect="1"/>
          </p:cNvPicPr>
          <p:nvPr/>
        </p:nvPicPr>
        <p:blipFill>
          <a:blip r:embed="rId3"/>
          <a:stretch>
            <a:fillRect/>
          </a:stretch>
        </p:blipFill>
        <p:spPr>
          <a:xfrm>
            <a:off x="2864909" y="1194787"/>
            <a:ext cx="472724" cy="472724"/>
          </a:xfrm>
          <a:prstGeom prst="rect">
            <a:avLst/>
          </a:prstGeom>
        </p:spPr>
      </p:pic>
      <p:pic>
        <p:nvPicPr>
          <p:cNvPr id="120" name="תמונה 119" descr="תמונה שמכילה אוסף תמונות&#10;&#10;התיאור נוצר באופן אוטומטי">
            <a:extLst>
              <a:ext uri="{FF2B5EF4-FFF2-40B4-BE49-F238E27FC236}">
                <a16:creationId xmlns:a16="http://schemas.microsoft.com/office/drawing/2014/main" id="{3D89E877-9724-4F64-9EC3-A5AD647BC2CD}"/>
              </a:ext>
            </a:extLst>
          </p:cNvPr>
          <p:cNvPicPr>
            <a:picLocks noChangeAspect="1"/>
          </p:cNvPicPr>
          <p:nvPr/>
        </p:nvPicPr>
        <p:blipFill>
          <a:blip r:embed="rId3"/>
          <a:stretch>
            <a:fillRect/>
          </a:stretch>
        </p:blipFill>
        <p:spPr>
          <a:xfrm>
            <a:off x="4766765" y="1226036"/>
            <a:ext cx="472724" cy="472724"/>
          </a:xfrm>
          <a:prstGeom prst="rect">
            <a:avLst/>
          </a:prstGeom>
        </p:spPr>
      </p:pic>
      <p:pic>
        <p:nvPicPr>
          <p:cNvPr id="121" name="תמונה 120">
            <a:extLst>
              <a:ext uri="{FF2B5EF4-FFF2-40B4-BE49-F238E27FC236}">
                <a16:creationId xmlns:a16="http://schemas.microsoft.com/office/drawing/2014/main" id="{3A90D016-CD15-4AA6-B21E-0C828CBEAAA1}"/>
              </a:ext>
            </a:extLst>
          </p:cNvPr>
          <p:cNvPicPr>
            <a:picLocks noChangeAspect="1"/>
          </p:cNvPicPr>
          <p:nvPr/>
        </p:nvPicPr>
        <p:blipFill>
          <a:blip r:embed="rId5"/>
          <a:stretch>
            <a:fillRect/>
          </a:stretch>
        </p:blipFill>
        <p:spPr>
          <a:xfrm>
            <a:off x="5423503" y="1207250"/>
            <a:ext cx="472725" cy="472725"/>
          </a:xfrm>
          <a:prstGeom prst="rect">
            <a:avLst/>
          </a:prstGeom>
        </p:spPr>
      </p:pic>
      <p:pic>
        <p:nvPicPr>
          <p:cNvPr id="122" name="תמונה 121" descr="תמונה שמכילה אוסף תמונות&#10;&#10;התיאור נוצר באופן אוטומטי">
            <a:extLst>
              <a:ext uri="{FF2B5EF4-FFF2-40B4-BE49-F238E27FC236}">
                <a16:creationId xmlns:a16="http://schemas.microsoft.com/office/drawing/2014/main" id="{06045268-5039-487A-86E5-971B3AF4A3B8}"/>
              </a:ext>
            </a:extLst>
          </p:cNvPr>
          <p:cNvPicPr>
            <a:picLocks noChangeAspect="1"/>
          </p:cNvPicPr>
          <p:nvPr/>
        </p:nvPicPr>
        <p:blipFill>
          <a:blip r:embed="rId3"/>
          <a:stretch>
            <a:fillRect/>
          </a:stretch>
        </p:blipFill>
        <p:spPr>
          <a:xfrm>
            <a:off x="4766578" y="1824754"/>
            <a:ext cx="472724" cy="472724"/>
          </a:xfrm>
          <a:prstGeom prst="rect">
            <a:avLst/>
          </a:prstGeom>
        </p:spPr>
      </p:pic>
      <p:pic>
        <p:nvPicPr>
          <p:cNvPr id="123" name="תמונה 122" descr="תמונה שמכילה אוסף תמונות&#10;&#10;התיאור נוצר באופן אוטומטי">
            <a:extLst>
              <a:ext uri="{FF2B5EF4-FFF2-40B4-BE49-F238E27FC236}">
                <a16:creationId xmlns:a16="http://schemas.microsoft.com/office/drawing/2014/main" id="{BD0B52B9-01E1-4C07-94C0-A0B93931C959}"/>
              </a:ext>
            </a:extLst>
          </p:cNvPr>
          <p:cNvPicPr>
            <a:picLocks noChangeAspect="1"/>
          </p:cNvPicPr>
          <p:nvPr/>
        </p:nvPicPr>
        <p:blipFill>
          <a:blip r:embed="rId7"/>
          <a:stretch>
            <a:fillRect/>
          </a:stretch>
        </p:blipFill>
        <p:spPr>
          <a:xfrm>
            <a:off x="5410828" y="1831742"/>
            <a:ext cx="483118" cy="472724"/>
          </a:xfrm>
          <a:prstGeom prst="rect">
            <a:avLst/>
          </a:prstGeom>
        </p:spPr>
      </p:pic>
      <p:pic>
        <p:nvPicPr>
          <p:cNvPr id="124" name="תמונה 123">
            <a:extLst>
              <a:ext uri="{FF2B5EF4-FFF2-40B4-BE49-F238E27FC236}">
                <a16:creationId xmlns:a16="http://schemas.microsoft.com/office/drawing/2014/main" id="{77ED498E-EE56-4C9A-B4F4-30EFA1BBF622}"/>
              </a:ext>
            </a:extLst>
          </p:cNvPr>
          <p:cNvPicPr>
            <a:picLocks noChangeAspect="1"/>
          </p:cNvPicPr>
          <p:nvPr/>
        </p:nvPicPr>
        <p:blipFill>
          <a:blip r:embed="rId5"/>
          <a:stretch>
            <a:fillRect/>
          </a:stretch>
        </p:blipFill>
        <p:spPr>
          <a:xfrm>
            <a:off x="4766763" y="2484578"/>
            <a:ext cx="472725" cy="472725"/>
          </a:xfrm>
          <a:prstGeom prst="rect">
            <a:avLst/>
          </a:prstGeom>
        </p:spPr>
      </p:pic>
      <p:pic>
        <p:nvPicPr>
          <p:cNvPr id="125" name="תמונה 124" descr="תמונה שמכילה אוסף תמונות&#10;&#10;התיאור נוצר באופן אוטומטי">
            <a:extLst>
              <a:ext uri="{FF2B5EF4-FFF2-40B4-BE49-F238E27FC236}">
                <a16:creationId xmlns:a16="http://schemas.microsoft.com/office/drawing/2014/main" id="{72B2E60C-D321-49FC-BAB0-E772CA58D6A3}"/>
              </a:ext>
            </a:extLst>
          </p:cNvPr>
          <p:cNvPicPr>
            <a:picLocks noChangeAspect="1"/>
          </p:cNvPicPr>
          <p:nvPr/>
        </p:nvPicPr>
        <p:blipFill>
          <a:blip r:embed="rId7"/>
          <a:stretch>
            <a:fillRect/>
          </a:stretch>
        </p:blipFill>
        <p:spPr>
          <a:xfrm>
            <a:off x="5430377" y="2476776"/>
            <a:ext cx="483118" cy="472724"/>
          </a:xfrm>
          <a:prstGeom prst="rect">
            <a:avLst/>
          </a:prstGeom>
        </p:spPr>
      </p:pic>
      <p:pic>
        <p:nvPicPr>
          <p:cNvPr id="126" name="תמונה 125" descr="תמונה שמכילה אוסף תמונות&#10;&#10;התיאור נוצר באופן אוטומטי">
            <a:extLst>
              <a:ext uri="{FF2B5EF4-FFF2-40B4-BE49-F238E27FC236}">
                <a16:creationId xmlns:a16="http://schemas.microsoft.com/office/drawing/2014/main" id="{12A10DB2-114E-44BB-B69B-F8F5BE0B9270}"/>
              </a:ext>
            </a:extLst>
          </p:cNvPr>
          <p:cNvPicPr>
            <a:picLocks noChangeAspect="1"/>
          </p:cNvPicPr>
          <p:nvPr/>
        </p:nvPicPr>
        <p:blipFill>
          <a:blip r:embed="rId3"/>
          <a:stretch>
            <a:fillRect/>
          </a:stretch>
        </p:blipFill>
        <p:spPr>
          <a:xfrm>
            <a:off x="3285313" y="3101143"/>
            <a:ext cx="472724" cy="472724"/>
          </a:xfrm>
          <a:prstGeom prst="rect">
            <a:avLst/>
          </a:prstGeom>
        </p:spPr>
      </p:pic>
      <p:pic>
        <p:nvPicPr>
          <p:cNvPr id="127" name="תמונה 126">
            <a:extLst>
              <a:ext uri="{FF2B5EF4-FFF2-40B4-BE49-F238E27FC236}">
                <a16:creationId xmlns:a16="http://schemas.microsoft.com/office/drawing/2014/main" id="{D84A51DF-E5D9-4805-8591-60920EDCB5ED}"/>
              </a:ext>
            </a:extLst>
          </p:cNvPr>
          <p:cNvPicPr>
            <a:picLocks noChangeAspect="1"/>
          </p:cNvPicPr>
          <p:nvPr/>
        </p:nvPicPr>
        <p:blipFill>
          <a:blip r:embed="rId5"/>
          <a:stretch>
            <a:fillRect/>
          </a:stretch>
        </p:blipFill>
        <p:spPr>
          <a:xfrm>
            <a:off x="3889234" y="3101142"/>
            <a:ext cx="472725" cy="472725"/>
          </a:xfrm>
          <a:prstGeom prst="rect">
            <a:avLst/>
          </a:prstGeom>
        </p:spPr>
      </p:pic>
      <p:pic>
        <p:nvPicPr>
          <p:cNvPr id="128" name="תמונה 127" descr="תמונה שמכילה אוסף תמונות&#10;&#10;התיאור נוצר באופן אוטומטי">
            <a:extLst>
              <a:ext uri="{FF2B5EF4-FFF2-40B4-BE49-F238E27FC236}">
                <a16:creationId xmlns:a16="http://schemas.microsoft.com/office/drawing/2014/main" id="{2F78F539-E4B1-45F7-8128-2636AD7F7D5D}"/>
              </a:ext>
            </a:extLst>
          </p:cNvPr>
          <p:cNvPicPr>
            <a:picLocks noChangeAspect="1"/>
          </p:cNvPicPr>
          <p:nvPr/>
        </p:nvPicPr>
        <p:blipFill>
          <a:blip r:embed="rId7"/>
          <a:stretch>
            <a:fillRect/>
          </a:stretch>
        </p:blipFill>
        <p:spPr>
          <a:xfrm>
            <a:off x="4519844" y="3090376"/>
            <a:ext cx="483118" cy="472724"/>
          </a:xfrm>
          <a:prstGeom prst="rect">
            <a:avLst/>
          </a:prstGeom>
        </p:spPr>
      </p:pic>
      <p:sp>
        <p:nvSpPr>
          <p:cNvPr id="129" name="תיבת טקסט 128">
            <a:extLst>
              <a:ext uri="{FF2B5EF4-FFF2-40B4-BE49-F238E27FC236}">
                <a16:creationId xmlns:a16="http://schemas.microsoft.com/office/drawing/2014/main" id="{10E5AACF-FCE2-417D-B48B-444A92000084}"/>
              </a:ext>
            </a:extLst>
          </p:cNvPr>
          <p:cNvSpPr txBox="1"/>
          <p:nvPr/>
        </p:nvSpPr>
        <p:spPr>
          <a:xfrm>
            <a:off x="2466900" y="1287695"/>
            <a:ext cx="382563" cy="369332"/>
          </a:xfrm>
          <a:prstGeom prst="rect">
            <a:avLst/>
          </a:prstGeom>
          <a:noFill/>
        </p:spPr>
        <p:txBody>
          <a:bodyPr wrap="square">
            <a:spAutoFit/>
          </a:bodyPr>
          <a:lstStyle/>
          <a:p>
            <a:r>
              <a:rPr lang="en-US" sz="1800" b="1" i="1" dirty="0">
                <a:latin typeface="Rockwell Extra Bold" panose="02060903040505020403" pitchFamily="18" charset="0"/>
              </a:rPr>
              <a:t>A</a:t>
            </a:r>
            <a:endParaRPr lang="en-IL" sz="1800" b="1" i="1" dirty="0">
              <a:latin typeface="Rockwell Extra Bold" panose="02060903040505020403" pitchFamily="18" charset="0"/>
            </a:endParaRPr>
          </a:p>
        </p:txBody>
      </p:sp>
      <p:sp>
        <p:nvSpPr>
          <p:cNvPr id="130" name="תיבת טקסט 129">
            <a:extLst>
              <a:ext uri="{FF2B5EF4-FFF2-40B4-BE49-F238E27FC236}">
                <a16:creationId xmlns:a16="http://schemas.microsoft.com/office/drawing/2014/main" id="{C2F0046B-302B-4E6A-9F14-4E9D6C9AC0DC}"/>
              </a:ext>
            </a:extLst>
          </p:cNvPr>
          <p:cNvSpPr txBox="1"/>
          <p:nvPr/>
        </p:nvSpPr>
        <p:spPr>
          <a:xfrm>
            <a:off x="2442694" y="1880799"/>
            <a:ext cx="409770" cy="369332"/>
          </a:xfrm>
          <a:prstGeom prst="rect">
            <a:avLst/>
          </a:prstGeom>
          <a:noFill/>
        </p:spPr>
        <p:txBody>
          <a:bodyPr wrap="square">
            <a:spAutoFit/>
          </a:bodyPr>
          <a:lstStyle/>
          <a:p>
            <a:r>
              <a:rPr lang="en-US" sz="1800" b="1" i="1" dirty="0">
                <a:latin typeface="Rockwell Extra Bold" panose="02060903040505020403" pitchFamily="18" charset="0"/>
              </a:rPr>
              <a:t>B</a:t>
            </a:r>
            <a:endParaRPr lang="en-IL" sz="1800" b="1" i="1" dirty="0">
              <a:latin typeface="Rockwell Extra Bold" panose="02060903040505020403" pitchFamily="18" charset="0"/>
            </a:endParaRPr>
          </a:p>
        </p:txBody>
      </p:sp>
      <p:sp>
        <p:nvSpPr>
          <p:cNvPr id="131" name="תיבת טקסט 130">
            <a:extLst>
              <a:ext uri="{FF2B5EF4-FFF2-40B4-BE49-F238E27FC236}">
                <a16:creationId xmlns:a16="http://schemas.microsoft.com/office/drawing/2014/main" id="{2B099785-FBAE-45E2-8099-458532ADC097}"/>
              </a:ext>
            </a:extLst>
          </p:cNvPr>
          <p:cNvSpPr txBox="1"/>
          <p:nvPr/>
        </p:nvSpPr>
        <p:spPr>
          <a:xfrm>
            <a:off x="2442693" y="2524535"/>
            <a:ext cx="199284" cy="369332"/>
          </a:xfrm>
          <a:prstGeom prst="rect">
            <a:avLst/>
          </a:prstGeom>
          <a:noFill/>
        </p:spPr>
        <p:txBody>
          <a:bodyPr wrap="square">
            <a:spAutoFit/>
          </a:bodyPr>
          <a:lstStyle/>
          <a:p>
            <a:r>
              <a:rPr lang="en-US" sz="1800" b="1" i="1" dirty="0">
                <a:latin typeface="Rockwell Extra Bold" panose="02060903040505020403" pitchFamily="18" charset="0"/>
              </a:rPr>
              <a:t>C</a:t>
            </a:r>
            <a:endParaRPr lang="en-IL" sz="1800" b="1" i="1" dirty="0">
              <a:latin typeface="Rockwell Extra Bold" panose="02060903040505020403" pitchFamily="18" charset="0"/>
            </a:endParaRPr>
          </a:p>
        </p:txBody>
      </p:sp>
      <mc:AlternateContent xmlns:mc="http://schemas.openxmlformats.org/markup-compatibility/2006">
        <mc:Choice xmlns:a14="http://schemas.microsoft.com/office/drawing/2010/main" Requires="a14">
          <p:sp>
            <p:nvSpPr>
              <p:cNvPr id="132" name="תיבת טקסט 131">
                <a:extLst>
                  <a:ext uri="{FF2B5EF4-FFF2-40B4-BE49-F238E27FC236}">
                    <a16:creationId xmlns:a16="http://schemas.microsoft.com/office/drawing/2014/main" id="{1A63C8A4-BF28-433E-B277-1D8832A38501}"/>
                  </a:ext>
                </a:extLst>
              </p:cNvPr>
              <p:cNvSpPr txBox="1"/>
              <p:nvPr/>
            </p:nvSpPr>
            <p:spPr>
              <a:xfrm>
                <a:off x="3475096" y="125430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p:sp>
            <p:nvSpPr>
              <p:cNvPr id="132" name="תיבת טקסט 131">
                <a:extLst>
                  <a:ext uri="{FF2B5EF4-FFF2-40B4-BE49-F238E27FC236}">
                    <a16:creationId xmlns:a16="http://schemas.microsoft.com/office/drawing/2014/main" id="{1A63C8A4-BF28-433E-B277-1D8832A38501}"/>
                  </a:ext>
                </a:extLst>
              </p:cNvPr>
              <p:cNvSpPr txBox="1">
                <a:spLocks noRot="1" noChangeAspect="1" noMove="1" noResize="1" noEditPoints="1" noAdjustHandles="1" noChangeArrowheads="1" noChangeShapeType="1" noTextEdit="1"/>
              </p:cNvSpPr>
              <p:nvPr/>
            </p:nvSpPr>
            <p:spPr>
              <a:xfrm>
                <a:off x="3475096" y="1254307"/>
                <a:ext cx="425351" cy="400110"/>
              </a:xfrm>
              <a:prstGeom prst="rect">
                <a:avLst/>
              </a:prstGeom>
              <a:blipFill>
                <a:blip r:embed="rId9"/>
                <a:stretch>
                  <a:fillRect r="-67143" b="-6154"/>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3" name="תיבת טקסט 132">
                <a:extLst>
                  <a:ext uri="{FF2B5EF4-FFF2-40B4-BE49-F238E27FC236}">
                    <a16:creationId xmlns:a16="http://schemas.microsoft.com/office/drawing/2014/main" id="{418E67DD-4003-4878-A95E-5DDC6527E9B2}"/>
                  </a:ext>
                </a:extLst>
              </p:cNvPr>
              <p:cNvSpPr txBox="1"/>
              <p:nvPr/>
            </p:nvSpPr>
            <p:spPr>
              <a:xfrm>
                <a:off x="3475096" y="189936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p:sp>
            <p:nvSpPr>
              <p:cNvPr id="133" name="תיבת טקסט 132">
                <a:extLst>
                  <a:ext uri="{FF2B5EF4-FFF2-40B4-BE49-F238E27FC236}">
                    <a16:creationId xmlns:a16="http://schemas.microsoft.com/office/drawing/2014/main" id="{418E67DD-4003-4878-A95E-5DDC6527E9B2}"/>
                  </a:ext>
                </a:extLst>
              </p:cNvPr>
              <p:cNvSpPr txBox="1">
                <a:spLocks noRot="1" noChangeAspect="1" noMove="1" noResize="1" noEditPoints="1" noAdjustHandles="1" noChangeArrowheads="1" noChangeShapeType="1" noTextEdit="1"/>
              </p:cNvSpPr>
              <p:nvPr/>
            </p:nvSpPr>
            <p:spPr>
              <a:xfrm>
                <a:off x="3475096" y="1899367"/>
                <a:ext cx="425351" cy="400110"/>
              </a:xfrm>
              <a:prstGeom prst="rect">
                <a:avLst/>
              </a:prstGeom>
              <a:blipFill>
                <a:blip r:embed="rId10"/>
                <a:stretch>
                  <a:fillRect r="-67143" b="-6154"/>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4" name="תיבת טקסט 133">
                <a:extLst>
                  <a:ext uri="{FF2B5EF4-FFF2-40B4-BE49-F238E27FC236}">
                    <a16:creationId xmlns:a16="http://schemas.microsoft.com/office/drawing/2014/main" id="{C428BACE-5512-434C-8FB9-E53E6DEFD713}"/>
                  </a:ext>
                </a:extLst>
              </p:cNvPr>
              <p:cNvSpPr txBox="1"/>
              <p:nvPr/>
            </p:nvSpPr>
            <p:spPr>
              <a:xfrm>
                <a:off x="3475096" y="2493757"/>
                <a:ext cx="425351"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p:sp>
            <p:nvSpPr>
              <p:cNvPr id="134" name="תיבת טקסט 133">
                <a:extLst>
                  <a:ext uri="{FF2B5EF4-FFF2-40B4-BE49-F238E27FC236}">
                    <a16:creationId xmlns:a16="http://schemas.microsoft.com/office/drawing/2014/main" id="{C428BACE-5512-434C-8FB9-E53E6DEFD713}"/>
                  </a:ext>
                </a:extLst>
              </p:cNvPr>
              <p:cNvSpPr txBox="1">
                <a:spLocks noRot="1" noChangeAspect="1" noMove="1" noResize="1" noEditPoints="1" noAdjustHandles="1" noChangeArrowheads="1" noChangeShapeType="1" noTextEdit="1"/>
              </p:cNvSpPr>
              <p:nvPr/>
            </p:nvSpPr>
            <p:spPr>
              <a:xfrm>
                <a:off x="3475096" y="2493757"/>
                <a:ext cx="425351" cy="400110"/>
              </a:xfrm>
              <a:prstGeom prst="rect">
                <a:avLst/>
              </a:prstGeom>
              <a:blipFill>
                <a:blip r:embed="rId11"/>
                <a:stretch>
                  <a:fillRect r="-67143" b="-6061"/>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5" name="תיבת טקסט 134">
                <a:extLst>
                  <a:ext uri="{FF2B5EF4-FFF2-40B4-BE49-F238E27FC236}">
                    <a16:creationId xmlns:a16="http://schemas.microsoft.com/office/drawing/2014/main" id="{B640DA4F-444F-4E8F-B7E1-52E34E66958C}"/>
                  </a:ext>
                </a:extLst>
              </p:cNvPr>
              <p:cNvSpPr txBox="1"/>
              <p:nvPr/>
            </p:nvSpPr>
            <p:spPr>
              <a:xfrm>
                <a:off x="5875205" y="1251941"/>
                <a:ext cx="40576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p:sp>
            <p:nvSpPr>
              <p:cNvPr id="135" name="תיבת טקסט 134">
                <a:extLst>
                  <a:ext uri="{FF2B5EF4-FFF2-40B4-BE49-F238E27FC236}">
                    <a16:creationId xmlns:a16="http://schemas.microsoft.com/office/drawing/2014/main" id="{B640DA4F-444F-4E8F-B7E1-52E34E66958C}"/>
                  </a:ext>
                </a:extLst>
              </p:cNvPr>
              <p:cNvSpPr txBox="1">
                <a:spLocks noRot="1" noChangeAspect="1" noMove="1" noResize="1" noEditPoints="1" noAdjustHandles="1" noChangeArrowheads="1" noChangeShapeType="1" noTextEdit="1"/>
              </p:cNvSpPr>
              <p:nvPr/>
            </p:nvSpPr>
            <p:spPr>
              <a:xfrm>
                <a:off x="5875205" y="1251941"/>
                <a:ext cx="405762" cy="400110"/>
              </a:xfrm>
              <a:prstGeom prst="rect">
                <a:avLst/>
              </a:prstGeom>
              <a:blipFill>
                <a:blip r:embed="rId12"/>
                <a:stretch>
                  <a:fillRect r="-110606" b="-6061"/>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6" name="תיבת טקסט 135">
                <a:extLst>
                  <a:ext uri="{FF2B5EF4-FFF2-40B4-BE49-F238E27FC236}">
                    <a16:creationId xmlns:a16="http://schemas.microsoft.com/office/drawing/2014/main" id="{F697E38C-C34B-4624-8CDC-592CFDC14975}"/>
                  </a:ext>
                </a:extLst>
              </p:cNvPr>
              <p:cNvSpPr txBox="1"/>
              <p:nvPr/>
            </p:nvSpPr>
            <p:spPr>
              <a:xfrm>
                <a:off x="5894399" y="1863908"/>
                <a:ext cx="39260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p:sp>
            <p:nvSpPr>
              <p:cNvPr id="136" name="תיבת טקסט 135">
                <a:extLst>
                  <a:ext uri="{FF2B5EF4-FFF2-40B4-BE49-F238E27FC236}">
                    <a16:creationId xmlns:a16="http://schemas.microsoft.com/office/drawing/2014/main" id="{F697E38C-C34B-4624-8CDC-592CFDC14975}"/>
                  </a:ext>
                </a:extLst>
              </p:cNvPr>
              <p:cNvSpPr txBox="1">
                <a:spLocks noRot="1" noChangeAspect="1" noMove="1" noResize="1" noEditPoints="1" noAdjustHandles="1" noChangeArrowheads="1" noChangeShapeType="1" noTextEdit="1"/>
              </p:cNvSpPr>
              <p:nvPr/>
            </p:nvSpPr>
            <p:spPr>
              <a:xfrm>
                <a:off x="5894399" y="1863908"/>
                <a:ext cx="392608" cy="400110"/>
              </a:xfrm>
              <a:prstGeom prst="rect">
                <a:avLst/>
              </a:prstGeom>
              <a:blipFill>
                <a:blip r:embed="rId13"/>
                <a:stretch>
                  <a:fillRect r="-117188" b="-6154"/>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7" name="תיבת טקסט 136">
                <a:extLst>
                  <a:ext uri="{FF2B5EF4-FFF2-40B4-BE49-F238E27FC236}">
                    <a16:creationId xmlns:a16="http://schemas.microsoft.com/office/drawing/2014/main" id="{66415760-6786-430F-81CA-B9454CF6759D}"/>
                  </a:ext>
                </a:extLst>
              </p:cNvPr>
              <p:cNvSpPr txBox="1"/>
              <p:nvPr/>
            </p:nvSpPr>
            <p:spPr>
              <a:xfrm>
                <a:off x="5909019" y="2500868"/>
                <a:ext cx="36336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b="0" i="1" dirty="0" smtClean="0">
                          <a:latin typeface="Cambria Math" panose="02040503050406030204" pitchFamily="18" charset="0"/>
                        </a:rPr>
                        <m:t>$</m:t>
                      </m:r>
                      <m:r>
                        <a:rPr lang="en-US" sz="2000" b="0" i="1" dirty="0" smtClean="0">
                          <a:latin typeface="Cambria Math" panose="02040503050406030204" pitchFamily="18" charset="0"/>
                        </a:rPr>
                        <m:t>0</m:t>
                      </m:r>
                    </m:oMath>
                  </m:oMathPara>
                </a14:m>
                <a:endParaRPr lang="en-IL" sz="2000" i="1" dirty="0">
                  <a:latin typeface="Agency FB" panose="020B0503020202020204" pitchFamily="34" charset="0"/>
                </a:endParaRPr>
              </a:p>
            </p:txBody>
          </p:sp>
        </mc:Choice>
        <mc:Fallback>
          <p:sp>
            <p:nvSpPr>
              <p:cNvPr id="137" name="תיבת טקסט 136">
                <a:extLst>
                  <a:ext uri="{FF2B5EF4-FFF2-40B4-BE49-F238E27FC236}">
                    <a16:creationId xmlns:a16="http://schemas.microsoft.com/office/drawing/2014/main" id="{66415760-6786-430F-81CA-B9454CF6759D}"/>
                  </a:ext>
                </a:extLst>
              </p:cNvPr>
              <p:cNvSpPr txBox="1">
                <a:spLocks noRot="1" noChangeAspect="1" noMove="1" noResize="1" noEditPoints="1" noAdjustHandles="1" noChangeArrowheads="1" noChangeShapeType="1" noTextEdit="1"/>
              </p:cNvSpPr>
              <p:nvPr/>
            </p:nvSpPr>
            <p:spPr>
              <a:xfrm>
                <a:off x="5909019" y="2500868"/>
                <a:ext cx="363368" cy="400110"/>
              </a:xfrm>
              <a:prstGeom prst="rect">
                <a:avLst/>
              </a:prstGeom>
              <a:blipFill>
                <a:blip r:embed="rId14"/>
                <a:stretch>
                  <a:fillRect r="-95000" b="-6061"/>
                </a:stretch>
              </a:blipFill>
            </p:spPr>
            <p:txBody>
              <a:bodyPr/>
              <a:lstStyle/>
              <a:p>
                <a:r>
                  <a:rPr lang="he-IL">
                    <a:noFill/>
                  </a:rPr>
                  <a:t> </a:t>
                </a:r>
              </a:p>
            </p:txBody>
          </p:sp>
        </mc:Fallback>
      </mc:AlternateContent>
      <mc:AlternateContent xmlns:mc="http://schemas.openxmlformats.org/markup-compatibility/2006">
        <mc:Choice xmlns:a14="http://schemas.microsoft.com/office/drawing/2010/main" Requires="a14">
          <p:sp>
            <p:nvSpPr>
              <p:cNvPr id="138" name="תיבת טקסט 137">
                <a:extLst>
                  <a:ext uri="{FF2B5EF4-FFF2-40B4-BE49-F238E27FC236}">
                    <a16:creationId xmlns:a16="http://schemas.microsoft.com/office/drawing/2014/main" id="{5BA978AC-0A4B-4E55-AF56-E8FD5BCB5A6A}"/>
                  </a:ext>
                </a:extLst>
              </p:cNvPr>
              <p:cNvSpPr txBox="1"/>
              <p:nvPr/>
            </p:nvSpPr>
            <p:spPr>
              <a:xfrm>
                <a:off x="4954602" y="3096013"/>
                <a:ext cx="338328"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dirty="0" smtClean="0">
                          <a:latin typeface="Cambria Math" panose="02040503050406030204" pitchFamily="18" charset="0"/>
                        </a:rPr>
                        <m:t>=$</m:t>
                      </m:r>
                      <m:r>
                        <a:rPr lang="en-US" sz="2000" b="0" i="1" dirty="0" smtClean="0">
                          <a:latin typeface="Cambria Math" panose="02040503050406030204" pitchFamily="18" charset="0"/>
                        </a:rPr>
                        <m:t>12</m:t>
                      </m:r>
                    </m:oMath>
                  </m:oMathPara>
                </a14:m>
                <a:endParaRPr lang="en-IL" sz="2000" i="1" dirty="0">
                  <a:latin typeface="Agency FB" panose="020B0503020202020204" pitchFamily="34" charset="0"/>
                </a:endParaRPr>
              </a:p>
            </p:txBody>
          </p:sp>
        </mc:Choice>
        <mc:Fallback>
          <p:sp>
            <p:nvSpPr>
              <p:cNvPr id="138" name="תיבת טקסט 137">
                <a:extLst>
                  <a:ext uri="{FF2B5EF4-FFF2-40B4-BE49-F238E27FC236}">
                    <a16:creationId xmlns:a16="http://schemas.microsoft.com/office/drawing/2014/main" id="{5BA978AC-0A4B-4E55-AF56-E8FD5BCB5A6A}"/>
                  </a:ext>
                </a:extLst>
              </p:cNvPr>
              <p:cNvSpPr txBox="1">
                <a:spLocks noRot="1" noChangeAspect="1" noMove="1" noResize="1" noEditPoints="1" noAdjustHandles="1" noChangeArrowheads="1" noChangeShapeType="1" noTextEdit="1"/>
              </p:cNvSpPr>
              <p:nvPr/>
            </p:nvSpPr>
            <p:spPr>
              <a:xfrm>
                <a:off x="4954602" y="3096013"/>
                <a:ext cx="338328" cy="400110"/>
              </a:xfrm>
              <a:prstGeom prst="rect">
                <a:avLst/>
              </a:prstGeom>
              <a:blipFill>
                <a:blip r:embed="rId15"/>
                <a:stretch>
                  <a:fillRect r="-152727" b="-4545"/>
                </a:stretch>
              </a:blipFill>
            </p:spPr>
            <p:txBody>
              <a:bodyPr/>
              <a:lstStyle/>
              <a:p>
                <a:r>
                  <a:rPr lang="he-IL">
                    <a:noFill/>
                  </a:rPr>
                  <a:t> </a:t>
                </a:r>
              </a:p>
            </p:txBody>
          </p:sp>
        </mc:Fallback>
      </mc:AlternateContent>
      <p:sp>
        <p:nvSpPr>
          <p:cNvPr id="139" name="תיבת טקסט 138">
            <a:extLst>
              <a:ext uri="{FF2B5EF4-FFF2-40B4-BE49-F238E27FC236}">
                <a16:creationId xmlns:a16="http://schemas.microsoft.com/office/drawing/2014/main" id="{A20B446B-6728-4B1C-A4FD-18AE4877E23D}"/>
              </a:ext>
            </a:extLst>
          </p:cNvPr>
          <p:cNvSpPr txBox="1"/>
          <p:nvPr/>
        </p:nvSpPr>
        <p:spPr>
          <a:xfrm>
            <a:off x="5148248" y="1243557"/>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140" name="תיבת טקסט 139">
            <a:extLst>
              <a:ext uri="{FF2B5EF4-FFF2-40B4-BE49-F238E27FC236}">
                <a16:creationId xmlns:a16="http://schemas.microsoft.com/office/drawing/2014/main" id="{8E727ABE-CD53-4AB3-9571-9C49E2C1B9FB}"/>
              </a:ext>
            </a:extLst>
          </p:cNvPr>
          <p:cNvSpPr txBox="1"/>
          <p:nvPr/>
        </p:nvSpPr>
        <p:spPr>
          <a:xfrm>
            <a:off x="5189796" y="1872828"/>
            <a:ext cx="103134"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141" name="תיבת טקסט 140">
            <a:extLst>
              <a:ext uri="{FF2B5EF4-FFF2-40B4-BE49-F238E27FC236}">
                <a16:creationId xmlns:a16="http://schemas.microsoft.com/office/drawing/2014/main" id="{D41837FE-7976-4EF0-A79C-E5290F42A1C9}"/>
              </a:ext>
            </a:extLst>
          </p:cNvPr>
          <p:cNvSpPr txBox="1"/>
          <p:nvPr/>
        </p:nvSpPr>
        <p:spPr>
          <a:xfrm>
            <a:off x="5157392" y="2532168"/>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142" name="תיבת טקסט 141">
            <a:extLst>
              <a:ext uri="{FF2B5EF4-FFF2-40B4-BE49-F238E27FC236}">
                <a16:creationId xmlns:a16="http://schemas.microsoft.com/office/drawing/2014/main" id="{B4206965-00AC-4036-ADEC-75F4BE9C1AAA}"/>
              </a:ext>
            </a:extLst>
          </p:cNvPr>
          <p:cNvSpPr txBox="1"/>
          <p:nvPr/>
        </p:nvSpPr>
        <p:spPr>
          <a:xfrm>
            <a:off x="3628215" y="3148448"/>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sp>
        <p:nvSpPr>
          <p:cNvPr id="143" name="תיבת טקסט 142">
            <a:extLst>
              <a:ext uri="{FF2B5EF4-FFF2-40B4-BE49-F238E27FC236}">
                <a16:creationId xmlns:a16="http://schemas.microsoft.com/office/drawing/2014/main" id="{A91A4EDB-FE82-453A-B2C8-E0E39CA3E1A0}"/>
              </a:ext>
            </a:extLst>
          </p:cNvPr>
          <p:cNvSpPr txBox="1"/>
          <p:nvPr/>
        </p:nvSpPr>
        <p:spPr>
          <a:xfrm>
            <a:off x="4258825" y="3126683"/>
            <a:ext cx="206268" cy="400110"/>
          </a:xfrm>
          <a:prstGeom prst="rect">
            <a:avLst/>
          </a:prstGeom>
          <a:noFill/>
        </p:spPr>
        <p:txBody>
          <a:bodyPr wrap="square">
            <a:spAutoFit/>
          </a:bodyPr>
          <a:lstStyle/>
          <a:p>
            <a:r>
              <a:rPr lang="en-US" sz="2000" b="1" i="1" dirty="0">
                <a:latin typeface="Agency FB" panose="020B0503020202020204" pitchFamily="34" charset="0"/>
              </a:rPr>
              <a:t>+</a:t>
            </a:r>
            <a:endParaRPr lang="en-IL" sz="2000" dirty="0"/>
          </a:p>
        </p:txBody>
      </p:sp>
      <p:pic>
        <p:nvPicPr>
          <p:cNvPr id="144" name="תמונה 143">
            <a:extLst>
              <a:ext uri="{FF2B5EF4-FFF2-40B4-BE49-F238E27FC236}">
                <a16:creationId xmlns:a16="http://schemas.microsoft.com/office/drawing/2014/main" id="{96270C5B-0AE3-4880-B3BA-B44DDAF0E333}"/>
              </a:ext>
            </a:extLst>
          </p:cNvPr>
          <p:cNvPicPr>
            <a:picLocks noChangeAspect="1"/>
          </p:cNvPicPr>
          <p:nvPr/>
        </p:nvPicPr>
        <p:blipFill>
          <a:blip r:embed="rId16"/>
          <a:stretch>
            <a:fillRect/>
          </a:stretch>
        </p:blipFill>
        <p:spPr>
          <a:xfrm>
            <a:off x="3233090" y="1356432"/>
            <a:ext cx="238551" cy="339846"/>
          </a:xfrm>
          <a:prstGeom prst="rect">
            <a:avLst/>
          </a:prstGeom>
        </p:spPr>
      </p:pic>
      <p:pic>
        <p:nvPicPr>
          <p:cNvPr id="145" name="תמונה 144">
            <a:extLst>
              <a:ext uri="{FF2B5EF4-FFF2-40B4-BE49-F238E27FC236}">
                <a16:creationId xmlns:a16="http://schemas.microsoft.com/office/drawing/2014/main" id="{957B138F-F6C8-43F8-B6F6-61110104B6E5}"/>
              </a:ext>
            </a:extLst>
          </p:cNvPr>
          <p:cNvPicPr>
            <a:picLocks noChangeAspect="1"/>
          </p:cNvPicPr>
          <p:nvPr/>
        </p:nvPicPr>
        <p:blipFill>
          <a:blip r:embed="rId16"/>
          <a:stretch>
            <a:fillRect/>
          </a:stretch>
        </p:blipFill>
        <p:spPr>
          <a:xfrm flipH="1">
            <a:off x="3218356" y="2627354"/>
            <a:ext cx="238551" cy="339846"/>
          </a:xfrm>
          <a:prstGeom prst="rect">
            <a:avLst/>
          </a:prstGeom>
        </p:spPr>
      </p:pic>
      <p:pic>
        <p:nvPicPr>
          <p:cNvPr id="146" name="תמונה 145">
            <a:extLst>
              <a:ext uri="{FF2B5EF4-FFF2-40B4-BE49-F238E27FC236}">
                <a16:creationId xmlns:a16="http://schemas.microsoft.com/office/drawing/2014/main" id="{817719B9-726B-4CDA-9017-57FD32B7CC69}"/>
              </a:ext>
            </a:extLst>
          </p:cNvPr>
          <p:cNvPicPr>
            <a:picLocks noChangeAspect="1"/>
          </p:cNvPicPr>
          <p:nvPr/>
        </p:nvPicPr>
        <p:blipFill>
          <a:blip r:embed="rId16"/>
          <a:stretch>
            <a:fillRect/>
          </a:stretch>
        </p:blipFill>
        <p:spPr>
          <a:xfrm flipH="1">
            <a:off x="3249383" y="2000143"/>
            <a:ext cx="238551" cy="339846"/>
          </a:xfrm>
          <a:prstGeom prst="rect">
            <a:avLst/>
          </a:prstGeom>
        </p:spPr>
      </p:pic>
      <p:sp>
        <p:nvSpPr>
          <p:cNvPr id="147" name="תיבת טקסט 146">
            <a:extLst>
              <a:ext uri="{FF2B5EF4-FFF2-40B4-BE49-F238E27FC236}">
                <a16:creationId xmlns:a16="http://schemas.microsoft.com/office/drawing/2014/main" id="{391D5899-4DFF-41F0-AD7A-54A5B3F28B5A}"/>
              </a:ext>
            </a:extLst>
          </p:cNvPr>
          <p:cNvSpPr txBox="1"/>
          <p:nvPr/>
        </p:nvSpPr>
        <p:spPr>
          <a:xfrm>
            <a:off x="2303364" y="4181302"/>
            <a:ext cx="382563" cy="369332"/>
          </a:xfrm>
          <a:prstGeom prst="rect">
            <a:avLst/>
          </a:prstGeom>
          <a:noFill/>
        </p:spPr>
        <p:txBody>
          <a:bodyPr wrap="square">
            <a:spAutoFit/>
          </a:bodyPr>
          <a:lstStyle/>
          <a:p>
            <a:r>
              <a:rPr lang="en-US" sz="1800" b="1" i="1" dirty="0">
                <a:latin typeface="Rockwell Extra Bold" panose="02060903040505020403" pitchFamily="18" charset="0"/>
              </a:rPr>
              <a:t>A</a:t>
            </a:r>
            <a:endParaRPr lang="en-IL" sz="1800" b="1" i="1" dirty="0">
              <a:latin typeface="Rockwell Extra Bold" panose="02060903040505020403" pitchFamily="18" charset="0"/>
            </a:endParaRPr>
          </a:p>
        </p:txBody>
      </p:sp>
      <p:sp>
        <p:nvSpPr>
          <p:cNvPr id="148" name="תיבת טקסט 147">
            <a:extLst>
              <a:ext uri="{FF2B5EF4-FFF2-40B4-BE49-F238E27FC236}">
                <a16:creationId xmlns:a16="http://schemas.microsoft.com/office/drawing/2014/main" id="{A2BF6910-34E3-490A-9D35-0C52CF5B0594}"/>
              </a:ext>
            </a:extLst>
          </p:cNvPr>
          <p:cNvSpPr txBox="1"/>
          <p:nvPr/>
        </p:nvSpPr>
        <p:spPr>
          <a:xfrm>
            <a:off x="3770142" y="4164862"/>
            <a:ext cx="409770" cy="369332"/>
          </a:xfrm>
          <a:prstGeom prst="rect">
            <a:avLst/>
          </a:prstGeom>
          <a:noFill/>
        </p:spPr>
        <p:txBody>
          <a:bodyPr wrap="square">
            <a:spAutoFit/>
          </a:bodyPr>
          <a:lstStyle/>
          <a:p>
            <a:r>
              <a:rPr lang="en-US" sz="1800" b="1" i="1" dirty="0">
                <a:latin typeface="Rockwell Extra Bold" panose="02060903040505020403" pitchFamily="18" charset="0"/>
              </a:rPr>
              <a:t>B</a:t>
            </a:r>
            <a:endParaRPr lang="en-IL" sz="1800" b="1" i="1" dirty="0">
              <a:latin typeface="Rockwell Extra Bold" panose="02060903040505020403" pitchFamily="18" charset="0"/>
            </a:endParaRPr>
          </a:p>
        </p:txBody>
      </p:sp>
      <p:sp>
        <p:nvSpPr>
          <p:cNvPr id="149" name="תיבת טקסט 148">
            <a:extLst>
              <a:ext uri="{FF2B5EF4-FFF2-40B4-BE49-F238E27FC236}">
                <a16:creationId xmlns:a16="http://schemas.microsoft.com/office/drawing/2014/main" id="{CA63B6A4-FED5-4904-93DB-2B68EEC1984E}"/>
              </a:ext>
            </a:extLst>
          </p:cNvPr>
          <p:cNvSpPr txBox="1"/>
          <p:nvPr/>
        </p:nvSpPr>
        <p:spPr>
          <a:xfrm>
            <a:off x="5322497" y="4179656"/>
            <a:ext cx="442337" cy="369332"/>
          </a:xfrm>
          <a:prstGeom prst="rect">
            <a:avLst/>
          </a:prstGeom>
          <a:noFill/>
        </p:spPr>
        <p:txBody>
          <a:bodyPr wrap="square">
            <a:spAutoFit/>
          </a:bodyPr>
          <a:lstStyle/>
          <a:p>
            <a:r>
              <a:rPr lang="en-US" sz="1800" b="1" i="1" dirty="0">
                <a:latin typeface="Rockwell Extra Bold" panose="02060903040505020403" pitchFamily="18" charset="0"/>
              </a:rPr>
              <a:t>C</a:t>
            </a:r>
            <a:endParaRPr lang="en-IL" sz="1800" b="1" i="1" dirty="0">
              <a:latin typeface="Rockwell Extra Bold" panose="02060903040505020403" pitchFamily="18" charset="0"/>
            </a:endParaRPr>
          </a:p>
        </p:txBody>
      </p:sp>
    </p:spTree>
    <p:extLst>
      <p:ext uri="{BB962C8B-B14F-4D97-AF65-F5344CB8AC3E}">
        <p14:creationId xmlns:p14="http://schemas.microsoft.com/office/powerpoint/2010/main" val="209481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817332" y="406401"/>
            <a:ext cx="3624039" cy="186937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1"/>
                </a:solidFill>
              </a:rPr>
              <a:t>Automatic</a:t>
            </a:r>
            <a:br>
              <a:rPr lang="en" dirty="0">
                <a:solidFill>
                  <a:schemeClr val="accent1"/>
                </a:solidFill>
              </a:rPr>
            </a:br>
            <a:r>
              <a:rPr lang="en" dirty="0">
                <a:solidFill>
                  <a:schemeClr val="accent1"/>
                </a:solidFill>
              </a:rPr>
              <a:t>customized explantions</a:t>
            </a:r>
            <a:endParaRPr dirty="0">
              <a:solidFill>
                <a:schemeClr val="accent1"/>
              </a:solidFill>
            </a:endParaRPr>
          </a:p>
        </p:txBody>
      </p:sp>
      <p:sp>
        <p:nvSpPr>
          <p:cNvPr id="742" name="Google Shape;742;p18"/>
          <p:cNvSpPr txBox="1">
            <a:spLocks noGrp="1"/>
          </p:cNvSpPr>
          <p:nvPr>
            <p:ph type="subTitle" idx="4294967295"/>
          </p:nvPr>
        </p:nvSpPr>
        <p:spPr>
          <a:xfrm>
            <a:off x="838399" y="2659822"/>
            <a:ext cx="4138085" cy="1459944"/>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dirty="0"/>
              <a:t>W</a:t>
            </a:r>
            <a:r>
              <a:rPr lang="en-US" dirty="0"/>
              <a:t>e develop an automatic method that generates intuitive explanations for a Shapley-based payoff allocation, which utilizes the basic axioms.</a:t>
            </a:r>
            <a:endParaRPr dirty="0"/>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pic>
        <p:nvPicPr>
          <p:cNvPr id="9" name="תמונה 8" descr="תמונה שמכילה טקסט&#10;&#10;התיאור נוצר באופן אוטומטי">
            <a:extLst>
              <a:ext uri="{FF2B5EF4-FFF2-40B4-BE49-F238E27FC236}">
                <a16:creationId xmlns:a16="http://schemas.microsoft.com/office/drawing/2014/main" id="{F132A22E-C8B0-4A11-9C03-3EDA90ACE95E}"/>
              </a:ext>
            </a:extLst>
          </p:cNvPr>
          <p:cNvPicPr>
            <a:picLocks noChangeAspect="1"/>
          </p:cNvPicPr>
          <p:nvPr/>
        </p:nvPicPr>
        <p:blipFill>
          <a:blip r:embed="rId3"/>
          <a:stretch>
            <a:fillRect/>
          </a:stretch>
        </p:blipFill>
        <p:spPr>
          <a:xfrm>
            <a:off x="4626357" y="241054"/>
            <a:ext cx="4251118" cy="4251118"/>
          </a:xfrm>
          <a:prstGeom prst="rect">
            <a:avLst/>
          </a:prstGeom>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18"/>
          <p:cNvSpPr txBox="1">
            <a:spLocks noGrp="1"/>
          </p:cNvSpPr>
          <p:nvPr>
            <p:ph type="ctrTitle" idx="4294967295"/>
          </p:nvPr>
        </p:nvSpPr>
        <p:spPr>
          <a:xfrm>
            <a:off x="445348" y="480527"/>
            <a:ext cx="5774024" cy="823907"/>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1"/>
                </a:solidFill>
              </a:rPr>
              <a:t>Game </a:t>
            </a:r>
            <a:r>
              <a:rPr lang="en-US" dirty="0">
                <a:solidFill>
                  <a:schemeClr val="accent1"/>
                </a:solidFill>
              </a:rPr>
              <a:t>d</a:t>
            </a:r>
            <a:r>
              <a:rPr lang="en" dirty="0">
                <a:solidFill>
                  <a:schemeClr val="accent1"/>
                </a:solidFill>
              </a:rPr>
              <a:t>ecoposition</a:t>
            </a:r>
            <a:endParaRPr dirty="0">
              <a:solidFill>
                <a:schemeClr val="accent1"/>
              </a:solidFill>
            </a:endParaRPr>
          </a:p>
        </p:txBody>
      </p:sp>
      <p:sp>
        <p:nvSpPr>
          <p:cNvPr id="743" name="Google Shape;743;p1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6</a:t>
            </a:fld>
            <a:endParaRPr/>
          </a:p>
        </p:txBody>
      </p:sp>
      <p:sp>
        <p:nvSpPr>
          <p:cNvPr id="19" name="תיבת טקסט 18">
            <a:extLst>
              <a:ext uri="{FF2B5EF4-FFF2-40B4-BE49-F238E27FC236}">
                <a16:creationId xmlns:a16="http://schemas.microsoft.com/office/drawing/2014/main" id="{A4277BEE-65AB-4A5D-84A3-3D04B0BD200B}"/>
              </a:ext>
            </a:extLst>
          </p:cNvPr>
          <p:cNvSpPr txBox="1"/>
          <p:nvPr/>
        </p:nvSpPr>
        <p:spPr>
          <a:xfrm>
            <a:off x="872064" y="2365201"/>
            <a:ext cx="3745898" cy="1631216"/>
          </a:xfrm>
          <a:prstGeom prst="rect">
            <a:avLst/>
          </a:prstGeom>
          <a:noFill/>
        </p:spPr>
        <p:txBody>
          <a:bodyPr wrap="square">
            <a:spAutoFit/>
          </a:bodyPr>
          <a:lstStyle/>
          <a:p>
            <a:r>
              <a:rPr lang="en-US" sz="2000" dirty="0">
                <a:solidFill>
                  <a:srgbClr val="3A3F50"/>
                </a:solidFill>
                <a:latin typeface="Barlow Light"/>
                <a:sym typeface="Barlow Light"/>
              </a:rPr>
              <a:t>E</a:t>
            </a:r>
            <a:r>
              <a:rPr kumimoji="0" lang="en-US" sz="2000" b="0" i="0" u="none" strike="noStrike" kern="0" cap="none" spc="0" normalizeH="0" baseline="0" noProof="0" dirty="0">
                <a:ln>
                  <a:noFill/>
                </a:ln>
                <a:solidFill>
                  <a:srgbClr val="3A3F50"/>
                </a:solidFill>
                <a:effectLst/>
                <a:uLnTx/>
                <a:uFillTx/>
                <a:latin typeface="Barlow Light"/>
                <a:sym typeface="Barlow Light"/>
              </a:rPr>
              <a:t>very game can be decomposed into several sub-games that their Shapley allocation is easier to perceive as fair.</a:t>
            </a:r>
          </a:p>
          <a:p>
            <a:r>
              <a:rPr kumimoji="0" lang="en-US" sz="2000" b="0" i="0" u="none" strike="noStrike" kern="0" cap="none" spc="0" normalizeH="0" baseline="0" noProof="0" dirty="0">
                <a:ln>
                  <a:noFill/>
                </a:ln>
                <a:solidFill>
                  <a:srgbClr val="3A3F50"/>
                </a:solidFill>
                <a:effectLst/>
                <a:uLnTx/>
                <a:uFillTx/>
                <a:latin typeface="Barlow Light"/>
                <a:sym typeface="Barlow Light"/>
              </a:rPr>
              <a:t> </a:t>
            </a:r>
            <a:endParaRPr lang="en-IL" dirty="0"/>
          </a:p>
        </p:txBody>
      </p:sp>
      <p:pic>
        <p:nvPicPr>
          <p:cNvPr id="62" name="תמונה 61">
            <a:extLst>
              <a:ext uri="{FF2B5EF4-FFF2-40B4-BE49-F238E27FC236}">
                <a16:creationId xmlns:a16="http://schemas.microsoft.com/office/drawing/2014/main" id="{509181EE-478F-41EF-8DFE-B2A580A34DCB}"/>
              </a:ext>
            </a:extLst>
          </p:cNvPr>
          <p:cNvPicPr>
            <a:picLocks noChangeAspect="1"/>
          </p:cNvPicPr>
          <p:nvPr/>
        </p:nvPicPr>
        <p:blipFill rotWithShape="1">
          <a:blip r:embed="rId3"/>
          <a:srcRect l="44951" t="49266" r="1055" b="2541"/>
          <a:stretch/>
        </p:blipFill>
        <p:spPr>
          <a:xfrm>
            <a:off x="6443018" y="3356578"/>
            <a:ext cx="1645300" cy="1462489"/>
          </a:xfrm>
          <a:custGeom>
            <a:avLst/>
            <a:gdLst>
              <a:gd name="connsiteX0" fmla="*/ 180000 w 1620000"/>
              <a:gd name="connsiteY0" fmla="*/ 0 h 1440000"/>
              <a:gd name="connsiteX1" fmla="*/ 720000 w 1620000"/>
              <a:gd name="connsiteY1" fmla="*/ 0 h 1440000"/>
              <a:gd name="connsiteX2" fmla="*/ 900000 w 1620000"/>
              <a:gd name="connsiteY2" fmla="*/ 180000 h 1440000"/>
              <a:gd name="connsiteX3" fmla="*/ 1080000 w 1620000"/>
              <a:gd name="connsiteY3" fmla="*/ 0 h 1440000"/>
              <a:gd name="connsiteX4" fmla="*/ 1620000 w 1620000"/>
              <a:gd name="connsiteY4" fmla="*/ 0 h 1440000"/>
              <a:gd name="connsiteX5" fmla="*/ 1620000 w 1620000"/>
              <a:gd name="connsiteY5" fmla="*/ 1440000 h 1440000"/>
              <a:gd name="connsiteX6" fmla="*/ 180000 w 1620000"/>
              <a:gd name="connsiteY6" fmla="*/ 1440000 h 1440000"/>
              <a:gd name="connsiteX7" fmla="*/ 180000 w 1620000"/>
              <a:gd name="connsiteY7" fmla="*/ 900000 h 1440000"/>
              <a:gd name="connsiteX8" fmla="*/ 0 w 1620000"/>
              <a:gd name="connsiteY8" fmla="*/ 720000 h 1440000"/>
              <a:gd name="connsiteX9" fmla="*/ 180000 w 1620000"/>
              <a:gd name="connsiteY9" fmla="*/ 5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20000" h="1440000">
                <a:moveTo>
                  <a:pt x="180000" y="0"/>
                </a:moveTo>
                <a:lnTo>
                  <a:pt x="720000" y="0"/>
                </a:lnTo>
                <a:cubicBezTo>
                  <a:pt x="720000" y="99411"/>
                  <a:pt x="800589" y="180000"/>
                  <a:pt x="900000" y="180000"/>
                </a:cubicBezTo>
                <a:cubicBezTo>
                  <a:pt x="999411" y="180000"/>
                  <a:pt x="1080000" y="99411"/>
                  <a:pt x="1080000" y="0"/>
                </a:cubicBezTo>
                <a:lnTo>
                  <a:pt x="1620000" y="0"/>
                </a:lnTo>
                <a:lnTo>
                  <a:pt x="1620000" y="1440000"/>
                </a:lnTo>
                <a:lnTo>
                  <a:pt x="180000" y="1440000"/>
                </a:lnTo>
                <a:lnTo>
                  <a:pt x="180000" y="900000"/>
                </a:lnTo>
                <a:cubicBezTo>
                  <a:pt x="80589" y="900000"/>
                  <a:pt x="0" y="819411"/>
                  <a:pt x="0" y="720000"/>
                </a:cubicBezTo>
                <a:cubicBezTo>
                  <a:pt x="0" y="620589"/>
                  <a:pt x="80589" y="540000"/>
                  <a:pt x="180000" y="540000"/>
                </a:cubicBezTo>
                <a:close/>
              </a:path>
            </a:pathLst>
          </a:custGeom>
        </p:spPr>
      </p:pic>
      <p:pic>
        <p:nvPicPr>
          <p:cNvPr id="63" name="תמונה 62">
            <a:extLst>
              <a:ext uri="{FF2B5EF4-FFF2-40B4-BE49-F238E27FC236}">
                <a16:creationId xmlns:a16="http://schemas.microsoft.com/office/drawing/2014/main" id="{A08EAADC-D2AD-4575-92AE-23CFE3B6EC57}"/>
              </a:ext>
            </a:extLst>
          </p:cNvPr>
          <p:cNvPicPr>
            <a:picLocks noChangeAspect="1"/>
          </p:cNvPicPr>
          <p:nvPr/>
        </p:nvPicPr>
        <p:blipFill rotWithShape="1">
          <a:blip r:embed="rId3"/>
          <a:srcRect l="1880" t="43658" r="50126" b="2125"/>
          <a:stretch/>
        </p:blipFill>
        <p:spPr>
          <a:xfrm>
            <a:off x="5049303" y="3173767"/>
            <a:ext cx="1462489" cy="1645300"/>
          </a:xfrm>
          <a:custGeom>
            <a:avLst/>
            <a:gdLst>
              <a:gd name="connsiteX0" fmla="*/ 720000 w 1440000"/>
              <a:gd name="connsiteY0" fmla="*/ 0 h 1620000"/>
              <a:gd name="connsiteX1" fmla="*/ 900000 w 1440000"/>
              <a:gd name="connsiteY1" fmla="*/ 180000 h 1620000"/>
              <a:gd name="connsiteX2" fmla="*/ 1440000 w 1440000"/>
              <a:gd name="connsiteY2" fmla="*/ 180000 h 1620000"/>
              <a:gd name="connsiteX3" fmla="*/ 1440000 w 1440000"/>
              <a:gd name="connsiteY3" fmla="*/ 720000 h 1620000"/>
              <a:gd name="connsiteX4" fmla="*/ 1260000 w 1440000"/>
              <a:gd name="connsiteY4" fmla="*/ 900000 h 1620000"/>
              <a:gd name="connsiteX5" fmla="*/ 1440000 w 1440000"/>
              <a:gd name="connsiteY5" fmla="*/ 1080000 h 1620000"/>
              <a:gd name="connsiteX6" fmla="*/ 1440000 w 1440000"/>
              <a:gd name="connsiteY6" fmla="*/ 1620000 h 1620000"/>
              <a:gd name="connsiteX7" fmla="*/ 0 w 1440000"/>
              <a:gd name="connsiteY7" fmla="*/ 1620000 h 1620000"/>
              <a:gd name="connsiteX8" fmla="*/ 0 w 1440000"/>
              <a:gd name="connsiteY8" fmla="*/ 180000 h 1620000"/>
              <a:gd name="connsiteX9" fmla="*/ 540000 w 1440000"/>
              <a:gd name="connsiteY9" fmla="*/ 180000 h 1620000"/>
              <a:gd name="connsiteX10" fmla="*/ 720000 w 1440000"/>
              <a:gd name="connsiteY10" fmla="*/ 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0000" h="1620000">
                <a:moveTo>
                  <a:pt x="720000" y="0"/>
                </a:moveTo>
                <a:cubicBezTo>
                  <a:pt x="819411" y="0"/>
                  <a:pt x="900000" y="80589"/>
                  <a:pt x="900000" y="180000"/>
                </a:cubicBezTo>
                <a:lnTo>
                  <a:pt x="1440000" y="180000"/>
                </a:lnTo>
                <a:lnTo>
                  <a:pt x="1440000" y="720000"/>
                </a:lnTo>
                <a:cubicBezTo>
                  <a:pt x="1340589" y="720000"/>
                  <a:pt x="1260000" y="800589"/>
                  <a:pt x="1260000" y="900000"/>
                </a:cubicBezTo>
                <a:cubicBezTo>
                  <a:pt x="1260000" y="999411"/>
                  <a:pt x="1340589" y="1080000"/>
                  <a:pt x="1440000" y="1080000"/>
                </a:cubicBezTo>
                <a:lnTo>
                  <a:pt x="1440000" y="1620000"/>
                </a:lnTo>
                <a:lnTo>
                  <a:pt x="0" y="1620000"/>
                </a:lnTo>
                <a:lnTo>
                  <a:pt x="0" y="180000"/>
                </a:lnTo>
                <a:lnTo>
                  <a:pt x="540000" y="180000"/>
                </a:lnTo>
                <a:cubicBezTo>
                  <a:pt x="540000" y="80589"/>
                  <a:pt x="620589" y="0"/>
                  <a:pt x="720000" y="0"/>
                </a:cubicBezTo>
                <a:close/>
              </a:path>
            </a:pathLst>
          </a:custGeom>
        </p:spPr>
      </p:pic>
      <p:pic>
        <p:nvPicPr>
          <p:cNvPr id="64" name="תמונה 63">
            <a:extLst>
              <a:ext uri="{FF2B5EF4-FFF2-40B4-BE49-F238E27FC236}">
                <a16:creationId xmlns:a16="http://schemas.microsoft.com/office/drawing/2014/main" id="{4888954E-EDFF-4700-BD32-E37722BDDBCD}"/>
              </a:ext>
            </a:extLst>
          </p:cNvPr>
          <p:cNvPicPr>
            <a:picLocks noChangeAspect="1"/>
          </p:cNvPicPr>
          <p:nvPr/>
        </p:nvPicPr>
        <p:blipFill rotWithShape="1">
          <a:blip r:embed="rId3"/>
          <a:srcRect l="49874" t="1122" r="2131" b="44661"/>
          <a:stretch/>
        </p:blipFill>
        <p:spPr>
          <a:xfrm>
            <a:off x="6616704" y="1775674"/>
            <a:ext cx="1462489" cy="1645300"/>
          </a:xfrm>
          <a:custGeom>
            <a:avLst/>
            <a:gdLst>
              <a:gd name="connsiteX0" fmla="*/ 0 w 1440000"/>
              <a:gd name="connsiteY0" fmla="*/ 0 h 1620000"/>
              <a:gd name="connsiteX1" fmla="*/ 1440000 w 1440000"/>
              <a:gd name="connsiteY1" fmla="*/ 0 h 1620000"/>
              <a:gd name="connsiteX2" fmla="*/ 1440000 w 1440000"/>
              <a:gd name="connsiteY2" fmla="*/ 1440000 h 1620000"/>
              <a:gd name="connsiteX3" fmla="*/ 900000 w 1440000"/>
              <a:gd name="connsiteY3" fmla="*/ 1440000 h 1620000"/>
              <a:gd name="connsiteX4" fmla="*/ 720000 w 1440000"/>
              <a:gd name="connsiteY4" fmla="*/ 1620000 h 1620000"/>
              <a:gd name="connsiteX5" fmla="*/ 540000 w 1440000"/>
              <a:gd name="connsiteY5" fmla="*/ 1440000 h 1620000"/>
              <a:gd name="connsiteX6" fmla="*/ 0 w 1440000"/>
              <a:gd name="connsiteY6" fmla="*/ 1440000 h 1620000"/>
              <a:gd name="connsiteX7" fmla="*/ 0 w 1440000"/>
              <a:gd name="connsiteY7" fmla="*/ 900000 h 1620000"/>
              <a:gd name="connsiteX8" fmla="*/ 180000 w 1440000"/>
              <a:gd name="connsiteY8" fmla="*/ 720000 h 1620000"/>
              <a:gd name="connsiteX9" fmla="*/ 0 w 1440000"/>
              <a:gd name="connsiteY9" fmla="*/ 540000 h 16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0000" h="1620000">
                <a:moveTo>
                  <a:pt x="0" y="0"/>
                </a:moveTo>
                <a:lnTo>
                  <a:pt x="1440000" y="0"/>
                </a:lnTo>
                <a:lnTo>
                  <a:pt x="1440000" y="1440000"/>
                </a:lnTo>
                <a:lnTo>
                  <a:pt x="900000" y="1440000"/>
                </a:lnTo>
                <a:cubicBezTo>
                  <a:pt x="900000" y="1539411"/>
                  <a:pt x="819411" y="1620000"/>
                  <a:pt x="720000" y="1620000"/>
                </a:cubicBezTo>
                <a:cubicBezTo>
                  <a:pt x="620589" y="1620000"/>
                  <a:pt x="540000" y="1539411"/>
                  <a:pt x="540000" y="1440000"/>
                </a:cubicBezTo>
                <a:lnTo>
                  <a:pt x="0" y="1440000"/>
                </a:lnTo>
                <a:lnTo>
                  <a:pt x="0" y="900000"/>
                </a:lnTo>
                <a:cubicBezTo>
                  <a:pt x="99411" y="900000"/>
                  <a:pt x="180000" y="819411"/>
                  <a:pt x="180000" y="720000"/>
                </a:cubicBezTo>
                <a:cubicBezTo>
                  <a:pt x="180000" y="620589"/>
                  <a:pt x="99411" y="540000"/>
                  <a:pt x="0" y="540000"/>
                </a:cubicBezTo>
                <a:close/>
              </a:path>
            </a:pathLst>
          </a:custGeom>
          <a:ln>
            <a:solidFill>
              <a:schemeClr val="bg1"/>
            </a:solidFill>
          </a:ln>
        </p:spPr>
      </p:pic>
      <p:pic>
        <p:nvPicPr>
          <p:cNvPr id="65" name="תמונה 64">
            <a:extLst>
              <a:ext uri="{FF2B5EF4-FFF2-40B4-BE49-F238E27FC236}">
                <a16:creationId xmlns:a16="http://schemas.microsoft.com/office/drawing/2014/main" id="{F379E831-6379-4B3A-B4EF-51F0AEDB2736}"/>
              </a:ext>
            </a:extLst>
          </p:cNvPr>
          <p:cNvPicPr>
            <a:picLocks noChangeAspect="1"/>
          </p:cNvPicPr>
          <p:nvPr/>
        </p:nvPicPr>
        <p:blipFill rotWithShape="1">
          <a:blip r:embed="rId3"/>
          <a:srcRect l="804" t="1073" r="45202" b="50734"/>
          <a:stretch/>
        </p:blipFill>
        <p:spPr>
          <a:xfrm>
            <a:off x="5049303" y="1797222"/>
            <a:ext cx="1645299" cy="1462489"/>
          </a:xfrm>
          <a:custGeom>
            <a:avLst/>
            <a:gdLst>
              <a:gd name="connsiteX0" fmla="*/ 0 w 1619999"/>
              <a:gd name="connsiteY0" fmla="*/ 0 h 1440000"/>
              <a:gd name="connsiteX1" fmla="*/ 1439999 w 1619999"/>
              <a:gd name="connsiteY1" fmla="*/ 0 h 1440000"/>
              <a:gd name="connsiteX2" fmla="*/ 1439999 w 1619999"/>
              <a:gd name="connsiteY2" fmla="*/ 540000 h 1440000"/>
              <a:gd name="connsiteX3" fmla="*/ 1619999 w 1619999"/>
              <a:gd name="connsiteY3" fmla="*/ 720000 h 1440000"/>
              <a:gd name="connsiteX4" fmla="*/ 1439999 w 1619999"/>
              <a:gd name="connsiteY4" fmla="*/ 900000 h 1440000"/>
              <a:gd name="connsiteX5" fmla="*/ 1439999 w 1619999"/>
              <a:gd name="connsiteY5" fmla="*/ 1440000 h 1440000"/>
              <a:gd name="connsiteX6" fmla="*/ 899999 w 1619999"/>
              <a:gd name="connsiteY6" fmla="*/ 1440000 h 1440000"/>
              <a:gd name="connsiteX7" fmla="*/ 719999 w 1619999"/>
              <a:gd name="connsiteY7" fmla="*/ 1260000 h 1440000"/>
              <a:gd name="connsiteX8" fmla="*/ 539999 w 1619999"/>
              <a:gd name="connsiteY8" fmla="*/ 1440000 h 1440000"/>
              <a:gd name="connsiteX9" fmla="*/ 0 w 1619999"/>
              <a:gd name="connsiteY9" fmla="*/ 1440000 h 14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999" h="1440000">
                <a:moveTo>
                  <a:pt x="0" y="0"/>
                </a:moveTo>
                <a:lnTo>
                  <a:pt x="1439999" y="0"/>
                </a:lnTo>
                <a:lnTo>
                  <a:pt x="1439999" y="540000"/>
                </a:lnTo>
                <a:cubicBezTo>
                  <a:pt x="1539410" y="540000"/>
                  <a:pt x="1619999" y="620589"/>
                  <a:pt x="1619999" y="720000"/>
                </a:cubicBezTo>
                <a:cubicBezTo>
                  <a:pt x="1619999" y="819411"/>
                  <a:pt x="1539410" y="900000"/>
                  <a:pt x="1439999" y="900000"/>
                </a:cubicBezTo>
                <a:lnTo>
                  <a:pt x="1439999" y="1440000"/>
                </a:lnTo>
                <a:lnTo>
                  <a:pt x="899999" y="1440000"/>
                </a:lnTo>
                <a:cubicBezTo>
                  <a:pt x="899999" y="1340589"/>
                  <a:pt x="819410" y="1260000"/>
                  <a:pt x="719999" y="1260000"/>
                </a:cubicBezTo>
                <a:cubicBezTo>
                  <a:pt x="620588" y="1260000"/>
                  <a:pt x="539999" y="1340589"/>
                  <a:pt x="539999" y="1440000"/>
                </a:cubicBezTo>
                <a:lnTo>
                  <a:pt x="0" y="1440000"/>
                </a:lnTo>
                <a:close/>
              </a:path>
            </a:pathLst>
          </a:custGeom>
        </p:spPr>
      </p:pic>
      <p:sp>
        <p:nvSpPr>
          <p:cNvPr id="66" name="תיבת טקסט 65">
            <a:extLst>
              <a:ext uri="{FF2B5EF4-FFF2-40B4-BE49-F238E27FC236}">
                <a16:creationId xmlns:a16="http://schemas.microsoft.com/office/drawing/2014/main" id="{7B2D737B-BEA0-4B22-A426-7CA41E6AA6CC}"/>
              </a:ext>
            </a:extLst>
          </p:cNvPr>
          <p:cNvSpPr txBox="1"/>
          <p:nvPr/>
        </p:nvSpPr>
        <p:spPr>
          <a:xfrm>
            <a:off x="5300889" y="2402110"/>
            <a:ext cx="1142129" cy="338554"/>
          </a:xfrm>
          <a:prstGeom prst="rect">
            <a:avLst/>
          </a:prstGeom>
          <a:noFill/>
        </p:spPr>
        <p:txBody>
          <a:bodyPr wrap="square">
            <a:spAutoFit/>
          </a:bodyPr>
          <a:lstStyle/>
          <a:p>
            <a:r>
              <a:rPr kumimoji="0" lang="en-US" sz="1600" b="1" i="0" u="none" strike="noStrike" kern="0" cap="none" spc="0" normalizeH="0" baseline="0" noProof="0" dirty="0">
                <a:ln>
                  <a:noFill/>
                </a:ln>
                <a:solidFill>
                  <a:schemeClr val="bg1"/>
                </a:solidFill>
                <a:effectLst/>
                <a:uLnTx/>
                <a:uFillTx/>
                <a:latin typeface="Barlow Light"/>
                <a:cs typeface="Arial"/>
                <a:sym typeface="Barlow Light"/>
              </a:rPr>
              <a:t>ETX game</a:t>
            </a:r>
            <a:endParaRPr lang="en-IL" sz="1100" b="1" dirty="0">
              <a:solidFill>
                <a:schemeClr val="bg1"/>
              </a:solidFill>
            </a:endParaRPr>
          </a:p>
        </p:txBody>
      </p:sp>
      <p:sp>
        <p:nvSpPr>
          <p:cNvPr id="67" name="תיבת טקסט 66">
            <a:extLst>
              <a:ext uri="{FF2B5EF4-FFF2-40B4-BE49-F238E27FC236}">
                <a16:creationId xmlns:a16="http://schemas.microsoft.com/office/drawing/2014/main" id="{7FB944E3-A0D7-4885-B31C-6D886C87036C}"/>
              </a:ext>
            </a:extLst>
          </p:cNvPr>
          <p:cNvSpPr txBox="1"/>
          <p:nvPr/>
        </p:nvSpPr>
        <p:spPr>
          <a:xfrm>
            <a:off x="5243462" y="3864599"/>
            <a:ext cx="1142129" cy="338554"/>
          </a:xfrm>
          <a:prstGeom prst="rect">
            <a:avLst/>
          </a:prstGeom>
          <a:noFill/>
        </p:spPr>
        <p:txBody>
          <a:bodyPr wrap="square">
            <a:spAutoFit/>
          </a:bodyPr>
          <a:lstStyle/>
          <a:p>
            <a:r>
              <a:rPr kumimoji="0" lang="en-US" sz="1600" b="1" i="0" u="none" strike="noStrike" kern="0" cap="none" spc="0" normalizeH="0" baseline="0" noProof="0" dirty="0">
                <a:ln>
                  <a:noFill/>
                </a:ln>
                <a:solidFill>
                  <a:schemeClr val="bg1"/>
                </a:solidFill>
                <a:effectLst/>
                <a:uLnTx/>
                <a:uFillTx/>
                <a:latin typeface="Barlow Light"/>
                <a:cs typeface="Arial"/>
                <a:sym typeface="Barlow Light"/>
              </a:rPr>
              <a:t>ETX game</a:t>
            </a:r>
            <a:endParaRPr lang="en-IL" sz="1100" b="1" dirty="0">
              <a:solidFill>
                <a:schemeClr val="bg1"/>
              </a:solidFill>
            </a:endParaRPr>
          </a:p>
        </p:txBody>
      </p:sp>
      <p:sp>
        <p:nvSpPr>
          <p:cNvPr id="68" name="תיבת טקסט 67">
            <a:extLst>
              <a:ext uri="{FF2B5EF4-FFF2-40B4-BE49-F238E27FC236}">
                <a16:creationId xmlns:a16="http://schemas.microsoft.com/office/drawing/2014/main" id="{D851185E-85F5-49D5-A28C-5235918F37E2}"/>
              </a:ext>
            </a:extLst>
          </p:cNvPr>
          <p:cNvSpPr txBox="1"/>
          <p:nvPr/>
        </p:nvSpPr>
        <p:spPr>
          <a:xfrm>
            <a:off x="6861433" y="2398768"/>
            <a:ext cx="1142129" cy="338554"/>
          </a:xfrm>
          <a:prstGeom prst="rect">
            <a:avLst/>
          </a:prstGeom>
          <a:noFill/>
        </p:spPr>
        <p:txBody>
          <a:bodyPr wrap="square">
            <a:spAutoFit/>
          </a:bodyPr>
          <a:lstStyle/>
          <a:p>
            <a:r>
              <a:rPr kumimoji="0" lang="en-US" sz="1600" b="1" i="0" u="none" strike="noStrike" kern="0" cap="none" spc="0" normalizeH="0" baseline="0" noProof="0" dirty="0">
                <a:ln>
                  <a:noFill/>
                </a:ln>
                <a:solidFill>
                  <a:schemeClr val="bg1"/>
                </a:solidFill>
                <a:effectLst/>
                <a:uLnTx/>
                <a:uFillTx/>
                <a:latin typeface="Barlow Light"/>
                <a:cs typeface="Arial"/>
                <a:sym typeface="Barlow Light"/>
              </a:rPr>
              <a:t>ETX game</a:t>
            </a:r>
            <a:endParaRPr lang="en-IL" sz="1100" b="1" dirty="0">
              <a:solidFill>
                <a:schemeClr val="bg1"/>
              </a:solidFill>
            </a:endParaRPr>
          </a:p>
        </p:txBody>
      </p:sp>
      <p:sp>
        <p:nvSpPr>
          <p:cNvPr id="69" name="תיבת טקסט 68">
            <a:extLst>
              <a:ext uri="{FF2B5EF4-FFF2-40B4-BE49-F238E27FC236}">
                <a16:creationId xmlns:a16="http://schemas.microsoft.com/office/drawing/2014/main" id="{06C92966-CA14-4A3D-8E13-CE7F393B2F6F}"/>
              </a:ext>
            </a:extLst>
          </p:cNvPr>
          <p:cNvSpPr txBox="1"/>
          <p:nvPr/>
        </p:nvSpPr>
        <p:spPr>
          <a:xfrm>
            <a:off x="6763378" y="3887230"/>
            <a:ext cx="1142129" cy="338554"/>
          </a:xfrm>
          <a:prstGeom prst="rect">
            <a:avLst/>
          </a:prstGeom>
          <a:noFill/>
        </p:spPr>
        <p:txBody>
          <a:bodyPr wrap="square">
            <a:spAutoFit/>
          </a:bodyPr>
          <a:lstStyle/>
          <a:p>
            <a:r>
              <a:rPr kumimoji="0" lang="en-US" sz="1600" b="1" i="0" u="none" strike="noStrike" kern="0" cap="none" spc="0" normalizeH="0" baseline="0" noProof="0" dirty="0">
                <a:ln>
                  <a:noFill/>
                </a:ln>
                <a:solidFill>
                  <a:schemeClr val="bg1"/>
                </a:solidFill>
                <a:effectLst/>
                <a:uLnTx/>
                <a:uFillTx/>
                <a:latin typeface="Barlow Light"/>
                <a:cs typeface="Arial"/>
                <a:sym typeface="Barlow Light"/>
              </a:rPr>
              <a:t>ETX game</a:t>
            </a:r>
            <a:endParaRPr lang="en-IL" sz="1100" b="1" dirty="0">
              <a:solidFill>
                <a:schemeClr val="bg1"/>
              </a:solidFill>
            </a:endParaRPr>
          </a:p>
        </p:txBody>
      </p:sp>
      <p:sp>
        <p:nvSpPr>
          <p:cNvPr id="70" name="תיבת טקסט 69">
            <a:extLst>
              <a:ext uri="{FF2B5EF4-FFF2-40B4-BE49-F238E27FC236}">
                <a16:creationId xmlns:a16="http://schemas.microsoft.com/office/drawing/2014/main" id="{E127937D-D1AD-425C-BF2C-412B36561099}"/>
              </a:ext>
            </a:extLst>
          </p:cNvPr>
          <p:cNvSpPr txBox="1"/>
          <p:nvPr/>
        </p:nvSpPr>
        <p:spPr>
          <a:xfrm>
            <a:off x="5606060" y="1423704"/>
            <a:ext cx="4598894" cy="400110"/>
          </a:xfrm>
          <a:prstGeom prst="rect">
            <a:avLst/>
          </a:prstGeom>
          <a:noFill/>
        </p:spPr>
        <p:txBody>
          <a:bodyPr wrap="square">
            <a:spAutoFit/>
          </a:bodyPr>
          <a:lstStyle/>
          <a:p>
            <a:r>
              <a:rPr kumimoji="0" lang="en-US" sz="2000" b="0" i="0" u="none" strike="noStrike" kern="0" cap="none" spc="0" normalizeH="0" baseline="0" noProof="0" dirty="0">
                <a:ln>
                  <a:noFill/>
                </a:ln>
                <a:solidFill>
                  <a:srgbClr val="3A3F50"/>
                </a:solidFill>
                <a:effectLst/>
                <a:uLnTx/>
                <a:uFillTx/>
                <a:latin typeface="Barlow Light"/>
                <a:cs typeface="Arial"/>
                <a:sym typeface="Barlow Light"/>
              </a:rPr>
              <a:t>Coalitional game</a:t>
            </a:r>
            <a:endParaRPr lang="en-IL" dirty="0"/>
          </a:p>
        </p:txBody>
      </p:sp>
    </p:spTree>
    <p:extLst>
      <p:ext uri="{BB962C8B-B14F-4D97-AF65-F5344CB8AC3E}">
        <p14:creationId xmlns:p14="http://schemas.microsoft.com/office/powerpoint/2010/main" val="14620573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7</a:t>
            </a:fld>
            <a:endParaRPr/>
          </a:p>
        </p:txBody>
      </p:sp>
      <p:sp>
        <p:nvSpPr>
          <p:cNvPr id="59" name="Google Shape;594;p17">
            <a:extLst>
              <a:ext uri="{FF2B5EF4-FFF2-40B4-BE49-F238E27FC236}">
                <a16:creationId xmlns:a16="http://schemas.microsoft.com/office/drawing/2014/main" id="{D2ED4286-6E43-4D27-80DA-26351AEC1DFE}"/>
              </a:ext>
            </a:extLst>
          </p:cNvPr>
          <p:cNvSpPr txBox="1">
            <a:spLocks noGrp="1"/>
          </p:cNvSpPr>
          <p:nvPr>
            <p:ph type="title"/>
          </p:nvPr>
        </p:nvSpPr>
        <p:spPr>
          <a:xfrm>
            <a:off x="620075" y="605600"/>
            <a:ext cx="641262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Simulation - Glove Game</a:t>
            </a:r>
            <a:endParaRPr sz="4400" dirty="0"/>
          </a:p>
        </p:txBody>
      </p:sp>
      <p:pic>
        <p:nvPicPr>
          <p:cNvPr id="8" name="תמונה 7" descr="תמונה שמכילה טקסט, צילום מסך, קבלה&#10;&#10;התיאור נוצר באופן אוטומטי">
            <a:extLst>
              <a:ext uri="{FF2B5EF4-FFF2-40B4-BE49-F238E27FC236}">
                <a16:creationId xmlns:a16="http://schemas.microsoft.com/office/drawing/2014/main" id="{08CF973B-658E-4769-8F86-64A7F4BF0E38}"/>
              </a:ext>
            </a:extLst>
          </p:cNvPr>
          <p:cNvPicPr>
            <a:picLocks noChangeAspect="1"/>
          </p:cNvPicPr>
          <p:nvPr/>
        </p:nvPicPr>
        <p:blipFill rotWithShape="1">
          <a:blip r:embed="rId3"/>
          <a:srcRect l="2650" t="1562" r="5249" b="18817"/>
          <a:stretch/>
        </p:blipFill>
        <p:spPr>
          <a:xfrm>
            <a:off x="2939844" y="1522770"/>
            <a:ext cx="4857136" cy="3015130"/>
          </a:xfrm>
          <a:prstGeom prst="rect">
            <a:avLst/>
          </a:prstGeom>
        </p:spPr>
      </p:pic>
      <p:graphicFrame>
        <p:nvGraphicFramePr>
          <p:cNvPr id="17" name="טבלה 29">
            <a:extLst>
              <a:ext uri="{FF2B5EF4-FFF2-40B4-BE49-F238E27FC236}">
                <a16:creationId xmlns:a16="http://schemas.microsoft.com/office/drawing/2014/main" id="{2166160A-41D6-4A84-85EF-2B87B69E2310}"/>
              </a:ext>
            </a:extLst>
          </p:cNvPr>
          <p:cNvGraphicFramePr>
            <a:graphicFrameLocks noGrp="1"/>
          </p:cNvGraphicFramePr>
          <p:nvPr>
            <p:extLst>
              <p:ext uri="{D42A27DB-BD31-4B8C-83A1-F6EECF244321}">
                <p14:modId xmlns:p14="http://schemas.microsoft.com/office/powerpoint/2010/main" val="238924768"/>
              </p:ext>
            </p:extLst>
          </p:nvPr>
        </p:nvGraphicFramePr>
        <p:xfrm>
          <a:off x="836023" y="1760236"/>
          <a:ext cx="1500584" cy="2316480"/>
        </p:xfrm>
        <a:graphic>
          <a:graphicData uri="http://schemas.openxmlformats.org/drawingml/2006/table">
            <a:tbl>
              <a:tblPr firstRow="1" bandRow="1">
                <a:tableStyleId>{B301B821-A1FF-4177-AEE7-76D212191A09}</a:tableStyleId>
              </a:tblPr>
              <a:tblGrid>
                <a:gridCol w="750292">
                  <a:extLst>
                    <a:ext uri="{9D8B030D-6E8A-4147-A177-3AD203B41FA5}">
                      <a16:colId xmlns:a16="http://schemas.microsoft.com/office/drawing/2014/main" val="899810634"/>
                    </a:ext>
                  </a:extLst>
                </a:gridCol>
                <a:gridCol w="750292">
                  <a:extLst>
                    <a:ext uri="{9D8B030D-6E8A-4147-A177-3AD203B41FA5}">
                      <a16:colId xmlns:a16="http://schemas.microsoft.com/office/drawing/2014/main" val="3292001716"/>
                    </a:ext>
                  </a:extLst>
                </a:gridCol>
              </a:tblGrid>
              <a:tr h="285911">
                <a:tc>
                  <a:txBody>
                    <a:bodyPr/>
                    <a:lstStyle/>
                    <a:p>
                      <a:pPr algn="ctr"/>
                      <a:r>
                        <a:rPr lang="en-US" sz="1300" b="0" dirty="0">
                          <a:latin typeface="Barlow SemiBold" panose="00000700000000000000" pitchFamily="2" charset="0"/>
                        </a:rPr>
                        <a:t>Coalition</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300" b="0" dirty="0">
                          <a:latin typeface="Barlow SemiBold" panose="00000700000000000000" pitchFamily="2" charset="0"/>
                        </a:rPr>
                        <a:t>Payoff</a:t>
                      </a:r>
                      <a:endParaRPr lang="en-IL" sz="1300" b="0" dirty="0">
                        <a:latin typeface="Barlow SemiBold" panose="00000700000000000000" pitchFamily="2" charset="0"/>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85911">
                <a:tc>
                  <a:txBody>
                    <a:bodyPr/>
                    <a:lstStyle/>
                    <a:p>
                      <a:pPr algn="ctr"/>
                      <a:r>
                        <a:rPr lang="en-US" sz="1300" b="0" dirty="0">
                          <a:latin typeface="Barlow SemiBold" panose="00000700000000000000" pitchFamily="2" charset="0"/>
                        </a:rPr>
                        <a:t>A</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300" b="0" dirty="0">
                          <a:latin typeface="Barlow SemiBold" panose="00000700000000000000" pitchFamily="2" charset="0"/>
                        </a:rPr>
                        <a:t>0</a:t>
                      </a:r>
                      <a:endParaRPr lang="en-IL" sz="1300" b="0" dirty="0">
                        <a:latin typeface="Barlow SemiBold" panose="00000700000000000000" pitchFamily="2" charset="0"/>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85911">
                <a:tc>
                  <a:txBody>
                    <a:bodyPr/>
                    <a:lstStyle/>
                    <a:p>
                      <a:pPr algn="ctr"/>
                      <a:r>
                        <a:rPr lang="en-US" sz="1300" b="0" dirty="0">
                          <a:latin typeface="Barlow SemiBold" panose="00000700000000000000" pitchFamily="2" charset="0"/>
                        </a:rPr>
                        <a:t>B</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300" b="0" dirty="0">
                          <a:latin typeface="Barlow SemiBold" panose="00000700000000000000" pitchFamily="2" charset="0"/>
                        </a:rPr>
                        <a:t>0</a:t>
                      </a:r>
                      <a:endParaRPr lang="en-IL" sz="1300" b="0" dirty="0">
                        <a:latin typeface="Barlow SemiBold" panose="00000700000000000000" pitchFamily="2" charset="0"/>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85911">
                <a:tc>
                  <a:txBody>
                    <a:bodyPr/>
                    <a:lstStyle/>
                    <a:p>
                      <a:pPr algn="ctr"/>
                      <a:r>
                        <a:rPr lang="en-US" sz="1300" b="0" dirty="0">
                          <a:latin typeface="Barlow SemiBold" panose="00000700000000000000" pitchFamily="2" charset="0"/>
                        </a:rPr>
                        <a:t>C</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300" b="0" dirty="0">
                          <a:latin typeface="Barlow SemiBold" panose="00000700000000000000" pitchFamily="2" charset="0"/>
                        </a:rPr>
                        <a:t>0</a:t>
                      </a:r>
                      <a:endParaRPr lang="en-IL" sz="1300" b="0" dirty="0">
                        <a:latin typeface="Barlow SemiBold" panose="00000700000000000000" pitchFamily="2" charset="0"/>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85911">
                <a:tc>
                  <a:txBody>
                    <a:bodyPr/>
                    <a:lstStyle/>
                    <a:p>
                      <a:pPr algn="ctr"/>
                      <a:r>
                        <a:rPr lang="en-US" sz="1300" b="0" dirty="0">
                          <a:latin typeface="Barlow SemiBold" panose="00000700000000000000" pitchFamily="2" charset="0"/>
                        </a:rPr>
                        <a:t>A+B</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300" b="0" dirty="0">
                          <a:latin typeface="Barlow SemiBold" panose="00000700000000000000" pitchFamily="2" charset="0"/>
                        </a:rPr>
                        <a:t>12</a:t>
                      </a:r>
                      <a:endParaRPr lang="en-IL" sz="1300" b="0" dirty="0">
                        <a:latin typeface="Barlow SemiBold" panose="00000700000000000000" pitchFamily="2" charset="0"/>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85911">
                <a:tc>
                  <a:txBody>
                    <a:bodyPr/>
                    <a:lstStyle/>
                    <a:p>
                      <a:pPr algn="ctr"/>
                      <a:r>
                        <a:rPr lang="en-US" sz="1300" b="0" dirty="0">
                          <a:latin typeface="Barlow SemiBold" panose="00000700000000000000" pitchFamily="2" charset="0"/>
                        </a:rPr>
                        <a:t>A+C</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300" b="0" dirty="0">
                          <a:latin typeface="Barlow SemiBold" panose="00000700000000000000" pitchFamily="2" charset="0"/>
                        </a:rPr>
                        <a:t>12</a:t>
                      </a:r>
                      <a:endParaRPr lang="en-IL" sz="1300" b="0" dirty="0">
                        <a:latin typeface="Barlow SemiBold" panose="00000700000000000000" pitchFamily="2" charset="0"/>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85911">
                <a:tc>
                  <a:txBody>
                    <a:bodyPr/>
                    <a:lstStyle/>
                    <a:p>
                      <a:pPr algn="ctr"/>
                      <a:r>
                        <a:rPr lang="en-US" sz="1300" b="0" dirty="0">
                          <a:latin typeface="Barlow SemiBold" panose="00000700000000000000" pitchFamily="2" charset="0"/>
                        </a:rPr>
                        <a:t>B+C</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300" b="0" dirty="0">
                          <a:latin typeface="Barlow SemiBold" panose="00000700000000000000" pitchFamily="2" charset="0"/>
                        </a:rPr>
                        <a:t>0</a:t>
                      </a:r>
                      <a:endParaRPr lang="en-IL" sz="1300" b="0" dirty="0">
                        <a:latin typeface="Barlow SemiBold" panose="00000700000000000000" pitchFamily="2" charset="0"/>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177691">
                <a:tc>
                  <a:txBody>
                    <a:bodyPr/>
                    <a:lstStyle/>
                    <a:p>
                      <a:pPr algn="ctr"/>
                      <a:r>
                        <a:rPr lang="en-US" sz="1300" b="0" dirty="0">
                          <a:latin typeface="Barlow SemiBold" panose="00000700000000000000" pitchFamily="2" charset="0"/>
                        </a:rPr>
                        <a:t>A+B+C</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300" b="0" dirty="0">
                          <a:latin typeface="Barlow SemiBold" panose="00000700000000000000" pitchFamily="2" charset="0"/>
                        </a:rPr>
                        <a:t>12</a:t>
                      </a:r>
                      <a:endParaRPr lang="en-IL" sz="1300" b="0" dirty="0">
                        <a:latin typeface="Barlow SemiBold" panose="00000700000000000000" pitchFamily="2" charset="0"/>
                      </a:endParaRPr>
                    </a:p>
                  </a:txBody>
                  <a:tcPr marL="45720" marR="4572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spTree>
    <p:extLst>
      <p:ext uri="{BB962C8B-B14F-4D97-AF65-F5344CB8AC3E}">
        <p14:creationId xmlns:p14="http://schemas.microsoft.com/office/powerpoint/2010/main" val="1195691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8</a:t>
            </a:fld>
            <a:endParaRPr/>
          </a:p>
        </p:txBody>
      </p:sp>
      <p:sp>
        <p:nvSpPr>
          <p:cNvPr id="59" name="Google Shape;594;p17">
            <a:extLst>
              <a:ext uri="{FF2B5EF4-FFF2-40B4-BE49-F238E27FC236}">
                <a16:creationId xmlns:a16="http://schemas.microsoft.com/office/drawing/2014/main" id="{D2ED4286-6E43-4D27-80DA-26351AEC1DFE}"/>
              </a:ext>
            </a:extLst>
          </p:cNvPr>
          <p:cNvSpPr txBox="1">
            <a:spLocks noGrp="1"/>
          </p:cNvSpPr>
          <p:nvPr>
            <p:ph type="title"/>
          </p:nvPr>
        </p:nvSpPr>
        <p:spPr>
          <a:xfrm>
            <a:off x="610931" y="463389"/>
            <a:ext cx="6412627"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4400" dirty="0"/>
              <a:t>Simulation - Glove Game</a:t>
            </a:r>
            <a:endParaRPr sz="4400" dirty="0"/>
          </a:p>
        </p:txBody>
      </p:sp>
      <p:graphicFrame>
        <p:nvGraphicFramePr>
          <p:cNvPr id="7" name="טבלה 29">
            <a:extLst>
              <a:ext uri="{FF2B5EF4-FFF2-40B4-BE49-F238E27FC236}">
                <a16:creationId xmlns:a16="http://schemas.microsoft.com/office/drawing/2014/main" id="{6E7FD545-0805-4BBD-B323-CE24AC139048}"/>
              </a:ext>
            </a:extLst>
          </p:cNvPr>
          <p:cNvGraphicFramePr>
            <a:graphicFrameLocks noGrp="1"/>
          </p:cNvGraphicFramePr>
          <p:nvPr>
            <p:extLst>
              <p:ext uri="{D42A27DB-BD31-4B8C-83A1-F6EECF244321}">
                <p14:modId xmlns:p14="http://schemas.microsoft.com/office/powerpoint/2010/main" val="3316702507"/>
              </p:ext>
            </p:extLst>
          </p:nvPr>
        </p:nvGraphicFramePr>
        <p:xfrm>
          <a:off x="2042692" y="1353904"/>
          <a:ext cx="895146" cy="2197947"/>
        </p:xfrm>
        <a:graphic>
          <a:graphicData uri="http://schemas.openxmlformats.org/drawingml/2006/table">
            <a:tbl>
              <a:tblPr firstRow="1" bandRow="1">
                <a:tableStyleId>{B301B821-A1FF-4177-AEE7-76D212191A09}</a:tableStyleId>
              </a:tblPr>
              <a:tblGrid>
                <a:gridCol w="895146">
                  <a:extLst>
                    <a:ext uri="{9D8B030D-6E8A-4147-A177-3AD203B41FA5}">
                      <a16:colId xmlns:a16="http://schemas.microsoft.com/office/drawing/2014/main" val="3292001716"/>
                    </a:ext>
                  </a:extLst>
                </a:gridCol>
              </a:tblGrid>
              <a:tr h="277707">
                <a:tc>
                  <a:txBody>
                    <a:bodyPr/>
                    <a:lstStyle/>
                    <a:p>
                      <a:pPr algn="ctr"/>
                      <a:r>
                        <a:rPr lang="en-US" sz="1200" b="0" dirty="0">
                          <a:latin typeface="Barlow SemiBold" panose="00000700000000000000" pitchFamily="2" charset="0"/>
                        </a:rPr>
                        <a:t>Glove Game</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63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latin typeface="Barlow SemiBold" panose="00000700000000000000" pitchFamily="2" charset="0"/>
                        </a:rPr>
                        <a:t>A=$0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63091">
                <a:tc>
                  <a:txBody>
                    <a:bodyPr/>
                    <a:lstStyle/>
                    <a:p>
                      <a:pPr algn="l"/>
                      <a:r>
                        <a:rPr lang="en-US" sz="1200" b="0" dirty="0">
                          <a:latin typeface="Barlow SemiBold" panose="00000700000000000000" pitchFamily="2" charset="0"/>
                        </a:rPr>
                        <a:t>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63091">
                <a:tc>
                  <a:txBody>
                    <a:bodyPr/>
                    <a:lstStyle/>
                    <a:p>
                      <a:pPr algn="l"/>
                      <a:r>
                        <a:rPr lang="en-US" sz="1200" b="0" dirty="0">
                          <a:latin typeface="Barlow SemiBold" panose="00000700000000000000" pitchFamily="2" charset="0"/>
                        </a:rPr>
                        <a:t>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63091">
                <a:tc>
                  <a:txBody>
                    <a:bodyPr/>
                    <a:lstStyle/>
                    <a:p>
                      <a:pPr algn="l"/>
                      <a:r>
                        <a:rPr lang="en-US" sz="1200" b="0" dirty="0">
                          <a:latin typeface="Barlow SemiBold" panose="00000700000000000000" pitchFamily="2" charset="0"/>
                        </a:rPr>
                        <a:t>A+B=$12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63091">
                <a:tc>
                  <a:txBody>
                    <a:bodyPr/>
                    <a:lstStyle/>
                    <a:p>
                      <a:pPr algn="l"/>
                      <a:r>
                        <a:rPr lang="en-US" sz="1200" b="0" dirty="0">
                          <a:latin typeface="Barlow SemiBold" panose="00000700000000000000" pitchFamily="2" charset="0"/>
                        </a:rPr>
                        <a:t>A+C=$12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63091">
                <a:tc>
                  <a:txBody>
                    <a:bodyPr/>
                    <a:lstStyle/>
                    <a:p>
                      <a:pPr algn="l"/>
                      <a:r>
                        <a:rPr lang="en-US" sz="1200" b="0" dirty="0">
                          <a:latin typeface="Barlow SemiBold" panose="00000700000000000000" pitchFamily="2" charset="0"/>
                        </a:rPr>
                        <a:t>B+C=$0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263091">
                <a:tc>
                  <a:txBody>
                    <a:bodyPr/>
                    <a:lstStyle/>
                    <a:p>
                      <a:pPr algn="l"/>
                      <a:r>
                        <a:rPr lang="en-US" sz="1200" b="0" dirty="0">
                          <a:latin typeface="Barlow SemiBold" panose="00000700000000000000" pitchFamily="2" charset="0"/>
                        </a:rPr>
                        <a:t>A+B+C=$12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graphicFrame>
        <p:nvGraphicFramePr>
          <p:cNvPr id="10" name="טבלה 29">
            <a:extLst>
              <a:ext uri="{FF2B5EF4-FFF2-40B4-BE49-F238E27FC236}">
                <a16:creationId xmlns:a16="http://schemas.microsoft.com/office/drawing/2014/main" id="{D3D080EC-A700-48E4-9089-8FF7AF576B98}"/>
              </a:ext>
            </a:extLst>
          </p:cNvPr>
          <p:cNvGraphicFramePr>
            <a:graphicFrameLocks noGrp="1"/>
          </p:cNvGraphicFramePr>
          <p:nvPr>
            <p:extLst>
              <p:ext uri="{D42A27DB-BD31-4B8C-83A1-F6EECF244321}">
                <p14:modId xmlns:p14="http://schemas.microsoft.com/office/powerpoint/2010/main" val="4202448282"/>
              </p:ext>
            </p:extLst>
          </p:nvPr>
        </p:nvGraphicFramePr>
        <p:xfrm>
          <a:off x="3656142" y="1357291"/>
          <a:ext cx="895146" cy="2194560"/>
        </p:xfrm>
        <a:graphic>
          <a:graphicData uri="http://schemas.openxmlformats.org/drawingml/2006/table">
            <a:tbl>
              <a:tblPr firstRow="1" bandRow="1">
                <a:tableStyleId>{B301B821-A1FF-4177-AEE7-76D212191A09}</a:tableStyleId>
              </a:tblPr>
              <a:tblGrid>
                <a:gridCol w="895146">
                  <a:extLst>
                    <a:ext uri="{9D8B030D-6E8A-4147-A177-3AD203B41FA5}">
                      <a16:colId xmlns:a16="http://schemas.microsoft.com/office/drawing/2014/main" val="3292001716"/>
                    </a:ext>
                  </a:extLst>
                </a:gridCol>
              </a:tblGrid>
              <a:tr h="255805">
                <a:tc>
                  <a:txBody>
                    <a:bodyPr/>
                    <a:lstStyle/>
                    <a:p>
                      <a:pPr algn="ctr"/>
                      <a:r>
                        <a:rPr lang="en-US" sz="1200" b="0" dirty="0">
                          <a:latin typeface="Barlow SemiBold" panose="00000700000000000000" pitchFamily="2" charset="0"/>
                        </a:rPr>
                        <a:t>(1)</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5580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latin typeface="Barlow SemiBold" panose="00000700000000000000" pitchFamily="2" charset="0"/>
                        </a:rPr>
                        <a:t>A=$0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55805">
                <a:tc>
                  <a:txBody>
                    <a:bodyPr/>
                    <a:lstStyle/>
                    <a:p>
                      <a:pPr algn="l"/>
                      <a:r>
                        <a:rPr lang="en-US" sz="1200" b="0" dirty="0">
                          <a:latin typeface="Barlow SemiBold" panose="00000700000000000000" pitchFamily="2" charset="0"/>
                        </a:rPr>
                        <a:t>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55805">
                <a:tc>
                  <a:txBody>
                    <a:bodyPr/>
                    <a:lstStyle/>
                    <a:p>
                      <a:pPr algn="l"/>
                      <a:r>
                        <a:rPr lang="en-US" sz="1200" b="0" dirty="0">
                          <a:latin typeface="Barlow SemiBold" panose="00000700000000000000" pitchFamily="2" charset="0"/>
                        </a:rPr>
                        <a:t>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55805">
                <a:tc>
                  <a:txBody>
                    <a:bodyPr/>
                    <a:lstStyle/>
                    <a:p>
                      <a:pPr algn="l"/>
                      <a:r>
                        <a:rPr lang="en-US" sz="1200" b="0" dirty="0">
                          <a:latin typeface="Barlow SemiBold" panose="00000700000000000000" pitchFamily="2" charset="0"/>
                        </a:rPr>
                        <a:t>A+B=$12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55805">
                <a:tc>
                  <a:txBody>
                    <a:bodyPr/>
                    <a:lstStyle/>
                    <a:p>
                      <a:pPr algn="l"/>
                      <a:r>
                        <a:rPr lang="en-US" sz="1200" b="0" dirty="0">
                          <a:latin typeface="Barlow SemiBold" panose="00000700000000000000" pitchFamily="2" charset="0"/>
                        </a:rPr>
                        <a:t>A+C=$0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55805">
                <a:tc>
                  <a:txBody>
                    <a:bodyPr/>
                    <a:lstStyle/>
                    <a:p>
                      <a:pPr algn="l"/>
                      <a:r>
                        <a:rPr lang="en-US" sz="1200" b="0" dirty="0">
                          <a:latin typeface="Barlow SemiBold" panose="00000700000000000000" pitchFamily="2" charset="0"/>
                        </a:rPr>
                        <a:t>B+C=$0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255805">
                <a:tc>
                  <a:txBody>
                    <a:bodyPr/>
                    <a:lstStyle/>
                    <a:p>
                      <a:pPr algn="l"/>
                      <a:r>
                        <a:rPr lang="en-US" sz="1200" b="0" dirty="0">
                          <a:latin typeface="Barlow SemiBold" panose="00000700000000000000" pitchFamily="2" charset="0"/>
                        </a:rPr>
                        <a:t>A+B+C=$12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graphicFrame>
        <p:nvGraphicFramePr>
          <p:cNvPr id="11" name="טבלה 29">
            <a:extLst>
              <a:ext uri="{FF2B5EF4-FFF2-40B4-BE49-F238E27FC236}">
                <a16:creationId xmlns:a16="http://schemas.microsoft.com/office/drawing/2014/main" id="{D2E7F054-1D8F-4B47-B0D6-3CEFA6CB65F6}"/>
              </a:ext>
            </a:extLst>
          </p:cNvPr>
          <p:cNvGraphicFramePr>
            <a:graphicFrameLocks noGrp="1"/>
          </p:cNvGraphicFramePr>
          <p:nvPr>
            <p:extLst>
              <p:ext uri="{D42A27DB-BD31-4B8C-83A1-F6EECF244321}">
                <p14:modId xmlns:p14="http://schemas.microsoft.com/office/powerpoint/2010/main" val="751531518"/>
              </p:ext>
            </p:extLst>
          </p:nvPr>
        </p:nvGraphicFramePr>
        <p:xfrm>
          <a:off x="4978194" y="1369572"/>
          <a:ext cx="895146" cy="2197519"/>
        </p:xfrm>
        <a:graphic>
          <a:graphicData uri="http://schemas.openxmlformats.org/drawingml/2006/table">
            <a:tbl>
              <a:tblPr firstRow="1" bandRow="1">
                <a:tableStyleId>{B301B821-A1FF-4177-AEE7-76D212191A09}</a:tableStyleId>
              </a:tblPr>
              <a:tblGrid>
                <a:gridCol w="895146">
                  <a:extLst>
                    <a:ext uri="{9D8B030D-6E8A-4147-A177-3AD203B41FA5}">
                      <a16:colId xmlns:a16="http://schemas.microsoft.com/office/drawing/2014/main" val="3292001716"/>
                    </a:ext>
                  </a:extLst>
                </a:gridCol>
              </a:tblGrid>
              <a:tr h="277279">
                <a:tc>
                  <a:txBody>
                    <a:bodyPr/>
                    <a:lstStyle/>
                    <a:p>
                      <a:pPr algn="ctr"/>
                      <a:r>
                        <a:rPr lang="en-US" sz="1200" b="0" dirty="0">
                          <a:latin typeface="Barlow SemiBold" panose="00000700000000000000" pitchFamily="2" charset="0"/>
                        </a:rPr>
                        <a:t>(2)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7389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latin typeface="Barlow SemiBold" panose="00000700000000000000" pitchFamily="2" charset="0"/>
                        </a:rPr>
                        <a:t>A=$0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73897">
                <a:tc>
                  <a:txBody>
                    <a:bodyPr/>
                    <a:lstStyle/>
                    <a:p>
                      <a:pPr algn="l"/>
                      <a:r>
                        <a:rPr lang="en-US" sz="1200" b="0" dirty="0">
                          <a:latin typeface="Barlow SemiBold" panose="00000700000000000000" pitchFamily="2" charset="0"/>
                        </a:rPr>
                        <a:t>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73897">
                <a:tc>
                  <a:txBody>
                    <a:bodyPr/>
                    <a:lstStyle/>
                    <a:p>
                      <a:pPr algn="l"/>
                      <a:r>
                        <a:rPr lang="en-US" sz="1200" b="0" dirty="0">
                          <a:latin typeface="Barlow SemiBold" panose="00000700000000000000" pitchFamily="2" charset="0"/>
                        </a:rPr>
                        <a:t>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73897">
                <a:tc>
                  <a:txBody>
                    <a:bodyPr/>
                    <a:lstStyle/>
                    <a:p>
                      <a:pPr algn="l"/>
                      <a:r>
                        <a:rPr lang="en-US" sz="1200" b="0" dirty="0">
                          <a:latin typeface="Barlow SemiBold" panose="00000700000000000000" pitchFamily="2" charset="0"/>
                        </a:rPr>
                        <a:t>A+B=$0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73897">
                <a:tc>
                  <a:txBody>
                    <a:bodyPr/>
                    <a:lstStyle/>
                    <a:p>
                      <a:pPr algn="l"/>
                      <a:r>
                        <a:rPr lang="en-US" sz="1200" b="0" dirty="0">
                          <a:latin typeface="Barlow SemiBold" panose="00000700000000000000" pitchFamily="2" charset="0"/>
                        </a:rPr>
                        <a:t>A+C=$12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73897">
                <a:tc>
                  <a:txBody>
                    <a:bodyPr/>
                    <a:lstStyle/>
                    <a:p>
                      <a:pPr algn="l"/>
                      <a:r>
                        <a:rPr lang="en-US" sz="1200" b="0" dirty="0">
                          <a:latin typeface="Barlow SemiBold" panose="00000700000000000000" pitchFamily="2" charset="0"/>
                        </a:rPr>
                        <a:t>B+C=$0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273897">
                <a:tc>
                  <a:txBody>
                    <a:bodyPr/>
                    <a:lstStyle/>
                    <a:p>
                      <a:pPr algn="l"/>
                      <a:r>
                        <a:rPr lang="en-US" sz="1200" b="0" dirty="0">
                          <a:latin typeface="Barlow SemiBold" panose="00000700000000000000" pitchFamily="2" charset="0"/>
                        </a:rPr>
                        <a:t>A+B+C=$12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graphicFrame>
        <p:nvGraphicFramePr>
          <p:cNvPr id="12" name="טבלה 29">
            <a:extLst>
              <a:ext uri="{FF2B5EF4-FFF2-40B4-BE49-F238E27FC236}">
                <a16:creationId xmlns:a16="http://schemas.microsoft.com/office/drawing/2014/main" id="{99A9844C-ED73-45C8-9EA1-15D3A910446D}"/>
              </a:ext>
            </a:extLst>
          </p:cNvPr>
          <p:cNvGraphicFramePr>
            <a:graphicFrameLocks noGrp="1"/>
          </p:cNvGraphicFramePr>
          <p:nvPr>
            <p:extLst>
              <p:ext uri="{D42A27DB-BD31-4B8C-83A1-F6EECF244321}">
                <p14:modId xmlns:p14="http://schemas.microsoft.com/office/powerpoint/2010/main" val="3946935753"/>
              </p:ext>
            </p:extLst>
          </p:nvPr>
        </p:nvGraphicFramePr>
        <p:xfrm>
          <a:off x="6300246" y="1357291"/>
          <a:ext cx="895146" cy="2197947"/>
        </p:xfrm>
        <a:graphic>
          <a:graphicData uri="http://schemas.openxmlformats.org/drawingml/2006/table">
            <a:tbl>
              <a:tblPr firstRow="1" bandRow="1">
                <a:tableStyleId>{B301B821-A1FF-4177-AEE7-76D212191A09}</a:tableStyleId>
              </a:tblPr>
              <a:tblGrid>
                <a:gridCol w="895146">
                  <a:extLst>
                    <a:ext uri="{9D8B030D-6E8A-4147-A177-3AD203B41FA5}">
                      <a16:colId xmlns:a16="http://schemas.microsoft.com/office/drawing/2014/main" val="3292001716"/>
                    </a:ext>
                  </a:extLst>
                </a:gridCol>
              </a:tblGrid>
              <a:tr h="277707">
                <a:tc>
                  <a:txBody>
                    <a:bodyPr/>
                    <a:lstStyle/>
                    <a:p>
                      <a:pPr algn="ctr"/>
                      <a:r>
                        <a:rPr lang="en-US" sz="1200" b="0" dirty="0">
                          <a:latin typeface="Barlow SemiBold" panose="00000700000000000000" pitchFamily="2" charset="0"/>
                        </a:rPr>
                        <a:t>(3)</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0567814"/>
                  </a:ext>
                </a:extLst>
              </a:tr>
              <a:tr h="263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dirty="0">
                          <a:latin typeface="Barlow SemiBold" panose="00000700000000000000" pitchFamily="2" charset="0"/>
                        </a:rPr>
                        <a:t>A=$0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63091">
                <a:tc>
                  <a:txBody>
                    <a:bodyPr/>
                    <a:lstStyle/>
                    <a:p>
                      <a:pPr algn="l"/>
                      <a:r>
                        <a:rPr lang="en-US" sz="1200" b="0" dirty="0">
                          <a:latin typeface="Barlow SemiBold" panose="00000700000000000000" pitchFamily="2" charset="0"/>
                        </a:rPr>
                        <a:t>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63091">
                <a:tc>
                  <a:txBody>
                    <a:bodyPr/>
                    <a:lstStyle/>
                    <a:p>
                      <a:pPr algn="l"/>
                      <a:r>
                        <a:rPr lang="en-US" sz="1200" b="0" dirty="0">
                          <a:latin typeface="Barlow SemiBold" panose="00000700000000000000" pitchFamily="2" charset="0"/>
                        </a:rPr>
                        <a:t>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r h="263091">
                <a:tc>
                  <a:txBody>
                    <a:bodyPr/>
                    <a:lstStyle/>
                    <a:p>
                      <a:pPr algn="l"/>
                      <a:r>
                        <a:rPr lang="en-US" sz="1200" b="0" dirty="0">
                          <a:latin typeface="Barlow SemiBold" panose="00000700000000000000" pitchFamily="2" charset="0"/>
                        </a:rPr>
                        <a:t>A+B=$0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2698091"/>
                  </a:ext>
                </a:extLst>
              </a:tr>
              <a:tr h="263091">
                <a:tc>
                  <a:txBody>
                    <a:bodyPr/>
                    <a:lstStyle/>
                    <a:p>
                      <a:pPr algn="l"/>
                      <a:r>
                        <a:rPr lang="en-US" sz="1200" b="0" dirty="0">
                          <a:latin typeface="Barlow SemiBold" panose="00000700000000000000" pitchFamily="2" charset="0"/>
                        </a:rPr>
                        <a:t>A+C=$0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09845419"/>
                  </a:ext>
                </a:extLst>
              </a:tr>
              <a:tr h="263091">
                <a:tc>
                  <a:txBody>
                    <a:bodyPr/>
                    <a:lstStyle/>
                    <a:p>
                      <a:pPr algn="l"/>
                      <a:r>
                        <a:rPr lang="en-US" sz="1200" b="0" dirty="0">
                          <a:latin typeface="Barlow SemiBold" panose="00000700000000000000" pitchFamily="2" charset="0"/>
                        </a:rPr>
                        <a:t>B+C=$0</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6689911"/>
                  </a:ext>
                </a:extLst>
              </a:tr>
              <a:tr h="263091">
                <a:tc>
                  <a:txBody>
                    <a:bodyPr/>
                    <a:lstStyle/>
                    <a:p>
                      <a:pPr algn="l"/>
                      <a:r>
                        <a:rPr lang="en-US" sz="1200" b="0" dirty="0">
                          <a:latin typeface="Barlow SemiBold" panose="00000700000000000000" pitchFamily="2" charset="0"/>
                        </a:rPr>
                        <a:t>A+B+C=$-12</a:t>
                      </a:r>
                      <a:endParaRPr lang="en-IL" sz="12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73324"/>
                  </a:ext>
                </a:extLst>
              </a:tr>
            </a:tbl>
          </a:graphicData>
        </a:graphic>
      </p:graphicFrame>
      <p:sp>
        <p:nvSpPr>
          <p:cNvPr id="16" name="סימן חיבור 15">
            <a:extLst>
              <a:ext uri="{FF2B5EF4-FFF2-40B4-BE49-F238E27FC236}">
                <a16:creationId xmlns:a16="http://schemas.microsoft.com/office/drawing/2014/main" id="{4D364DA8-B7E9-45BC-8264-8A2358D7583F}"/>
              </a:ext>
            </a:extLst>
          </p:cNvPr>
          <p:cNvSpPr/>
          <p:nvPr/>
        </p:nvSpPr>
        <p:spPr>
          <a:xfrm>
            <a:off x="4595480" y="2348567"/>
            <a:ext cx="338522" cy="3767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 name="שווה ל 5">
            <a:extLst>
              <a:ext uri="{FF2B5EF4-FFF2-40B4-BE49-F238E27FC236}">
                <a16:creationId xmlns:a16="http://schemas.microsoft.com/office/drawing/2014/main" id="{34B49DF9-F1A8-4A27-A2D5-02631B2D907B}"/>
              </a:ext>
            </a:extLst>
          </p:cNvPr>
          <p:cNvSpPr/>
          <p:nvPr/>
        </p:nvSpPr>
        <p:spPr>
          <a:xfrm>
            <a:off x="3111931" y="2334121"/>
            <a:ext cx="371461" cy="42194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graphicFrame>
        <p:nvGraphicFramePr>
          <p:cNvPr id="25" name="טבלה 29">
            <a:extLst>
              <a:ext uri="{FF2B5EF4-FFF2-40B4-BE49-F238E27FC236}">
                <a16:creationId xmlns:a16="http://schemas.microsoft.com/office/drawing/2014/main" id="{82B272A8-C966-489F-A67D-DE0B0F5611ED}"/>
              </a:ext>
            </a:extLst>
          </p:cNvPr>
          <p:cNvGraphicFramePr>
            <a:graphicFrameLocks noGrp="1"/>
          </p:cNvGraphicFramePr>
          <p:nvPr>
            <p:extLst>
              <p:ext uri="{D42A27DB-BD31-4B8C-83A1-F6EECF244321}">
                <p14:modId xmlns:p14="http://schemas.microsoft.com/office/powerpoint/2010/main" val="1844477211"/>
              </p:ext>
            </p:extLst>
          </p:nvPr>
        </p:nvGraphicFramePr>
        <p:xfrm>
          <a:off x="3656142" y="3913214"/>
          <a:ext cx="895146" cy="868680"/>
        </p:xfrm>
        <a:graphic>
          <a:graphicData uri="http://schemas.openxmlformats.org/drawingml/2006/table">
            <a:tbl>
              <a:tblPr bandRow="1">
                <a:tableStyleId>{B301B821-A1FF-4177-AEE7-76D212191A09}</a:tableStyleId>
              </a:tblPr>
              <a:tblGrid>
                <a:gridCol w="895146">
                  <a:extLst>
                    <a:ext uri="{9D8B030D-6E8A-4147-A177-3AD203B41FA5}">
                      <a16:colId xmlns:a16="http://schemas.microsoft.com/office/drawing/2014/main" val="3292001716"/>
                    </a:ext>
                  </a:extLst>
                </a:gridCol>
              </a:tblGrid>
              <a:tr h="2173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dirty="0">
                          <a:latin typeface="Barlow SemiBold" panose="00000700000000000000" pitchFamily="2" charset="0"/>
                        </a:rPr>
                        <a:t>A: $6</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17361">
                <a:tc>
                  <a:txBody>
                    <a:bodyPr/>
                    <a:lstStyle/>
                    <a:p>
                      <a:pPr algn="l"/>
                      <a:r>
                        <a:rPr lang="en-US" sz="1300" b="0" dirty="0">
                          <a:latin typeface="Barlow SemiBold" panose="00000700000000000000" pitchFamily="2" charset="0"/>
                        </a:rPr>
                        <a:t>B: $6</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17361">
                <a:tc>
                  <a:txBody>
                    <a:bodyPr/>
                    <a:lstStyle/>
                    <a:p>
                      <a:pPr algn="l"/>
                      <a:r>
                        <a:rPr lang="en-US" sz="1300" b="0" dirty="0">
                          <a:latin typeface="Barlow SemiBold" panose="00000700000000000000" pitchFamily="2" charset="0"/>
                        </a:rPr>
                        <a:t>C: $0</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bl>
          </a:graphicData>
        </a:graphic>
      </p:graphicFrame>
      <p:graphicFrame>
        <p:nvGraphicFramePr>
          <p:cNvPr id="26" name="טבלה 29">
            <a:extLst>
              <a:ext uri="{FF2B5EF4-FFF2-40B4-BE49-F238E27FC236}">
                <a16:creationId xmlns:a16="http://schemas.microsoft.com/office/drawing/2014/main" id="{9E0F4BA8-7466-4FA3-9ECE-A10CDAA1E97B}"/>
              </a:ext>
            </a:extLst>
          </p:cNvPr>
          <p:cNvGraphicFramePr>
            <a:graphicFrameLocks noGrp="1"/>
          </p:cNvGraphicFramePr>
          <p:nvPr>
            <p:extLst>
              <p:ext uri="{D42A27DB-BD31-4B8C-83A1-F6EECF244321}">
                <p14:modId xmlns:p14="http://schemas.microsoft.com/office/powerpoint/2010/main" val="1015996212"/>
              </p:ext>
            </p:extLst>
          </p:nvPr>
        </p:nvGraphicFramePr>
        <p:xfrm>
          <a:off x="4979399" y="3913214"/>
          <a:ext cx="895146" cy="868680"/>
        </p:xfrm>
        <a:graphic>
          <a:graphicData uri="http://schemas.openxmlformats.org/drawingml/2006/table">
            <a:tbl>
              <a:tblPr bandRow="1">
                <a:tableStyleId>{B301B821-A1FF-4177-AEE7-76D212191A09}</a:tableStyleId>
              </a:tblPr>
              <a:tblGrid>
                <a:gridCol w="895146">
                  <a:extLst>
                    <a:ext uri="{9D8B030D-6E8A-4147-A177-3AD203B41FA5}">
                      <a16:colId xmlns:a16="http://schemas.microsoft.com/office/drawing/2014/main" val="3292001716"/>
                    </a:ext>
                  </a:extLst>
                </a:gridCol>
              </a:tblGrid>
              <a:tr h="21736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dirty="0">
                          <a:latin typeface="Barlow SemiBold" panose="00000700000000000000" pitchFamily="2" charset="0"/>
                        </a:rPr>
                        <a:t>A: $6</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17361">
                <a:tc>
                  <a:txBody>
                    <a:bodyPr/>
                    <a:lstStyle/>
                    <a:p>
                      <a:pPr algn="l"/>
                      <a:r>
                        <a:rPr lang="en-US" sz="1300" b="0" dirty="0">
                          <a:latin typeface="Barlow SemiBold" panose="00000700000000000000" pitchFamily="2" charset="0"/>
                        </a:rPr>
                        <a:t>B: $0</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17361">
                <a:tc>
                  <a:txBody>
                    <a:bodyPr/>
                    <a:lstStyle/>
                    <a:p>
                      <a:pPr algn="l"/>
                      <a:r>
                        <a:rPr lang="en-US" sz="1300" b="0" dirty="0">
                          <a:latin typeface="Barlow SemiBold" panose="00000700000000000000" pitchFamily="2" charset="0"/>
                        </a:rPr>
                        <a:t>C: $6</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bl>
          </a:graphicData>
        </a:graphic>
      </p:graphicFrame>
      <p:graphicFrame>
        <p:nvGraphicFramePr>
          <p:cNvPr id="27" name="טבלה 29">
            <a:extLst>
              <a:ext uri="{FF2B5EF4-FFF2-40B4-BE49-F238E27FC236}">
                <a16:creationId xmlns:a16="http://schemas.microsoft.com/office/drawing/2014/main" id="{23C1AB1C-F852-4794-9EA1-4DF418CC43F8}"/>
              </a:ext>
            </a:extLst>
          </p:cNvPr>
          <p:cNvGraphicFramePr>
            <a:graphicFrameLocks noGrp="1"/>
          </p:cNvGraphicFramePr>
          <p:nvPr>
            <p:extLst>
              <p:ext uri="{D42A27DB-BD31-4B8C-83A1-F6EECF244321}">
                <p14:modId xmlns:p14="http://schemas.microsoft.com/office/powerpoint/2010/main" val="857312378"/>
              </p:ext>
            </p:extLst>
          </p:nvPr>
        </p:nvGraphicFramePr>
        <p:xfrm>
          <a:off x="6300246" y="3922696"/>
          <a:ext cx="895146" cy="868680"/>
        </p:xfrm>
        <a:graphic>
          <a:graphicData uri="http://schemas.openxmlformats.org/drawingml/2006/table">
            <a:tbl>
              <a:tblPr bandRow="1">
                <a:tableStyleId>{B301B821-A1FF-4177-AEE7-76D212191A09}</a:tableStyleId>
              </a:tblPr>
              <a:tblGrid>
                <a:gridCol w="895146">
                  <a:extLst>
                    <a:ext uri="{9D8B030D-6E8A-4147-A177-3AD203B41FA5}">
                      <a16:colId xmlns:a16="http://schemas.microsoft.com/office/drawing/2014/main" val="3292001716"/>
                    </a:ext>
                  </a:extLst>
                </a:gridCol>
              </a:tblGrid>
              <a:tr h="2777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dirty="0">
                          <a:latin typeface="Barlow SemiBold" panose="00000700000000000000" pitchFamily="2" charset="0"/>
                        </a:rPr>
                        <a:t>A: $-4</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77707">
                <a:tc>
                  <a:txBody>
                    <a:bodyPr/>
                    <a:lstStyle/>
                    <a:p>
                      <a:pPr algn="l"/>
                      <a:r>
                        <a:rPr lang="en-US" sz="1300" b="0" dirty="0">
                          <a:latin typeface="Barlow SemiBold" panose="00000700000000000000" pitchFamily="2" charset="0"/>
                        </a:rPr>
                        <a:t>B: $-4</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77707">
                <a:tc>
                  <a:txBody>
                    <a:bodyPr/>
                    <a:lstStyle/>
                    <a:p>
                      <a:pPr algn="l"/>
                      <a:r>
                        <a:rPr lang="en-US" sz="1300" b="0" dirty="0">
                          <a:latin typeface="Barlow SemiBold" panose="00000700000000000000" pitchFamily="2" charset="0"/>
                        </a:rPr>
                        <a:t>C: $-4</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bl>
          </a:graphicData>
        </a:graphic>
      </p:graphicFrame>
      <p:graphicFrame>
        <p:nvGraphicFramePr>
          <p:cNvPr id="28" name="טבלה 29">
            <a:extLst>
              <a:ext uri="{FF2B5EF4-FFF2-40B4-BE49-F238E27FC236}">
                <a16:creationId xmlns:a16="http://schemas.microsoft.com/office/drawing/2014/main" id="{CE8802C1-54AB-46FF-AA91-9B517EDD03B6}"/>
              </a:ext>
            </a:extLst>
          </p:cNvPr>
          <p:cNvGraphicFramePr>
            <a:graphicFrameLocks noGrp="1"/>
          </p:cNvGraphicFramePr>
          <p:nvPr>
            <p:extLst>
              <p:ext uri="{D42A27DB-BD31-4B8C-83A1-F6EECF244321}">
                <p14:modId xmlns:p14="http://schemas.microsoft.com/office/powerpoint/2010/main" val="1309114092"/>
              </p:ext>
            </p:extLst>
          </p:nvPr>
        </p:nvGraphicFramePr>
        <p:xfrm>
          <a:off x="2039497" y="3902774"/>
          <a:ext cx="895146" cy="868680"/>
        </p:xfrm>
        <a:graphic>
          <a:graphicData uri="http://schemas.openxmlformats.org/drawingml/2006/table">
            <a:tbl>
              <a:tblPr bandRow="1">
                <a:tableStyleId>{B301B821-A1FF-4177-AEE7-76D212191A09}</a:tableStyleId>
              </a:tblPr>
              <a:tblGrid>
                <a:gridCol w="895146">
                  <a:extLst>
                    <a:ext uri="{9D8B030D-6E8A-4147-A177-3AD203B41FA5}">
                      <a16:colId xmlns:a16="http://schemas.microsoft.com/office/drawing/2014/main" val="3292001716"/>
                    </a:ext>
                  </a:extLst>
                </a:gridCol>
              </a:tblGrid>
              <a:tr h="27770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300" b="0" dirty="0">
                          <a:latin typeface="Barlow SemiBold" panose="00000700000000000000" pitchFamily="2" charset="0"/>
                        </a:rPr>
                        <a:t>A: $8</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0313197"/>
                  </a:ext>
                </a:extLst>
              </a:tr>
              <a:tr h="277707">
                <a:tc>
                  <a:txBody>
                    <a:bodyPr/>
                    <a:lstStyle/>
                    <a:p>
                      <a:pPr algn="l"/>
                      <a:r>
                        <a:rPr lang="en-US" sz="1300" b="0" dirty="0">
                          <a:latin typeface="Barlow SemiBold" panose="00000700000000000000" pitchFamily="2" charset="0"/>
                        </a:rPr>
                        <a:t>B: $2</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0538641"/>
                  </a:ext>
                </a:extLst>
              </a:tr>
              <a:tr h="277707">
                <a:tc>
                  <a:txBody>
                    <a:bodyPr/>
                    <a:lstStyle/>
                    <a:p>
                      <a:pPr algn="l"/>
                      <a:r>
                        <a:rPr lang="en-US" sz="1300" b="0" dirty="0">
                          <a:latin typeface="Barlow SemiBold" panose="00000700000000000000" pitchFamily="2" charset="0"/>
                        </a:rPr>
                        <a:t>C: $2</a:t>
                      </a:r>
                      <a:endParaRPr lang="en-IL" sz="1300" b="0" dirty="0">
                        <a:latin typeface="Barlow SemiBold" panose="00000700000000000000" pitchFamily="2"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4610904"/>
                  </a:ext>
                </a:extLst>
              </a:tr>
            </a:tbl>
          </a:graphicData>
        </a:graphic>
      </p:graphicFrame>
      <p:sp>
        <p:nvSpPr>
          <p:cNvPr id="29" name="סימן חיבור 28">
            <a:extLst>
              <a:ext uri="{FF2B5EF4-FFF2-40B4-BE49-F238E27FC236}">
                <a16:creationId xmlns:a16="http://schemas.microsoft.com/office/drawing/2014/main" id="{9AFC0B3C-2E0E-4ECD-BB10-0726912A3BA3}"/>
              </a:ext>
            </a:extLst>
          </p:cNvPr>
          <p:cNvSpPr/>
          <p:nvPr/>
        </p:nvSpPr>
        <p:spPr>
          <a:xfrm>
            <a:off x="5917532" y="2348567"/>
            <a:ext cx="338522" cy="3767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0" name="סימן חיבור 29">
            <a:extLst>
              <a:ext uri="{FF2B5EF4-FFF2-40B4-BE49-F238E27FC236}">
                <a16:creationId xmlns:a16="http://schemas.microsoft.com/office/drawing/2014/main" id="{C8765B2C-D691-46DB-BB29-197840E1E446}"/>
              </a:ext>
            </a:extLst>
          </p:cNvPr>
          <p:cNvSpPr/>
          <p:nvPr/>
        </p:nvSpPr>
        <p:spPr>
          <a:xfrm>
            <a:off x="4595060" y="4169209"/>
            <a:ext cx="338522" cy="3767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1" name="סימן חיבור 30">
            <a:extLst>
              <a:ext uri="{FF2B5EF4-FFF2-40B4-BE49-F238E27FC236}">
                <a16:creationId xmlns:a16="http://schemas.microsoft.com/office/drawing/2014/main" id="{810B22D7-D8E2-4D5A-824A-D8FC8DA1D421}"/>
              </a:ext>
            </a:extLst>
          </p:cNvPr>
          <p:cNvSpPr/>
          <p:nvPr/>
        </p:nvSpPr>
        <p:spPr>
          <a:xfrm>
            <a:off x="5916451" y="4169209"/>
            <a:ext cx="338522" cy="376706"/>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2" name="שווה ל 31">
            <a:extLst>
              <a:ext uri="{FF2B5EF4-FFF2-40B4-BE49-F238E27FC236}">
                <a16:creationId xmlns:a16="http://schemas.microsoft.com/office/drawing/2014/main" id="{6F354051-F1F7-4732-AC99-C5448A5BE064}"/>
              </a:ext>
            </a:extLst>
          </p:cNvPr>
          <p:cNvSpPr/>
          <p:nvPr/>
        </p:nvSpPr>
        <p:spPr>
          <a:xfrm>
            <a:off x="3111931" y="4126139"/>
            <a:ext cx="371461" cy="421949"/>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chemeClr val="tx1"/>
              </a:solidFill>
            </a:endParaRPr>
          </a:p>
        </p:txBody>
      </p:sp>
      <p:sp>
        <p:nvSpPr>
          <p:cNvPr id="33" name="תיבת טקסט 32">
            <a:extLst>
              <a:ext uri="{FF2B5EF4-FFF2-40B4-BE49-F238E27FC236}">
                <a16:creationId xmlns:a16="http://schemas.microsoft.com/office/drawing/2014/main" id="{96F6A4A0-195E-4D11-8F1C-B2340CFE85F6}"/>
              </a:ext>
            </a:extLst>
          </p:cNvPr>
          <p:cNvSpPr txBox="1"/>
          <p:nvPr/>
        </p:nvSpPr>
        <p:spPr>
          <a:xfrm>
            <a:off x="4746185" y="3601232"/>
            <a:ext cx="1307144" cy="338554"/>
          </a:xfrm>
          <a:prstGeom prst="rect">
            <a:avLst/>
          </a:prstGeom>
          <a:noFill/>
        </p:spPr>
        <p:txBody>
          <a:bodyPr wrap="square">
            <a:spAutoFit/>
          </a:bodyPr>
          <a:lstStyle/>
          <a:p>
            <a:r>
              <a:rPr lang="en" sz="1600" b="1" i="1" dirty="0">
                <a:solidFill>
                  <a:srgbClr val="007BB9"/>
                </a:solidFill>
                <a:latin typeface="Bodoni MT" panose="02070603080606020203" pitchFamily="18" charset="0"/>
                <a:sym typeface="Raleway Thin"/>
              </a:rPr>
              <a:t>Allocations</a:t>
            </a:r>
            <a:endParaRPr lang="en-IL" sz="1600" b="1" i="1" dirty="0">
              <a:latin typeface="Bodoni MT" panose="02070603080606020203" pitchFamily="18" charset="0"/>
            </a:endParaRPr>
          </a:p>
        </p:txBody>
      </p:sp>
      <p:sp>
        <p:nvSpPr>
          <p:cNvPr id="34" name="תיבת טקסט 33">
            <a:extLst>
              <a:ext uri="{FF2B5EF4-FFF2-40B4-BE49-F238E27FC236}">
                <a16:creationId xmlns:a16="http://schemas.microsoft.com/office/drawing/2014/main" id="{E8B8A895-5E37-4D57-9115-1D168C2C5F33}"/>
              </a:ext>
            </a:extLst>
          </p:cNvPr>
          <p:cNvSpPr txBox="1"/>
          <p:nvPr/>
        </p:nvSpPr>
        <p:spPr>
          <a:xfrm>
            <a:off x="4205219" y="1024664"/>
            <a:ext cx="2522839" cy="338554"/>
          </a:xfrm>
          <a:prstGeom prst="rect">
            <a:avLst/>
          </a:prstGeom>
          <a:noFill/>
        </p:spPr>
        <p:txBody>
          <a:bodyPr wrap="square">
            <a:spAutoFit/>
          </a:bodyPr>
          <a:lstStyle/>
          <a:p>
            <a:pPr algn="ctr"/>
            <a:r>
              <a:rPr lang="en" sz="1600" b="1" i="1" dirty="0">
                <a:solidFill>
                  <a:srgbClr val="007BB9"/>
                </a:solidFill>
                <a:latin typeface="Bodoni MT" panose="02070603080606020203" pitchFamily="18" charset="0"/>
                <a:sym typeface="Raleway Thin"/>
              </a:rPr>
              <a:t>ETX sub-games</a:t>
            </a:r>
            <a:endParaRPr lang="en-IL" sz="1600" b="1" i="1" dirty="0">
              <a:latin typeface="Bodoni MT" panose="02070603080606020203" pitchFamily="18" charset="0"/>
            </a:endParaRPr>
          </a:p>
        </p:txBody>
      </p:sp>
    </p:spTree>
    <p:extLst>
      <p:ext uri="{BB962C8B-B14F-4D97-AF65-F5344CB8AC3E}">
        <p14:creationId xmlns:p14="http://schemas.microsoft.com/office/powerpoint/2010/main" val="130841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1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9</a:t>
            </a:fld>
            <a:endParaRPr/>
          </a:p>
        </p:txBody>
      </p:sp>
      <p:sp>
        <p:nvSpPr>
          <p:cNvPr id="59" name="Google Shape;594;p17">
            <a:extLst>
              <a:ext uri="{FF2B5EF4-FFF2-40B4-BE49-F238E27FC236}">
                <a16:creationId xmlns:a16="http://schemas.microsoft.com/office/drawing/2014/main" id="{D2ED4286-6E43-4D27-80DA-26351AEC1DFE}"/>
              </a:ext>
            </a:extLst>
          </p:cNvPr>
          <p:cNvSpPr txBox="1">
            <a:spLocks noGrp="1"/>
          </p:cNvSpPr>
          <p:nvPr>
            <p:ph type="title"/>
          </p:nvPr>
        </p:nvSpPr>
        <p:spPr>
          <a:xfrm>
            <a:off x="620075" y="605600"/>
            <a:ext cx="6208895" cy="10827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Results</a:t>
            </a:r>
            <a:endParaRPr dirty="0"/>
          </a:p>
        </p:txBody>
      </p:sp>
      <p:pic>
        <p:nvPicPr>
          <p:cNvPr id="3" name="תמונה 2">
            <a:extLst>
              <a:ext uri="{FF2B5EF4-FFF2-40B4-BE49-F238E27FC236}">
                <a16:creationId xmlns:a16="http://schemas.microsoft.com/office/drawing/2014/main" id="{04AE86E4-2686-45F6-9389-6D724D1ABE58}"/>
              </a:ext>
            </a:extLst>
          </p:cNvPr>
          <p:cNvPicPr>
            <a:picLocks noChangeAspect="1"/>
          </p:cNvPicPr>
          <p:nvPr/>
        </p:nvPicPr>
        <p:blipFill>
          <a:blip r:embed="rId3"/>
          <a:stretch>
            <a:fillRect/>
          </a:stretch>
        </p:blipFill>
        <p:spPr>
          <a:xfrm>
            <a:off x="3558199" y="1244184"/>
            <a:ext cx="4873769" cy="2996924"/>
          </a:xfrm>
          <a:prstGeom prst="rect">
            <a:avLst/>
          </a:prstGeom>
        </p:spPr>
      </p:pic>
      <p:sp>
        <p:nvSpPr>
          <p:cNvPr id="8" name="תיבת טקסט 7">
            <a:extLst>
              <a:ext uri="{FF2B5EF4-FFF2-40B4-BE49-F238E27FC236}">
                <a16:creationId xmlns:a16="http://schemas.microsoft.com/office/drawing/2014/main" id="{391DF891-42D4-4D06-88D1-F34FDA454D0A}"/>
              </a:ext>
            </a:extLst>
          </p:cNvPr>
          <p:cNvSpPr txBox="1"/>
          <p:nvPr/>
        </p:nvSpPr>
        <p:spPr>
          <a:xfrm>
            <a:off x="0" y="1959484"/>
            <a:ext cx="3406246" cy="1077218"/>
          </a:xfrm>
          <a:prstGeom prst="rect">
            <a:avLst/>
          </a:prstGeom>
          <a:noFill/>
        </p:spPr>
        <p:txBody>
          <a:bodyPr wrap="square">
            <a:spAutoFit/>
          </a:bodyPr>
          <a:lstStyle/>
          <a:p>
            <a:pPr marL="571500" fontAlgn="base">
              <a:spcBef>
                <a:spcPts val="600"/>
              </a:spcBef>
              <a:buClr>
                <a:srgbClr val="00B5DD"/>
              </a:buClr>
              <a:buSzPts val="1800"/>
              <a:defRPr/>
            </a:pPr>
            <a:r>
              <a:rPr kumimoji="0" lang="en-US" sz="1800" b="0" i="0" u="none" strike="noStrike" kern="0" cap="none" spc="0" normalizeH="0" baseline="0" noProof="0" dirty="0">
                <a:ln>
                  <a:noFill/>
                </a:ln>
                <a:solidFill>
                  <a:srgbClr val="3A3F50"/>
                </a:solidFill>
                <a:effectLst/>
                <a:uLnTx/>
                <a:uFillTx/>
                <a:latin typeface="Barlow Light"/>
                <a:sym typeface="Barlow Light"/>
              </a:rPr>
              <a:t>Average rating of fairness:</a:t>
            </a:r>
          </a:p>
          <a:p>
            <a:pPr marL="914400" indent="-342900" fontAlgn="base">
              <a:spcBef>
                <a:spcPts val="600"/>
              </a:spcBef>
              <a:buClr>
                <a:srgbClr val="00B5DD"/>
              </a:buClr>
              <a:buSzPts val="1800"/>
              <a:buFont typeface="Barlow Light"/>
              <a:buChar char="▹"/>
              <a:defRPr/>
            </a:pPr>
            <a:r>
              <a:rPr kumimoji="0" lang="en-US" sz="1800" b="0" i="0" u="none" strike="noStrike" kern="0" cap="none" spc="0" normalizeH="0" baseline="0" noProof="0" dirty="0">
                <a:ln>
                  <a:noFill/>
                </a:ln>
                <a:solidFill>
                  <a:srgbClr val="3A3F50"/>
                </a:solidFill>
                <a:effectLst/>
                <a:uLnTx/>
                <a:uFillTx/>
                <a:latin typeface="Barlow Light"/>
                <a:sym typeface="Barlow Light"/>
              </a:rPr>
              <a:t>X-SHAP: 5.3</a:t>
            </a:r>
          </a:p>
          <a:p>
            <a:pPr marL="914400" lvl="1" indent="-342900" fontAlgn="base">
              <a:spcBef>
                <a:spcPts val="600"/>
              </a:spcBef>
              <a:buClr>
                <a:srgbClr val="00B5DD"/>
              </a:buClr>
              <a:buSzPts val="1800"/>
              <a:buFont typeface="Barlow Light"/>
              <a:buChar char="▹"/>
              <a:defRPr/>
            </a:pPr>
            <a:r>
              <a:rPr lang="en-US" sz="1800" dirty="0">
                <a:solidFill>
                  <a:srgbClr val="3A3F50"/>
                </a:solidFill>
                <a:latin typeface="Barlow Light"/>
                <a:sym typeface="Barlow Light"/>
              </a:rPr>
              <a:t>Fixed Explanation: 4.4</a:t>
            </a:r>
            <a:endParaRPr lang="en-IL" sz="1200" dirty="0"/>
          </a:p>
        </p:txBody>
      </p:sp>
    </p:spTree>
    <p:extLst>
      <p:ext uri="{BB962C8B-B14F-4D97-AF65-F5344CB8AC3E}">
        <p14:creationId xmlns:p14="http://schemas.microsoft.com/office/powerpoint/2010/main" val="137120292"/>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7870</TotalTime>
  <Words>1091</Words>
  <Application>Microsoft Office PowerPoint</Application>
  <PresentationFormat>‫הצגה על המסך (16:9)</PresentationFormat>
  <Paragraphs>155</Paragraphs>
  <Slides>10</Slides>
  <Notes>10</Notes>
  <HiddenSlides>2</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10</vt:i4>
      </vt:variant>
    </vt:vector>
  </HeadingPairs>
  <TitlesOfParts>
    <vt:vector size="21" baseType="lpstr">
      <vt:lpstr>Rockwell Extra Bold</vt:lpstr>
      <vt:lpstr>Bodoni MT</vt:lpstr>
      <vt:lpstr>Agency FB</vt:lpstr>
      <vt:lpstr>Raleway Thin</vt:lpstr>
      <vt:lpstr>Barlow SemiBold</vt:lpstr>
      <vt:lpstr>Calibri</vt:lpstr>
      <vt:lpstr>Barlow</vt:lpstr>
      <vt:lpstr>Arial</vt:lpstr>
      <vt:lpstr>Barlow Light</vt:lpstr>
      <vt:lpstr>Cambria Math</vt:lpstr>
      <vt:lpstr>Gaoler template</vt:lpstr>
      <vt:lpstr>Explainable Shapley- Based Allocation</vt:lpstr>
      <vt:lpstr>Coalitional Game</vt:lpstr>
      <vt:lpstr>Shapley Value (1953) </vt:lpstr>
      <vt:lpstr>Back to Glove Game:</vt:lpstr>
      <vt:lpstr>Automatic customized explantions</vt:lpstr>
      <vt:lpstr>Game decoposition</vt:lpstr>
      <vt:lpstr>Simulation - Glove Game</vt:lpstr>
      <vt:lpstr>Simulation - Glove Game</vt:lpstr>
      <vt:lpstr>Results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Explainable Shapley- Based Allocation</dc:title>
  <cp:lastModifiedBy>מאיר נזרי</cp:lastModifiedBy>
  <cp:revision>126</cp:revision>
  <dcterms:modified xsi:type="dcterms:W3CDTF">2022-01-26T17:36:38Z</dcterms:modified>
</cp:coreProperties>
</file>