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2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7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1C3DE-48B2-4791-AB1E-8AEED49F12D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AEB77-4B9B-4D99-A9A2-8A9A00C3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9A0378-C8DB-2E3C-B942-48C8AC2EA844}"/>
              </a:ext>
            </a:extLst>
          </p:cNvPr>
          <p:cNvCxnSpPr>
            <a:cxnSpLocks/>
          </p:cNvCxnSpPr>
          <p:nvPr/>
        </p:nvCxnSpPr>
        <p:spPr>
          <a:xfrm>
            <a:off x="8009598" y="2961642"/>
            <a:ext cx="208365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FB0FC17-FDE1-D158-198B-29F382CFB5D5}"/>
              </a:ext>
            </a:extLst>
          </p:cNvPr>
          <p:cNvGrpSpPr/>
          <p:nvPr/>
        </p:nvGrpSpPr>
        <p:grpSpPr>
          <a:xfrm>
            <a:off x="616436" y="1330312"/>
            <a:ext cx="8174060" cy="3059216"/>
            <a:chOff x="425251" y="876428"/>
            <a:chExt cx="8174060" cy="3059216"/>
          </a:xfrm>
        </p:grpSpPr>
        <p:pic>
          <p:nvPicPr>
            <p:cNvPr id="5" name="图片 4" descr="图片包含 游戏机, 物体, 乐器, 天线&#10;&#10;描述已自动生成">
              <a:extLst>
                <a:ext uri="{FF2B5EF4-FFF2-40B4-BE49-F238E27FC236}">
                  <a16:creationId xmlns:a16="http://schemas.microsoft.com/office/drawing/2014/main" id="{B42CFCBD-7C47-3F7C-1A55-AF46E0954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45" y="876428"/>
              <a:ext cx="6968729" cy="1275563"/>
            </a:xfrm>
            <a:prstGeom prst="rect">
              <a:avLst/>
            </a:prstGeom>
          </p:spPr>
        </p:pic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63A7ED63-DF24-FA5E-245B-F9065093CE93}"/>
                </a:ext>
              </a:extLst>
            </p:cNvPr>
            <p:cNvSpPr/>
            <p:nvPr/>
          </p:nvSpPr>
          <p:spPr>
            <a:xfrm rot="5400000">
              <a:off x="1837617" y="1354764"/>
              <a:ext cx="318891" cy="191334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502A8DBB-852C-21C6-50DC-FA072684F271}"/>
                </a:ext>
              </a:extLst>
            </p:cNvPr>
            <p:cNvSpPr/>
            <p:nvPr/>
          </p:nvSpPr>
          <p:spPr>
            <a:xfrm rot="5400000">
              <a:off x="3153620" y="1354764"/>
              <a:ext cx="318891" cy="191334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5C355089-1AA5-4D4E-32A2-9ACCAA357953}"/>
                </a:ext>
              </a:extLst>
            </p:cNvPr>
            <p:cNvSpPr/>
            <p:nvPr/>
          </p:nvSpPr>
          <p:spPr>
            <a:xfrm rot="5400000">
              <a:off x="4469623" y="1354764"/>
              <a:ext cx="318891" cy="191334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pic>
          <p:nvPicPr>
            <p:cNvPr id="14" name="图片 13" descr="图表&#10;&#10;描述已自动生成">
              <a:extLst>
                <a:ext uri="{FF2B5EF4-FFF2-40B4-BE49-F238E27FC236}">
                  <a16:creationId xmlns:a16="http://schemas.microsoft.com/office/drawing/2014/main" id="{0E6E16D6-8A56-D840-D7F2-A977CDCF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733" y="2470882"/>
              <a:ext cx="956672" cy="956672"/>
            </a:xfrm>
            <a:prstGeom prst="rect">
              <a:avLst/>
            </a:prstGeom>
          </p:spPr>
        </p:pic>
        <p:pic>
          <p:nvPicPr>
            <p:cNvPr id="16" name="图片 15" descr="图表, 树状图&#10;&#10;描述已自动生成">
              <a:extLst>
                <a:ext uri="{FF2B5EF4-FFF2-40B4-BE49-F238E27FC236}">
                  <a16:creationId xmlns:a16="http://schemas.microsoft.com/office/drawing/2014/main" id="{06EF76E6-2E12-7ACC-013B-487C1F5B9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730" y="2470882"/>
              <a:ext cx="956672" cy="956672"/>
            </a:xfrm>
            <a:prstGeom prst="rect">
              <a:avLst/>
            </a:prstGeom>
          </p:spPr>
        </p:pic>
        <p:pic>
          <p:nvPicPr>
            <p:cNvPr id="18" name="图片 17" descr="图表&#10;&#10;描述已自动生成">
              <a:extLst>
                <a:ext uri="{FF2B5EF4-FFF2-40B4-BE49-F238E27FC236}">
                  <a16:creationId xmlns:a16="http://schemas.microsoft.com/office/drawing/2014/main" id="{8E845ADF-1206-4C80-C69B-C584B18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727" y="2470882"/>
              <a:ext cx="956672" cy="956672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4EC328F-3E1B-3A92-F75E-B81720884D75}"/>
                </a:ext>
              </a:extLst>
            </p:cNvPr>
            <p:cNvSpPr txBox="1"/>
            <p:nvPr/>
          </p:nvSpPr>
          <p:spPr>
            <a:xfrm>
              <a:off x="4223383" y="2267642"/>
              <a:ext cx="3361426" cy="129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795" dirty="0"/>
                <a:t>…</a:t>
              </a:r>
              <a:endParaRPr lang="zh-CN" altLang="en-US" sz="7795" dirty="0"/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3F1FF5B0-0FCD-28C8-CEE6-7E6174F9B883}"/>
                </a:ext>
              </a:extLst>
            </p:cNvPr>
            <p:cNvSpPr/>
            <p:nvPr/>
          </p:nvSpPr>
          <p:spPr>
            <a:xfrm rot="5400000">
              <a:off x="5766956" y="1354764"/>
              <a:ext cx="318891" cy="191334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D4B51E-F7DC-9C8C-51B8-B3B50D1CBD57}"/>
                </a:ext>
              </a:extLst>
            </p:cNvPr>
            <p:cNvSpPr txBox="1"/>
            <p:nvPr/>
          </p:nvSpPr>
          <p:spPr>
            <a:xfrm>
              <a:off x="425251" y="3352536"/>
              <a:ext cx="8174060" cy="58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189" dirty="0">
                  <a:latin typeface="Times New Roman" panose="02020603050405020304" pitchFamily="18" charset="0"/>
                  <a:ea typeface="Consolas" panose="020B0609020204030204" pitchFamily="49" charset="-128"/>
                  <a:cs typeface="Times New Roman" panose="02020603050405020304" pitchFamily="18" charset="0"/>
                </a:rPr>
                <a:t>Processing time series with sliding windows</a:t>
              </a:r>
              <a:endParaRPr lang="zh-CN" altLang="en-US" sz="3189" dirty="0">
                <a:latin typeface="Times New Roman" panose="02020603050405020304" pitchFamily="18" charset="0"/>
                <a:ea typeface="Consolas" panose="020B06090202040302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DB703FC-3ED4-E13D-A55B-3CE1F40BEA73}"/>
              </a:ext>
            </a:extLst>
          </p:cNvPr>
          <p:cNvGrpSpPr/>
          <p:nvPr/>
        </p:nvGrpSpPr>
        <p:grpSpPr>
          <a:xfrm>
            <a:off x="9551409" y="1014006"/>
            <a:ext cx="5687900" cy="3375523"/>
            <a:chOff x="9551409" y="465521"/>
            <a:chExt cx="5687900" cy="3375523"/>
          </a:xfrm>
        </p:grpSpPr>
        <p:pic>
          <p:nvPicPr>
            <p:cNvPr id="7" name="图片 6" descr="图表, 树状图&#10;&#10;描述已自动生成">
              <a:extLst>
                <a:ext uri="{FF2B5EF4-FFF2-40B4-BE49-F238E27FC236}">
                  <a16:creationId xmlns:a16="http://schemas.microsoft.com/office/drawing/2014/main" id="{0D47A92B-45CE-D6C4-2416-B4E9DF81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9152" y="465521"/>
              <a:ext cx="2792415" cy="2792415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4F2FB4-C470-612F-B35D-5CCB9E4ED4B5}"/>
                </a:ext>
              </a:extLst>
            </p:cNvPr>
            <p:cNvSpPr txBox="1"/>
            <p:nvPr/>
          </p:nvSpPr>
          <p:spPr>
            <a:xfrm>
              <a:off x="9551409" y="3257936"/>
              <a:ext cx="5687900" cy="58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189" dirty="0">
                  <a:latin typeface="Times New Roman" panose="02020603050405020304" pitchFamily="18" charset="0"/>
                  <a:ea typeface="Consolas" panose="020B0609020204030204" pitchFamily="49" charset="-128"/>
                  <a:cs typeface="Times New Roman" panose="02020603050405020304" pitchFamily="18" charset="0"/>
                </a:rPr>
                <a:t>Dynamic functional connectivity</a:t>
              </a:r>
              <a:endParaRPr lang="zh-CN" altLang="en-US" sz="3189" dirty="0">
                <a:latin typeface="Times New Roman" panose="02020603050405020304" pitchFamily="18" charset="0"/>
                <a:ea typeface="Consolas" panose="020B0609020204030204" pitchFamily="49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D4F480-533F-1215-77E6-440826FBF9A3}"/>
              </a:ext>
            </a:extLst>
          </p:cNvPr>
          <p:cNvCxnSpPr>
            <a:cxnSpLocks/>
          </p:cNvCxnSpPr>
          <p:nvPr/>
        </p:nvCxnSpPr>
        <p:spPr>
          <a:xfrm>
            <a:off x="582926" y="6647205"/>
            <a:ext cx="208365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70B9E5-C7D9-FD98-3E66-AE5E16F21D70}"/>
              </a:ext>
            </a:extLst>
          </p:cNvPr>
          <p:cNvSpPr txBox="1"/>
          <p:nvPr/>
        </p:nvSpPr>
        <p:spPr>
          <a:xfrm>
            <a:off x="9408095" y="5962664"/>
            <a:ext cx="1107504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89" dirty="0">
                <a:latin typeface="Times New Roman" panose="02020603050405020304" pitchFamily="18" charset="0"/>
                <a:ea typeface="Consolas" panose="020B0609020204030204" pitchFamily="49" charset="-128"/>
                <a:cs typeface="Times New Roman" panose="02020603050405020304" pitchFamily="18" charset="0"/>
              </a:rPr>
              <a:t>MLP</a:t>
            </a:r>
            <a:endParaRPr lang="zh-CN" altLang="en-US" sz="3189" dirty="0">
              <a:latin typeface="Times New Roman" panose="02020603050405020304" pitchFamily="18" charset="0"/>
              <a:ea typeface="Consolas" panose="020B0609020204030204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6F98F3A-2493-F258-9B50-EC3A99EE95A6}"/>
              </a:ext>
            </a:extLst>
          </p:cNvPr>
          <p:cNvCxnSpPr/>
          <p:nvPr/>
        </p:nvCxnSpPr>
        <p:spPr>
          <a:xfrm>
            <a:off x="15084521" y="2964208"/>
            <a:ext cx="153785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7FAD685-DE44-FEEF-755C-436F4EA6A350}"/>
              </a:ext>
            </a:extLst>
          </p:cNvPr>
          <p:cNvCxnSpPr>
            <a:cxnSpLocks/>
          </p:cNvCxnSpPr>
          <p:nvPr/>
        </p:nvCxnSpPr>
        <p:spPr>
          <a:xfrm>
            <a:off x="16622375" y="2961643"/>
            <a:ext cx="0" cy="183710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7BD1F59-9FC4-0746-0A21-2C1DE5CBFA39}"/>
              </a:ext>
            </a:extLst>
          </p:cNvPr>
          <p:cNvCxnSpPr>
            <a:cxnSpLocks/>
          </p:cNvCxnSpPr>
          <p:nvPr/>
        </p:nvCxnSpPr>
        <p:spPr>
          <a:xfrm>
            <a:off x="616437" y="4798751"/>
            <a:ext cx="16005939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43DA633-72D2-5FF7-99D8-3B1A0CE706C3}"/>
              </a:ext>
            </a:extLst>
          </p:cNvPr>
          <p:cNvCxnSpPr>
            <a:cxnSpLocks/>
          </p:cNvCxnSpPr>
          <p:nvPr/>
        </p:nvCxnSpPr>
        <p:spPr>
          <a:xfrm>
            <a:off x="616436" y="4787548"/>
            <a:ext cx="0" cy="183710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1A6E3C-6AEB-AAB2-593C-34601C62968D}"/>
                  </a:ext>
                </a:extLst>
              </p:cNvPr>
              <p:cNvSpPr txBox="1"/>
              <p:nvPr/>
            </p:nvSpPr>
            <p:spPr>
              <a:xfrm>
                <a:off x="2881897" y="5474422"/>
                <a:ext cx="56879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72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1A6E3C-6AEB-AAB2-593C-34601C62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897" y="5474422"/>
                <a:ext cx="5687901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AB085701-17B8-0653-0823-35B313AFB595}"/>
              </a:ext>
            </a:extLst>
          </p:cNvPr>
          <p:cNvSpPr txBox="1"/>
          <p:nvPr/>
        </p:nvSpPr>
        <p:spPr>
          <a:xfrm>
            <a:off x="4932044" y="6649634"/>
            <a:ext cx="1722756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89" dirty="0">
                <a:latin typeface="Times New Roman" panose="02020603050405020304" pitchFamily="18" charset="0"/>
                <a:ea typeface="Consolas" panose="020B0609020204030204" pitchFamily="49" charset="-128"/>
                <a:cs typeface="Times New Roman" panose="02020603050405020304" pitchFamily="18" charset="0"/>
              </a:rPr>
              <a:t>Features</a:t>
            </a:r>
            <a:endParaRPr lang="zh-CN" altLang="en-US" sz="3189" dirty="0">
              <a:latin typeface="Times New Roman" panose="02020603050405020304" pitchFamily="18" charset="0"/>
              <a:ea typeface="Consolas" panose="020B0609020204030204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F508FB6-AFF4-A128-D52D-862DBBD6711F}"/>
              </a:ext>
            </a:extLst>
          </p:cNvPr>
          <p:cNvCxnSpPr>
            <a:cxnSpLocks/>
          </p:cNvCxnSpPr>
          <p:nvPr/>
        </p:nvCxnSpPr>
        <p:spPr>
          <a:xfrm>
            <a:off x="8915494" y="6549328"/>
            <a:ext cx="208365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38158B-9574-FCC8-0C74-DA981A1C8038}"/>
              </a:ext>
            </a:extLst>
          </p:cNvPr>
          <p:cNvSpPr txBox="1"/>
          <p:nvPr/>
        </p:nvSpPr>
        <p:spPr>
          <a:xfrm>
            <a:off x="1037843" y="6075417"/>
            <a:ext cx="107264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89" dirty="0">
                <a:latin typeface="Times New Roman" panose="02020603050405020304" pitchFamily="18" charset="0"/>
                <a:ea typeface="Consolas" panose="020B0609020204030204" pitchFamily="49" charset="-128"/>
                <a:cs typeface="Times New Roman" panose="02020603050405020304" pitchFamily="18" charset="0"/>
              </a:rPr>
              <a:t>CNN</a:t>
            </a:r>
            <a:endParaRPr lang="zh-CN" altLang="en-US" sz="3189" dirty="0">
              <a:latin typeface="Times New Roman" panose="02020603050405020304" pitchFamily="18" charset="0"/>
              <a:ea typeface="Consolas" panose="020B06090202040302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A375F5E-ABC1-F89C-E045-EF433EB57DF0}"/>
                  </a:ext>
                </a:extLst>
              </p:cNvPr>
              <p:cNvSpPr txBox="1"/>
              <p:nvPr/>
            </p:nvSpPr>
            <p:spPr>
              <a:xfrm>
                <a:off x="11112545" y="5538654"/>
                <a:ext cx="639803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72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A375F5E-ABC1-F89C-E045-EF433EB5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545" y="5538654"/>
                <a:ext cx="6398034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1B19139E-A95B-8AA3-93AB-97BD23F2AA4B}"/>
              </a:ext>
            </a:extLst>
          </p:cNvPr>
          <p:cNvSpPr txBox="1"/>
          <p:nvPr/>
        </p:nvSpPr>
        <p:spPr>
          <a:xfrm>
            <a:off x="13516553" y="6633294"/>
            <a:ext cx="1722756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89" dirty="0">
                <a:latin typeface="Times New Roman" panose="02020603050405020304" pitchFamily="18" charset="0"/>
                <a:ea typeface="Consolas" panose="020B0609020204030204" pitchFamily="49" charset="-128"/>
                <a:cs typeface="Times New Roman" panose="02020603050405020304" pitchFamily="18" charset="0"/>
              </a:rPr>
              <a:t>Results</a:t>
            </a:r>
            <a:endParaRPr lang="zh-CN" altLang="en-US" sz="3189" dirty="0">
              <a:latin typeface="Times New Roman" panose="02020603050405020304" pitchFamily="18" charset="0"/>
              <a:ea typeface="Consolas" panose="020B060902020403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0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26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Zeyu WANG</dc:creator>
  <cp:lastModifiedBy>Zeyu WANG</cp:lastModifiedBy>
  <cp:revision>1</cp:revision>
  <dcterms:created xsi:type="dcterms:W3CDTF">2024-11-12T09:01:25Z</dcterms:created>
  <dcterms:modified xsi:type="dcterms:W3CDTF">2024-11-12T09:19:05Z</dcterms:modified>
</cp:coreProperties>
</file>