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8A9653C-3E96-4C30-82DE-B9DED13C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"/>
            <a:ext cx="12192000" cy="812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57616" y="-148856"/>
            <a:ext cx="8689976" cy="250921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Urban </a:t>
            </a:r>
            <a:r>
              <a:rPr lang="de-DE" dirty="0" err="1">
                <a:solidFill>
                  <a:schemeClr val="bg1"/>
                </a:solidFill>
              </a:rPr>
              <a:t>explorer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457616" y="2360357"/>
            <a:ext cx="8689976" cy="137159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Dein perfekter tag in einer fremden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stadt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5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</a:t>
            </a:r>
            <a:r>
              <a:rPr lang="de-DE" dirty="0" err="1"/>
              <a:t>teammitglieder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Salam al </a:t>
            </a:r>
            <a:r>
              <a:rPr lang="de-DE" dirty="0" err="1"/>
              <a:t>haloud</a:t>
            </a:r>
            <a:endParaRPr lang="de-DE" dirty="0"/>
          </a:p>
          <a:p>
            <a:r>
              <a:rPr lang="de-DE" dirty="0"/>
              <a:t>Sven hornung</a:t>
            </a:r>
          </a:p>
          <a:p>
            <a:r>
              <a:rPr lang="de-DE" dirty="0"/>
              <a:t>Stefan Roth</a:t>
            </a:r>
          </a:p>
          <a:p>
            <a:r>
              <a:rPr lang="de-DE" dirty="0"/>
              <a:t>Niklas </a:t>
            </a:r>
            <a:r>
              <a:rPr lang="de-DE" dirty="0" err="1"/>
              <a:t>fichtner</a:t>
            </a:r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wenzl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2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Tagesplanungen für einen </a:t>
            </a:r>
            <a:r>
              <a:rPr lang="de-DE" dirty="0" err="1"/>
              <a:t>städtetrip</a:t>
            </a:r>
            <a:endParaRPr lang="de-DE" dirty="0"/>
          </a:p>
          <a:p>
            <a:r>
              <a:rPr lang="de-DE" dirty="0"/>
              <a:t>Eingabe Stadt -&gt; Nach </a:t>
            </a:r>
            <a:r>
              <a:rPr lang="de-DE" dirty="0" err="1"/>
              <a:t>eingabe</a:t>
            </a:r>
            <a:r>
              <a:rPr lang="de-DE" dirty="0"/>
              <a:t> erscheint ein </a:t>
            </a:r>
            <a:r>
              <a:rPr lang="de-DE" dirty="0" err="1"/>
              <a:t>hintergrundbild</a:t>
            </a:r>
            <a:r>
              <a:rPr lang="de-DE" dirty="0"/>
              <a:t> von der </a:t>
            </a:r>
            <a:r>
              <a:rPr lang="de-DE" dirty="0" err="1"/>
              <a:t>stadt</a:t>
            </a:r>
            <a:endParaRPr lang="de-DE" dirty="0"/>
          </a:p>
          <a:p>
            <a:r>
              <a:rPr lang="de-DE" dirty="0"/>
              <a:t>Abfrage: morgens, mittags, abends mit Kategorien Essen, Sehenswürdigkeiten, etc.</a:t>
            </a:r>
          </a:p>
          <a:p>
            <a:r>
              <a:rPr lang="de-DE" dirty="0"/>
              <a:t>Rechts anzeige: </a:t>
            </a:r>
            <a:r>
              <a:rPr lang="de-DE" dirty="0" err="1"/>
              <a:t>tagesempfehlung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62414" y="2358384"/>
            <a:ext cx="10363826" cy="3424107"/>
          </a:xfrm>
        </p:spPr>
        <p:txBody>
          <a:bodyPr/>
          <a:lstStyle/>
          <a:p>
            <a:r>
              <a:rPr lang="de-DE" dirty="0"/>
              <a:t>Atom</a:t>
            </a:r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Google </a:t>
            </a:r>
            <a:r>
              <a:rPr lang="de-DE" dirty="0" err="1"/>
              <a:t>firebase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4963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64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Tropfen</vt:lpstr>
      <vt:lpstr>Urban explorer</vt:lpstr>
      <vt:lpstr>Vorstellung der teammitglieder</vt:lpstr>
      <vt:lpstr>Die idee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explorer</dc:title>
  <dc:creator>Windows-Benutzer</dc:creator>
  <cp:lastModifiedBy>Sven Hornung</cp:lastModifiedBy>
  <cp:revision>5</cp:revision>
  <dcterms:created xsi:type="dcterms:W3CDTF">2019-02-04T14:27:52Z</dcterms:created>
  <dcterms:modified xsi:type="dcterms:W3CDTF">2019-02-09T11:06:38Z</dcterms:modified>
</cp:coreProperties>
</file>