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3" r:id="rId4"/>
    <p:sldId id="258" r:id="rId5"/>
    <p:sldId id="284" r:id="rId6"/>
    <p:sldId id="256" r:id="rId7"/>
    <p:sldId id="285" r:id="rId8"/>
    <p:sldId id="257" r:id="rId9"/>
    <p:sldId id="279" r:id="rId10"/>
    <p:sldId id="288" r:id="rId11"/>
    <p:sldId id="286" r:id="rId12"/>
    <p:sldId id="259" r:id="rId13"/>
    <p:sldId id="280" r:id="rId14"/>
    <p:sldId id="287" r:id="rId15"/>
    <p:sldId id="260" r:id="rId16"/>
    <p:sldId id="261" r:id="rId17"/>
    <p:sldId id="262" r:id="rId18"/>
    <p:sldId id="263" r:id="rId19"/>
    <p:sldId id="264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ABB8C1-2A7E-4A98-A80C-048F57A5C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7D6CAF-9F29-4A07-988E-B42C2D9F4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CE0054-91C8-4F9D-BF91-1BF17B89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59E4-017A-479E-A774-D3BA7ED4DE5B}" type="datetimeFigureOut">
              <a:rPr lang="de-DE" smtClean="0"/>
              <a:t>22.03.2019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E03396-A17B-459F-A64B-64655818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BFC247-7A17-40D5-B99B-6DD99CA0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8997-29AB-4E70-94AD-45634231C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53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86AA0-E904-4CF6-8F0E-1BE6548B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64F964-C398-4BD1-B797-C649DEE01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BB1875-CA70-4969-93E9-DD45096C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59E4-017A-479E-A774-D3BA7ED4DE5B}" type="datetimeFigureOut">
              <a:rPr lang="de-DE" smtClean="0"/>
              <a:t>22.03.2019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14746F-14D9-4DCF-8345-496F1C61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3F11A4-E966-49DE-9F9E-E34C5F41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8997-29AB-4E70-94AD-45634231C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96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1816476-4462-4859-8B42-72A7590A8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E09F1C-713F-4F75-9917-661DD6A29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7A4087-D3A8-4B26-A9A6-BEDC3F89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59E4-017A-479E-A774-D3BA7ED4DE5B}" type="datetimeFigureOut">
              <a:rPr lang="de-DE" smtClean="0"/>
              <a:t>22.03.2019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5B6F97-4B00-4E38-8DD9-F6CA3D1B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522A57-A7A0-4BF5-BFCC-32440D0E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8997-29AB-4E70-94AD-45634231C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1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EC122-303D-4CBF-8AC3-FAD2B9C3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955F12-864C-491C-8395-687297381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6C455D-BEE4-41CB-AF95-29AE71DA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59E4-017A-479E-A774-D3BA7ED4DE5B}" type="datetimeFigureOut">
              <a:rPr lang="de-DE" smtClean="0"/>
              <a:t>22.03.2019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BA6C3A-1CFA-457C-A3FA-4953B893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289572-23D7-46AE-BA15-796E8FA8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8997-29AB-4E70-94AD-45634231C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51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F0156-161D-49C0-8C4A-8EBA1EF33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6D9845-09F4-4333-9C91-E7DD0313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1BA46E-8126-4A8A-BAD5-157D26C3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59E4-017A-479E-A774-D3BA7ED4DE5B}" type="datetimeFigureOut">
              <a:rPr lang="de-DE" smtClean="0"/>
              <a:t>22.03.2019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C906DD-C4AC-4564-A45C-5224D473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0DD1-704A-4F37-84F8-F7FE68AF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8997-29AB-4E70-94AD-45634231C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72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74FB5-5FBD-48F5-A62F-F8CF8FBFF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1E75C0-B7DF-46E3-94D7-CD1153122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14F1C9-DD5E-42AF-8F5F-E3BFA4A6B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D5FB8B-8D89-4FA9-B840-0648F46E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59E4-017A-479E-A774-D3BA7ED4DE5B}" type="datetimeFigureOut">
              <a:rPr lang="de-DE" smtClean="0"/>
              <a:t>22.03.2019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FEB413-8D67-4223-B272-B7493A0A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1747B1-AE72-4201-9392-FE93C9D7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8997-29AB-4E70-94AD-45634231C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59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D75E5-85AB-4408-BE01-F90C41E6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1A4506-8A8D-4884-93B7-348324301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40C4CF-D534-4D2B-A467-7A88AB02F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E1CCDB-0A5F-4E41-BC70-43932A314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09FB51-D608-4430-86C2-A76832D42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196E0A-C2B3-4432-94E8-94A13559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59E4-017A-479E-A774-D3BA7ED4DE5B}" type="datetimeFigureOut">
              <a:rPr lang="de-DE" smtClean="0"/>
              <a:t>22.03.2019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8862103-6D39-4B18-A6DC-795BCA71C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9AE982-6A3C-4844-AF1E-221A6A83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8997-29AB-4E70-94AD-45634231C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50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E1568-B6EE-4749-B5A3-E712056E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A296D3-AEA7-452E-9362-CB33DDA5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59E4-017A-479E-A774-D3BA7ED4DE5B}" type="datetimeFigureOut">
              <a:rPr lang="de-DE" smtClean="0"/>
              <a:t>22.03.2019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7D6515-BBCC-4192-BD65-4AD89223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A9491C-5362-401B-88D4-37CF7A04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8997-29AB-4E70-94AD-45634231C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61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6AB3FC-487F-45F4-9634-8BC906FE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59E4-017A-479E-A774-D3BA7ED4DE5B}" type="datetimeFigureOut">
              <a:rPr lang="de-DE" smtClean="0"/>
              <a:t>22.03.2019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DA7506-53FD-40FC-95D8-A6F29AE7F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A34287-7689-4DC5-9DC9-05E2544A1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8997-29AB-4E70-94AD-45634231C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45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5F288-3048-48CE-8687-45A8ADD08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961C27-1FF3-4594-B82B-2DAFECF0A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B84416-3B62-428E-9B1A-243665674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706316-A57A-42EA-A4B7-FC603CEA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59E4-017A-479E-A774-D3BA7ED4DE5B}" type="datetimeFigureOut">
              <a:rPr lang="de-DE" smtClean="0"/>
              <a:t>22.03.2019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9DA2C2-C48F-4761-9D87-1EE9B500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CADD6D-AD35-4B44-BF89-A3639C1B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8997-29AB-4E70-94AD-45634231C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05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F2618-435C-4ED4-92FF-CFFE7FB2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DB2EB71-45A5-4B78-A5C0-9DFA60FF5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622348-2B9E-4D0F-8430-B2CDA0CD2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FA5ACA-4ED7-4626-94EE-8B8FD5DA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59E4-017A-479E-A774-D3BA7ED4DE5B}" type="datetimeFigureOut">
              <a:rPr lang="de-DE" smtClean="0"/>
              <a:t>22.03.2019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9B7B0B-6AB4-4559-A1A7-DAF71BB1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66703A-6608-43CA-BE8B-E3A6B939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8997-29AB-4E70-94AD-45634231C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28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4663A6-2993-4E02-A02C-6E53552B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D6FBB2-B2A4-453F-99BE-2A2AAEFA9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25E9FC-92C7-40C3-BBC5-13334F375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59E4-017A-479E-A774-D3BA7ED4DE5B}" type="datetimeFigureOut">
              <a:rPr lang="de-DE" smtClean="0"/>
              <a:t>22.03.2019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B2B8D9-6EBA-4207-B630-1CBC1EA25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17D59C-7B81-4A93-A253-ABA9DDB20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18997-29AB-4E70-94AD-45634231C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30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87D78-BA9A-424C-8FF9-695AC518E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Dokumentation </a:t>
            </a:r>
            <a:br>
              <a:rPr lang="de-DE" dirty="0"/>
            </a:br>
            <a:r>
              <a:rPr lang="de-DE" dirty="0"/>
              <a:t>des </a:t>
            </a:r>
            <a:r>
              <a:rPr lang="de-DE" dirty="0" err="1"/>
              <a:t>Scrum</a:t>
            </a:r>
            <a:r>
              <a:rPr lang="de-DE" dirty="0"/>
              <a:t>-Boards</a:t>
            </a:r>
          </a:p>
        </p:txBody>
      </p:sp>
    </p:spTree>
    <p:extLst>
      <p:ext uri="{BB962C8B-B14F-4D97-AF65-F5344CB8AC3E}">
        <p14:creationId xmlns:p14="http://schemas.microsoft.com/office/powerpoint/2010/main" val="239702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D94C8A6-8191-442B-B3C8-43E48873AB93}"/>
              </a:ext>
            </a:extLst>
          </p:cNvPr>
          <p:cNvGrpSpPr/>
          <p:nvPr/>
        </p:nvGrpSpPr>
        <p:grpSpPr>
          <a:xfrm>
            <a:off x="1895254" y="725816"/>
            <a:ext cx="8401491" cy="5406367"/>
            <a:chOff x="2027861" y="619964"/>
            <a:chExt cx="8401491" cy="5406367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506FF2F3-A9BD-42F6-A3C3-B54AF0889C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10" b="4228"/>
            <a:stretch/>
          </p:blipFill>
          <p:spPr>
            <a:xfrm>
              <a:off x="7628855" y="619964"/>
              <a:ext cx="2800497" cy="5406367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385999B6-15F0-487B-BB30-9B635B5439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2278" r="4087" b="2860"/>
            <a:stretch/>
          </p:blipFill>
          <p:spPr>
            <a:xfrm>
              <a:off x="2027861" y="619964"/>
              <a:ext cx="2800497" cy="5406367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597BCD28-334A-4DAA-ACF8-FC7F5CC3B9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31" b="4044"/>
            <a:stretch/>
          </p:blipFill>
          <p:spPr>
            <a:xfrm>
              <a:off x="4828358" y="619964"/>
              <a:ext cx="2800497" cy="54063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5306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D6D23-9EB5-418D-A225-E2002CEB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Einzelne Anforderungen</a:t>
            </a:r>
          </a:p>
        </p:txBody>
      </p:sp>
    </p:spTree>
    <p:extLst>
      <p:ext uri="{BB962C8B-B14F-4D97-AF65-F5344CB8AC3E}">
        <p14:creationId xmlns:p14="http://schemas.microsoft.com/office/powerpoint/2010/main" val="2539060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8520F89-5DD2-4316-9D4C-E7B33AD0785F}"/>
              </a:ext>
            </a:extLst>
          </p:cNvPr>
          <p:cNvGrpSpPr/>
          <p:nvPr/>
        </p:nvGrpSpPr>
        <p:grpSpPr>
          <a:xfrm>
            <a:off x="3388077" y="567913"/>
            <a:ext cx="5415845" cy="5722174"/>
            <a:chOff x="3617771" y="357051"/>
            <a:chExt cx="5415845" cy="5722174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005ED171-BCB7-4D56-900E-829246F76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0" b="24719"/>
            <a:stretch/>
          </p:blipFill>
          <p:spPr>
            <a:xfrm>
              <a:off x="3617771" y="357051"/>
              <a:ext cx="5413186" cy="3435903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2EC2BEA9-36B0-49AE-9063-9D4694DE80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4639" r="739" b="43477"/>
            <a:stretch/>
          </p:blipFill>
          <p:spPr>
            <a:xfrm>
              <a:off x="3617771" y="3792954"/>
              <a:ext cx="5415845" cy="2286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3582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FEA0DF80-DB37-4DA0-BB26-43F8D51BE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758" y="633022"/>
            <a:ext cx="7230484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9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D6D23-9EB5-418D-A225-E2002CEB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Sprint Reviews und </a:t>
            </a:r>
            <a:r>
              <a:rPr lang="de-DE" dirty="0" err="1"/>
              <a:t>Planing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5403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04828FF-11FE-4ADF-984B-D8745C84BA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03"/>
          <a:stretch/>
        </p:blipFill>
        <p:spPr>
          <a:xfrm>
            <a:off x="2150068" y="820004"/>
            <a:ext cx="7891864" cy="521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21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C4F1D24-C7C9-49EB-B1D7-4BD7274EF3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"/>
          <a:stretch/>
        </p:blipFill>
        <p:spPr>
          <a:xfrm>
            <a:off x="2341604" y="635726"/>
            <a:ext cx="7508792" cy="577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24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A749A08-D712-4B8E-8D74-6CB228A161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49"/>
          <a:stretch/>
        </p:blipFill>
        <p:spPr>
          <a:xfrm>
            <a:off x="1956786" y="736471"/>
            <a:ext cx="8278428" cy="538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96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7EFCD75-D568-42A2-83F6-1670BD52C7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83"/>
          <a:stretch/>
        </p:blipFill>
        <p:spPr>
          <a:xfrm>
            <a:off x="1986668" y="714291"/>
            <a:ext cx="8218663" cy="542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43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8D10A83-2544-47E4-8319-9404E07CF2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21"/>
          <a:stretch/>
        </p:blipFill>
        <p:spPr>
          <a:xfrm>
            <a:off x="1815553" y="829682"/>
            <a:ext cx="8560893" cy="519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DE86D-07A7-4316-B7A2-16B4A868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4B70FF-44C5-44D2-9AC0-68D79182E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Aufbau des Boards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Kalender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Anforderungen und Aufgaben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Einzelne Anforderungen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Sprint Reviews und </a:t>
            </a:r>
            <a:r>
              <a:rPr lang="de-DE" dirty="0" err="1"/>
              <a:t>Planing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235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D6D23-9EB5-418D-A225-E2002CEB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Aufbau des Boards</a:t>
            </a:r>
          </a:p>
        </p:txBody>
      </p:sp>
    </p:spTree>
    <p:extLst>
      <p:ext uri="{BB962C8B-B14F-4D97-AF65-F5344CB8AC3E}">
        <p14:creationId xmlns:p14="http://schemas.microsoft.com/office/powerpoint/2010/main" val="53973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1F1B475-EDAC-458B-B173-E442C88643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30"/>
          <a:stretch/>
        </p:blipFill>
        <p:spPr>
          <a:xfrm>
            <a:off x="-17760" y="0"/>
            <a:ext cx="122872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9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D6D23-9EB5-418D-A225-E2002CEB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Kalender</a:t>
            </a:r>
          </a:p>
        </p:txBody>
      </p:sp>
    </p:spTree>
    <p:extLst>
      <p:ext uri="{BB962C8B-B14F-4D97-AF65-F5344CB8AC3E}">
        <p14:creationId xmlns:p14="http://schemas.microsoft.com/office/powerpoint/2010/main" val="203586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37E5A50-4610-41D6-843B-31510EA6DC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t="14219" r="1887"/>
          <a:stretch/>
        </p:blipFill>
        <p:spPr>
          <a:xfrm>
            <a:off x="2338388" y="0"/>
            <a:ext cx="7367587" cy="288370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A6ECE97-8877-4DBC-81C8-D2D4A7C903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t="15625" r="1986"/>
          <a:stretch/>
        </p:blipFill>
        <p:spPr>
          <a:xfrm>
            <a:off x="2338388" y="2839817"/>
            <a:ext cx="7367588" cy="244397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5A01F32-5E18-47D5-86A3-876EEDFE61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" r="1888" b="33945"/>
          <a:stretch/>
        </p:blipFill>
        <p:spPr>
          <a:xfrm>
            <a:off x="2338388" y="5211328"/>
            <a:ext cx="7367588" cy="16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9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D6D23-9EB5-418D-A225-E2002CEB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Anforderungen und Aufgaben</a:t>
            </a:r>
          </a:p>
        </p:txBody>
      </p:sp>
    </p:spTree>
    <p:extLst>
      <p:ext uri="{BB962C8B-B14F-4D97-AF65-F5344CB8AC3E}">
        <p14:creationId xmlns:p14="http://schemas.microsoft.com/office/powerpoint/2010/main" val="1384144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7E0391FA-E979-4DDC-8C2A-D395C8467CD0}"/>
              </a:ext>
            </a:extLst>
          </p:cNvPr>
          <p:cNvGrpSpPr/>
          <p:nvPr/>
        </p:nvGrpSpPr>
        <p:grpSpPr>
          <a:xfrm>
            <a:off x="558138" y="624982"/>
            <a:ext cx="11075724" cy="5608035"/>
            <a:chOff x="534061" y="624982"/>
            <a:chExt cx="11075724" cy="5608035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4B267663-6DB3-4F8B-9D51-5DFCAFBB1A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93" b="3971"/>
            <a:stretch/>
          </p:blipFill>
          <p:spPr>
            <a:xfrm>
              <a:off x="2986177" y="624982"/>
              <a:ext cx="2903152" cy="5608035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C3383EFA-D796-409E-A9AC-BEDEBDFFFD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59" b="4524"/>
            <a:stretch/>
          </p:blipFill>
          <p:spPr>
            <a:xfrm>
              <a:off x="5889329" y="624982"/>
              <a:ext cx="2903152" cy="5608035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4E0D5D2B-C087-447A-BF25-F04B8510B8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42" b="4341"/>
            <a:stretch/>
          </p:blipFill>
          <p:spPr>
            <a:xfrm>
              <a:off x="8792481" y="624982"/>
              <a:ext cx="2817304" cy="5608035"/>
            </a:xfrm>
            <a:prstGeom prst="rect">
              <a:avLst/>
            </a:prstGeom>
          </p:spPr>
        </p:pic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7988301B-8C9A-4D72-8E17-EF5A2407DF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7" t="4190" r="8926" b="30348"/>
            <a:stretch/>
          </p:blipFill>
          <p:spPr>
            <a:xfrm>
              <a:off x="534061" y="624983"/>
              <a:ext cx="2452116" cy="55933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86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AB08037-4FBF-4A84-9633-6042B6689138}"/>
              </a:ext>
            </a:extLst>
          </p:cNvPr>
          <p:cNvGrpSpPr/>
          <p:nvPr/>
        </p:nvGrpSpPr>
        <p:grpSpPr>
          <a:xfrm>
            <a:off x="541465" y="731524"/>
            <a:ext cx="11109070" cy="5394951"/>
            <a:chOff x="675721" y="474626"/>
            <a:chExt cx="11109070" cy="5394951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B3DBBD3E-8AF4-4EB2-BFFB-410A2145C7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4" r="4442" b="4236"/>
            <a:stretch/>
          </p:blipFill>
          <p:spPr>
            <a:xfrm>
              <a:off x="6184421" y="474626"/>
              <a:ext cx="2800185" cy="5394951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9AD77F49-F643-4861-974A-6BDF56159B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" r="3372" b="2909"/>
            <a:stretch/>
          </p:blipFill>
          <p:spPr>
            <a:xfrm>
              <a:off x="8984606" y="474626"/>
              <a:ext cx="2800185" cy="5394951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1D8BEAB6-707C-4EF1-B23E-147F11A940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1" r="3169" b="4889"/>
            <a:stretch/>
          </p:blipFill>
          <p:spPr>
            <a:xfrm>
              <a:off x="3460163" y="474626"/>
              <a:ext cx="2724258" cy="5378723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347BFBC0-F7BF-4E6D-A3F1-EC7039CCCF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0" r="3144" b="5968"/>
            <a:stretch/>
          </p:blipFill>
          <p:spPr>
            <a:xfrm>
              <a:off x="675721" y="474626"/>
              <a:ext cx="2784442" cy="53787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0339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Breitbild</PresentationFormat>
  <Paragraphs>12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Dokumentation  des Scrum-Boards</vt:lpstr>
      <vt:lpstr>Inhalt</vt:lpstr>
      <vt:lpstr>1. Aufbau des Boards</vt:lpstr>
      <vt:lpstr>PowerPoint-Präsentation</vt:lpstr>
      <vt:lpstr>2. Kalender</vt:lpstr>
      <vt:lpstr>PowerPoint-Präsentation</vt:lpstr>
      <vt:lpstr>3. Anforderungen und Aufgaben</vt:lpstr>
      <vt:lpstr>PowerPoint-Präsentation</vt:lpstr>
      <vt:lpstr>PowerPoint-Präsentation</vt:lpstr>
      <vt:lpstr>PowerPoint-Präsentation</vt:lpstr>
      <vt:lpstr>4. Einzelne Anforderungen</vt:lpstr>
      <vt:lpstr>PowerPoint-Präsentation</vt:lpstr>
      <vt:lpstr>PowerPoint-Präsentation</vt:lpstr>
      <vt:lpstr>1. Sprint Reviews und Planing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Sven Hornung</dc:creator>
  <cp:lastModifiedBy>Sven Hornung</cp:lastModifiedBy>
  <cp:revision>17</cp:revision>
  <dcterms:created xsi:type="dcterms:W3CDTF">2019-03-22T15:44:17Z</dcterms:created>
  <dcterms:modified xsi:type="dcterms:W3CDTF">2019-03-22T18:35:51Z</dcterms:modified>
</cp:coreProperties>
</file>