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1" r:id="rId5"/>
    <p:sldId id="268" r:id="rId6"/>
    <p:sldId id="269" r:id="rId7"/>
    <p:sldId id="257" r:id="rId8"/>
    <p:sldId id="258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83" autoAdjust="0"/>
  </p:normalViewPr>
  <p:slideViewPr>
    <p:cSldViewPr snapToGrid="0" showGuides="1">
      <p:cViewPr varScale="1">
        <p:scale>
          <a:sx n="64" d="100"/>
          <a:sy n="64" d="100"/>
        </p:scale>
        <p:origin x="900" y="6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8A689-1BAC-42EF-9DD3-4E5205ABA83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19F4F-C9CB-4A6A-99F9-D58B99BAB2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19F4F-C9CB-4A6A-99F9-D58B99BAB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F9465-D71B-4A8C-9BD8-B8FCCA0F6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B722DA-9075-4FAB-ADCF-68D2130A5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ACFFF-3F0A-4AAF-9DA4-7716A816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C0257-5719-4A32-8778-06F47636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A28C2-7138-4938-B129-D57A361E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80D5E-274A-45D9-A125-903C1981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E9DA2-D13F-445C-9473-CDFE163DC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B75B3-8BF4-4BA2-BBF9-29C0E3CA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9EEAF-10C5-47CB-820E-68D42307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1A1394-FB10-40AC-ABB0-81D2A4F2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605884-5B12-4C2C-9A8E-373E012B0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A402F4-C5EB-48FB-A2DC-BF7D2D770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4C550-8BF5-406C-AF6E-311D26E7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730FE-7866-4E01-B613-4BA17E4C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F65D08-D28A-42F0-8681-2309C11E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F060A-548C-4047-A461-DF0E6FB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02E72-BFB8-4C46-95A4-98738AF1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9596E-E908-498F-9742-5EB17104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B51928-1370-405D-B834-EC292D60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02A65-24DE-45CA-9304-4D0B1BD9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9752B-14E3-423A-80C1-02E4119D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AC9F9-2C27-4446-91A1-84592861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D29C1-E368-4106-8259-ABDFC66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824E0-F685-48A4-B919-E8A1142E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6E8C14-0582-4D46-A3B5-5FC9CE74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EB4C-0C68-4424-9921-3861F3FA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6084A-7B63-46D5-B989-51685DA0B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4750E7-472A-4A80-8031-9C1C472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B4B1B-F3D2-491D-80C3-225CEB5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9D1A37-4E63-43D7-868C-75D05587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EB7C3F-2C6D-4E73-B40D-65DBCBB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42D83-50B2-4B08-BE8E-904D5ED4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D33C3D-2423-480B-8367-B587418E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D6F260-C70B-42A6-9EAC-3FAA84F7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E2470A-2A02-45E2-BDEC-9479A80EE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D9CCFE-0D95-49F0-B535-E429F2810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2919D7-C7B0-4734-A9A6-D5B6899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A3B86B-16BD-418B-8641-272B3284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6A5728-6DA8-47A8-8F28-FA13CFDF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92A2B-B4B9-4721-8F9D-0D88DB29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58ED5A-6415-4019-BA1C-E14B0E9F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A34946-D74F-4534-88CD-674194C4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C8FAF2-C3EF-4644-B0B2-9C576A2F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2F9370-9013-424E-BED5-4F50CE50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411DF1-9B12-40A4-8D8A-D1AE02D1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8EC9BF-B727-4E2C-981D-6173D978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EE4BC-6017-4AC8-AFD3-B3538697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4E4E7-02DD-4A65-97A5-18F27322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285B6-2DBF-4D17-B951-7505C6381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6EA9E5-EB25-4075-A209-719B5493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B080F-FBD0-46A4-A1F4-A0390861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65F722-A68E-4CC3-B44F-E24B43A9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1B87A-F390-4710-B19C-4A501499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B00CB0-8505-4BBF-87D1-29CC6ECB0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9B4F9F-F7BB-4103-9823-4F179BE3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5E080-AA6C-4923-86A1-450AC8F5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8D47C-8FCF-4856-8744-154507B8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62BA5E-186B-4484-9155-93A11641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5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E20968-AB35-4135-BB29-8D38F35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F282C-ABCD-4049-B751-FB99B334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40EC8-2F8A-48D4-848E-743EDFA4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97AD-1D1E-4DF8-9E09-065FC176863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57C40-05A2-40D0-8376-E1869BDB7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7DD0B-FFA8-4ADB-A631-EAA6862D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D49-BA55-4FBD-B2E9-B4FD1E78F6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B0932F-6E4C-4DD9-BD46-175922DB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"/>
            <a:ext cx="12192000" cy="685519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2670FB15-6BED-4D27-A777-8FA65C4E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60" y="5929651"/>
            <a:ext cx="11955280" cy="785943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SVEN HORNUNG, DANIEL WENZL, NIKLAS FICHTNER, STEFAN ROTH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ABA028-5DD7-4685-96CC-9AA93AB9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18" y="4373420"/>
            <a:ext cx="4536337" cy="14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4206CB9F-5BC6-45AF-9BE7-3C82CA10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sser, Fluss, Himmel, draußen enthält.&#10;&#10;Automatisch generierte Beschreibung">
            <a:extLst>
              <a:ext uri="{FF2B5EF4-FFF2-40B4-BE49-F238E27FC236}">
                <a16:creationId xmlns:a16="http://schemas.microsoft.com/office/drawing/2014/main" id="{7B7EC997-0329-4CA2-BA13-5AEC09C6A1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" r="624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E04007-19E6-4337-965F-92B70683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b="1" dirty="0" err="1"/>
              <a:t>Wenn</a:t>
            </a:r>
            <a:r>
              <a:rPr lang="en-US" sz="3100" b="1" dirty="0"/>
              <a:t> Sie an </a:t>
            </a:r>
            <a:r>
              <a:rPr lang="en-US" sz="3100" b="1" dirty="0" err="1"/>
              <a:t>eine</a:t>
            </a:r>
            <a:r>
              <a:rPr lang="en-US" sz="3100" b="1" dirty="0"/>
              <a:t> </a:t>
            </a:r>
            <a:r>
              <a:rPr lang="en-US" sz="3100" b="1" dirty="0" err="1"/>
              <a:t>Städtereise</a:t>
            </a:r>
            <a:r>
              <a:rPr lang="en-US" sz="3100" b="1" dirty="0"/>
              <a:t> </a:t>
            </a:r>
            <a:r>
              <a:rPr lang="en-US" sz="3100" b="1" dirty="0" err="1"/>
              <a:t>denken</a:t>
            </a:r>
            <a:r>
              <a:rPr lang="en-US" sz="3100" b="1" dirty="0"/>
              <a:t>,</a:t>
            </a:r>
            <a:br>
              <a:rPr lang="en-US" sz="3100" b="1" dirty="0"/>
            </a:br>
            <a:r>
              <a:rPr lang="en-US" sz="3100" b="1" dirty="0" err="1"/>
              <a:t>denken</a:t>
            </a:r>
            <a:r>
              <a:rPr lang="en-US" sz="3100" b="1" dirty="0"/>
              <a:t> Sie an Urban Explorer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0F26B-96D3-426B-97F0-7A3D9BDC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9A228-1D24-424D-A56D-C26DF86D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Projektabschluss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Team</a:t>
            </a:r>
          </a:p>
          <a:p>
            <a:r>
              <a:rPr lang="de-DE" sz="2400" dirty="0">
                <a:solidFill>
                  <a:srgbClr val="000000"/>
                </a:solidFill>
              </a:rPr>
              <a:t>Timeline</a:t>
            </a:r>
          </a:p>
          <a:p>
            <a:r>
              <a:rPr lang="de-DE" sz="2400" dirty="0">
                <a:solidFill>
                  <a:srgbClr val="000000"/>
                </a:solidFill>
              </a:rPr>
              <a:t>Vorstellung der Webseite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Eintrag hinzufügen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Dreamday</a:t>
            </a:r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>
                <a:solidFill>
                  <a:srgbClr val="000000"/>
                </a:solidFill>
              </a:rPr>
              <a:t>Live Challenge mit Belohnung</a:t>
            </a:r>
          </a:p>
          <a:p>
            <a:pPr lvl="1"/>
            <a:endParaRPr lang="de-DE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F0AF01-A16C-43EC-8EAE-384881B0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000000"/>
                </a:solidFill>
              </a:rPr>
              <a:t>Funktionale Anforderungen 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2CF2F02D-4D01-47D8-BCFE-794438DDA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6145" y="871183"/>
            <a:ext cx="1138736" cy="113873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3DB0E-81C6-4B27-A94F-58618C51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68" y="2421682"/>
            <a:ext cx="4133360" cy="3639289"/>
          </a:xfrm>
        </p:spPr>
        <p:txBody>
          <a:bodyPr anchor="ctr">
            <a:normAutofit fontScale="85000" lnSpcReduction="20000"/>
          </a:bodyPr>
          <a:lstStyle/>
          <a:p>
            <a:r>
              <a:rPr lang="de-DE" dirty="0">
                <a:solidFill>
                  <a:srgbClr val="000000"/>
                </a:solidFill>
              </a:rPr>
              <a:t>Suchfunktion</a:t>
            </a:r>
          </a:p>
          <a:p>
            <a:r>
              <a:rPr lang="de-DE" dirty="0" err="1">
                <a:solidFill>
                  <a:srgbClr val="000000"/>
                </a:solidFill>
              </a:rPr>
              <a:t>DreamDay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Aktuelle Tagesplanung</a:t>
            </a:r>
          </a:p>
          <a:p>
            <a:r>
              <a:rPr lang="de-DE" dirty="0">
                <a:solidFill>
                  <a:srgbClr val="000000"/>
                </a:solidFill>
              </a:rPr>
              <a:t>Eintrag hinzufügen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pPr marL="285750" indent="-285750"/>
            <a:r>
              <a:rPr lang="de-DE" dirty="0">
                <a:solidFill>
                  <a:srgbClr val="000000"/>
                </a:solidFill>
              </a:rPr>
              <a:t>Testphase erfolgreich abgeschlossen</a:t>
            </a:r>
          </a:p>
          <a:p>
            <a:pPr marL="285750" indent="-285750"/>
            <a:r>
              <a:rPr lang="de-DE" dirty="0">
                <a:solidFill>
                  <a:srgbClr val="000000"/>
                </a:solidFill>
              </a:rPr>
              <a:t>100% der funktionalen Anforderungen umgesetzt</a:t>
            </a:r>
          </a:p>
          <a:p>
            <a:pPr marL="285750" indent="-285750"/>
            <a:r>
              <a:rPr lang="de-DE" dirty="0">
                <a:solidFill>
                  <a:srgbClr val="000000"/>
                </a:solidFill>
              </a:rPr>
              <a:t>Für mobile Ansicht optimiert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9974551F-AA53-47AC-B777-899742F8C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4788" y="211666"/>
            <a:ext cx="2319387" cy="2319387"/>
          </a:xfrm>
          <a:prstGeom prst="rect">
            <a:avLst/>
          </a:prstGeom>
        </p:spPr>
      </p:pic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FC4F01E6-1253-4D95-81ED-BED398A6DB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1079" y="3434981"/>
            <a:ext cx="1735071" cy="1735071"/>
          </a:xfrm>
          <a:prstGeom prst="rect">
            <a:avLst/>
          </a:prstGeom>
        </p:spPr>
      </p:pic>
      <p:sp>
        <p:nvSpPr>
          <p:cNvPr id="3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fik 10" descr="Volltreffer">
            <a:extLst>
              <a:ext uri="{FF2B5EF4-FFF2-40B4-BE49-F238E27FC236}">
                <a16:creationId xmlns:a16="http://schemas.microsoft.com/office/drawing/2014/main" id="{13B89D9F-087E-4DD7-9A22-65B195C4FF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7926" y="5020464"/>
            <a:ext cx="1629594" cy="16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7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A7B28A-EB55-4A49-ACCC-9E16A058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000000"/>
                </a:solidFill>
              </a:rPr>
              <a:t>Team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35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fik 14" descr="Datenbank">
            <a:extLst>
              <a:ext uri="{FF2B5EF4-FFF2-40B4-BE49-F238E27FC236}">
                <a16:creationId xmlns:a16="http://schemas.microsoft.com/office/drawing/2014/main" id="{021F8F3C-0FD9-4CCD-A95F-B9600659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6375" y="266436"/>
            <a:ext cx="1366871" cy="136687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692EA-C3FB-435C-9BAE-1C9F29D8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67119"/>
            <a:ext cx="5145024" cy="3639289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de-DE" dirty="0">
                <a:solidFill>
                  <a:srgbClr val="000000"/>
                </a:solidFill>
              </a:rPr>
              <a:t>Abgang der IT Architektin</a:t>
            </a:r>
          </a:p>
          <a:p>
            <a:pPr marL="285750" lvl="0" indent="-285750"/>
            <a:r>
              <a:rPr lang="de-DE" dirty="0">
                <a:solidFill>
                  <a:srgbClr val="000000"/>
                </a:solidFill>
              </a:rPr>
              <a:t>Persönliche Entwicklung</a:t>
            </a:r>
          </a:p>
          <a:p>
            <a:pPr marL="742950" lvl="1" indent="-285750"/>
            <a:r>
              <a:rPr lang="de-DE" sz="2800" dirty="0">
                <a:solidFill>
                  <a:srgbClr val="000000"/>
                </a:solidFill>
              </a:rPr>
              <a:t>Weiterentwicklung unserer Fähigkeiten</a:t>
            </a:r>
            <a:endParaRPr lang="en-US" sz="2800" dirty="0">
              <a:solidFill>
                <a:srgbClr val="000000"/>
              </a:solidFill>
            </a:endParaRPr>
          </a:p>
          <a:p>
            <a:pPr marL="742950" lvl="1" indent="-285750"/>
            <a:r>
              <a:rPr lang="de-DE" sz="2800" dirty="0">
                <a:solidFill>
                  <a:srgbClr val="000000"/>
                </a:solidFill>
              </a:rPr>
              <a:t>Realitätsnah </a:t>
            </a:r>
            <a:endParaRPr lang="en-US" sz="2800" dirty="0">
              <a:solidFill>
                <a:srgbClr val="000000"/>
              </a:solidFill>
            </a:endParaRPr>
          </a:p>
          <a:p>
            <a:pPr marL="742950" lvl="1" indent="-285750"/>
            <a:r>
              <a:rPr lang="de-DE" sz="2800" dirty="0">
                <a:solidFill>
                  <a:srgbClr val="000000"/>
                </a:solidFill>
              </a:rPr>
              <a:t>Problemmanagement 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7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Kopf mit Zahnrädern">
            <a:extLst>
              <a:ext uri="{FF2B5EF4-FFF2-40B4-BE49-F238E27FC236}">
                <a16:creationId xmlns:a16="http://schemas.microsoft.com/office/drawing/2014/main" id="{6C2EBBBC-006F-467D-AB34-92A897026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2423" y="3989614"/>
            <a:ext cx="2548155" cy="25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5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9C762-B462-4C28-B937-541C670B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78" y="2766218"/>
            <a:ext cx="3271222" cy="1325563"/>
          </a:xfrm>
        </p:spPr>
        <p:txBody>
          <a:bodyPr>
            <a:normAutofit/>
          </a:bodyPr>
          <a:lstStyle/>
          <a:p>
            <a:r>
              <a:rPr lang="de-DE" sz="6000" dirty="0"/>
              <a:t>Timeline</a:t>
            </a:r>
            <a:endParaRPr lang="en-US" sz="6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Flip-Kalender">
            <a:extLst>
              <a:ext uri="{FF2B5EF4-FFF2-40B4-BE49-F238E27FC236}">
                <a16:creationId xmlns:a16="http://schemas.microsoft.com/office/drawing/2014/main" id="{7352896D-4A45-4C72-B585-3F60D84CE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7" cy="11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9C762-B462-4C28-B937-541C670B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88" y="2766217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de-DE" sz="6000" dirty="0"/>
              <a:t>Vorstellung der Webseite</a:t>
            </a:r>
            <a:endParaRPr lang="en-US" sz="6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Internet">
            <a:extLst>
              <a:ext uri="{FF2B5EF4-FFF2-40B4-BE49-F238E27FC236}">
                <a16:creationId xmlns:a16="http://schemas.microsoft.com/office/drawing/2014/main" id="{6EED1CB5-B9BA-4300-BE90-5293148A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499"/>
            <a:ext cx="1142997" cy="11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9C762-B462-4C28-B937-541C670B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8" y="108311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Eigene Tagesplanung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5DBAA-B342-42BE-A430-7E7164FD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7" y="771092"/>
            <a:ext cx="7991923" cy="6688000"/>
          </a:xfrm>
        </p:spPr>
        <p:txBody>
          <a:bodyPr anchor="ctr">
            <a:normAutofit/>
          </a:bodyPr>
          <a:lstStyle/>
          <a:p>
            <a:r>
              <a:rPr lang="de-DE" sz="2200" dirty="0"/>
              <a:t>Die Stadt ist Handlungsort einer Verfolgungsjagd im James Bond Film Spectre</a:t>
            </a:r>
          </a:p>
          <a:p>
            <a:pPr lvl="1"/>
            <a:r>
              <a:rPr lang="de-DE" sz="2600" dirty="0"/>
              <a:t>Morgens </a:t>
            </a:r>
          </a:p>
          <a:p>
            <a:pPr lvl="2"/>
            <a:r>
              <a:rPr lang="de-DE" sz="2200" dirty="0"/>
              <a:t>Vegetarisch Frühstücken </a:t>
            </a:r>
          </a:p>
          <a:p>
            <a:pPr lvl="2"/>
            <a:r>
              <a:rPr lang="de-DE" sz="2200" dirty="0"/>
              <a:t>Hier Starb Russel Crowe im Film Gladiator </a:t>
            </a:r>
          </a:p>
          <a:p>
            <a:pPr lvl="1"/>
            <a:r>
              <a:rPr lang="de-DE" sz="2600" dirty="0"/>
              <a:t>Mittags</a:t>
            </a:r>
          </a:p>
          <a:p>
            <a:pPr lvl="2"/>
            <a:r>
              <a:rPr lang="de-DE" sz="2200" dirty="0"/>
              <a:t>Mittags genehmigen wir uns eine Pizza</a:t>
            </a:r>
          </a:p>
          <a:p>
            <a:pPr lvl="2"/>
            <a:r>
              <a:rPr lang="de-DE" sz="2200" dirty="0"/>
              <a:t>Hier verbrennt sich der Bösewicht aus Illuminati</a:t>
            </a:r>
          </a:p>
          <a:p>
            <a:pPr lvl="1"/>
            <a:r>
              <a:rPr lang="de-DE" sz="2600" dirty="0"/>
              <a:t>Abends </a:t>
            </a:r>
          </a:p>
          <a:p>
            <a:pPr lvl="2"/>
            <a:r>
              <a:rPr lang="de-DE" sz="2200" dirty="0"/>
              <a:t>Hier werfen Touristen gerne mal ein Geldstück hinein </a:t>
            </a:r>
          </a:p>
          <a:p>
            <a:pPr lvl="2"/>
            <a:r>
              <a:rPr lang="de-DE" sz="2200" dirty="0"/>
              <a:t>Abendessen in einer 3 Sterne Michelin Küche </a:t>
            </a:r>
          </a:p>
          <a:p>
            <a:pPr lvl="2"/>
            <a:r>
              <a:rPr lang="de-DE" sz="2200" dirty="0"/>
              <a:t>Danach lassen wir den Tag in einer Cocktailbar ausklingen</a:t>
            </a:r>
            <a:endParaRPr lang="de-DE" sz="1500" dirty="0"/>
          </a:p>
          <a:p>
            <a:pPr lvl="2"/>
            <a:endParaRPr lang="de-DE" sz="1500" dirty="0"/>
          </a:p>
          <a:p>
            <a:endParaRPr lang="de-DE" sz="1500" dirty="0"/>
          </a:p>
          <a:p>
            <a:pPr lvl="1"/>
            <a:endParaRPr lang="de-DE" sz="1500" dirty="0"/>
          </a:p>
          <a:p>
            <a:pPr lvl="1"/>
            <a:endParaRPr lang="en-US" sz="15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Karte mit Ortsmarkierung">
            <a:extLst>
              <a:ext uri="{FF2B5EF4-FFF2-40B4-BE49-F238E27FC236}">
                <a16:creationId xmlns:a16="http://schemas.microsoft.com/office/drawing/2014/main" id="{5CDE720D-D930-457C-B103-4DFA0551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D854A4CB-52B2-4448-90BE-749B4C82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2252639-ED67-4AB3-8A9B-BF9839F69254}"/>
              </a:ext>
            </a:extLst>
          </p:cNvPr>
          <p:cNvSpPr txBox="1"/>
          <p:nvPr/>
        </p:nvSpPr>
        <p:spPr>
          <a:xfrm>
            <a:off x="4431437" y="76978"/>
            <a:ext cx="3057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Musterlösung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484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8635FDE1-26F4-45A1-AF41-DA1CDB9A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44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Gliederung</vt:lpstr>
      <vt:lpstr>Funktionale Anforderungen </vt:lpstr>
      <vt:lpstr>Team</vt:lpstr>
      <vt:lpstr>Timeline</vt:lpstr>
      <vt:lpstr>Vorstellung der Webseite</vt:lpstr>
      <vt:lpstr>Eigene Tagesplanung </vt:lpstr>
      <vt:lpstr>PowerPoint-Präsentation</vt:lpstr>
      <vt:lpstr>PowerPoint-Präsentation</vt:lpstr>
      <vt:lpstr>PowerPoint-Präsentation</vt:lpstr>
      <vt:lpstr>Wenn Sie an eine Städtereise denken, denken Sie an Urban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Roth</dc:creator>
  <cp:lastModifiedBy>Sven Hornung</cp:lastModifiedBy>
  <cp:revision>13</cp:revision>
  <dcterms:created xsi:type="dcterms:W3CDTF">2019-03-24T20:35:20Z</dcterms:created>
  <dcterms:modified xsi:type="dcterms:W3CDTF">2019-03-25T11:39:27Z</dcterms:modified>
</cp:coreProperties>
</file>