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7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594CE-22C5-47D7-9D2E-D6616429B50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DE04CF-3178-4719-8D66-B5D90A665970}">
      <dgm:prSet/>
      <dgm:spPr/>
      <dgm:t>
        <a:bodyPr/>
        <a:lstStyle/>
        <a:p>
          <a:r>
            <a:rPr lang="de-DE"/>
            <a:t>85% erledigt</a:t>
          </a:r>
          <a:endParaRPr lang="en-US"/>
        </a:p>
      </dgm:t>
    </dgm:pt>
    <dgm:pt modelId="{21D2F333-E4A7-43FD-BE85-8EE81D6A566C}" type="parTrans" cxnId="{2B23AF8B-7B9E-4E25-AA67-9B3788A6F17A}">
      <dgm:prSet/>
      <dgm:spPr/>
      <dgm:t>
        <a:bodyPr/>
        <a:lstStyle/>
        <a:p>
          <a:endParaRPr lang="en-US"/>
        </a:p>
      </dgm:t>
    </dgm:pt>
    <dgm:pt modelId="{10714205-5D83-4430-867D-60ACFCD43F0F}" type="sibTrans" cxnId="{2B23AF8B-7B9E-4E25-AA67-9B3788A6F17A}">
      <dgm:prSet/>
      <dgm:spPr/>
      <dgm:t>
        <a:bodyPr/>
        <a:lstStyle/>
        <a:p>
          <a:endParaRPr lang="en-US"/>
        </a:p>
      </dgm:t>
    </dgm:pt>
    <dgm:pt modelId="{5FCCB1A7-380E-4EF3-8068-B29DC68CD590}">
      <dgm:prSet/>
      <dgm:spPr/>
      <dgm:t>
        <a:bodyPr/>
        <a:lstStyle/>
        <a:p>
          <a:r>
            <a:rPr lang="de-DE"/>
            <a:t>Testphase</a:t>
          </a:r>
          <a:endParaRPr lang="en-US"/>
        </a:p>
      </dgm:t>
    </dgm:pt>
    <dgm:pt modelId="{6AC977D3-8AEE-4DF0-84D0-4AC53E28ACC5}" type="parTrans" cxnId="{CAE8B745-F41F-4451-A928-0BF9268C715F}">
      <dgm:prSet/>
      <dgm:spPr/>
      <dgm:t>
        <a:bodyPr/>
        <a:lstStyle/>
        <a:p>
          <a:endParaRPr lang="en-US"/>
        </a:p>
      </dgm:t>
    </dgm:pt>
    <dgm:pt modelId="{C58BD359-199D-4465-9963-DB2FA5C8E5B8}" type="sibTrans" cxnId="{CAE8B745-F41F-4451-A928-0BF9268C715F}">
      <dgm:prSet/>
      <dgm:spPr/>
      <dgm:t>
        <a:bodyPr/>
        <a:lstStyle/>
        <a:p>
          <a:endParaRPr lang="en-US"/>
        </a:p>
      </dgm:t>
    </dgm:pt>
    <dgm:pt modelId="{9793F1B7-E0EF-4515-9C76-DB22B9FE0B8D}">
      <dgm:prSet/>
      <dgm:spPr/>
      <dgm:t>
        <a:bodyPr/>
        <a:lstStyle/>
        <a:p>
          <a:r>
            <a:rPr lang="de-DE"/>
            <a:t>Funktionen soweit vollständig</a:t>
          </a:r>
          <a:endParaRPr lang="en-US"/>
        </a:p>
      </dgm:t>
    </dgm:pt>
    <dgm:pt modelId="{C17DBEF7-2082-4B08-8C16-94A86E8215E7}" type="parTrans" cxnId="{B595F268-8282-4CF8-88C9-40C51EF772EA}">
      <dgm:prSet/>
      <dgm:spPr/>
      <dgm:t>
        <a:bodyPr/>
        <a:lstStyle/>
        <a:p>
          <a:endParaRPr lang="en-US"/>
        </a:p>
      </dgm:t>
    </dgm:pt>
    <dgm:pt modelId="{930C51AA-4030-4C99-9F25-1CB982D50623}" type="sibTrans" cxnId="{B595F268-8282-4CF8-88C9-40C51EF772EA}">
      <dgm:prSet/>
      <dgm:spPr/>
      <dgm:t>
        <a:bodyPr/>
        <a:lstStyle/>
        <a:p>
          <a:endParaRPr lang="en-US"/>
        </a:p>
      </dgm:t>
    </dgm:pt>
    <dgm:pt modelId="{7B30B2E4-C667-4B2D-B905-043B0809A11D}" type="pres">
      <dgm:prSet presAssocID="{2D3594CE-22C5-47D7-9D2E-D6616429B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7AE06-1E11-4B78-8049-BD2A02D36AC8}" type="pres">
      <dgm:prSet presAssocID="{A2DE04CF-3178-4719-8D66-B5D90A665970}" presName="hierRoot1" presStyleCnt="0"/>
      <dgm:spPr/>
    </dgm:pt>
    <dgm:pt modelId="{1B4E58AF-BB55-4FCB-A443-BAE5BEDD9997}" type="pres">
      <dgm:prSet presAssocID="{A2DE04CF-3178-4719-8D66-B5D90A665970}" presName="composite" presStyleCnt="0"/>
      <dgm:spPr/>
    </dgm:pt>
    <dgm:pt modelId="{15DDF03E-C849-49BD-A446-791B8B13BE80}" type="pres">
      <dgm:prSet presAssocID="{A2DE04CF-3178-4719-8D66-B5D90A665970}" presName="background" presStyleLbl="node0" presStyleIdx="0" presStyleCnt="3"/>
      <dgm:spPr/>
    </dgm:pt>
    <dgm:pt modelId="{EF21825E-A34E-4A01-8170-8380CD37068C}" type="pres">
      <dgm:prSet presAssocID="{A2DE04CF-3178-4719-8D66-B5D90A665970}" presName="text" presStyleLbl="fgAcc0" presStyleIdx="0" presStyleCnt="3">
        <dgm:presLayoutVars>
          <dgm:chPref val="3"/>
        </dgm:presLayoutVars>
      </dgm:prSet>
      <dgm:spPr/>
    </dgm:pt>
    <dgm:pt modelId="{CE3E3951-D9B5-4B5F-AC32-6DF6D39785CC}" type="pres">
      <dgm:prSet presAssocID="{A2DE04CF-3178-4719-8D66-B5D90A665970}" presName="hierChild2" presStyleCnt="0"/>
      <dgm:spPr/>
    </dgm:pt>
    <dgm:pt modelId="{25C2875A-BB15-4B6E-A5F9-093CBA932D30}" type="pres">
      <dgm:prSet presAssocID="{5FCCB1A7-380E-4EF3-8068-B29DC68CD590}" presName="hierRoot1" presStyleCnt="0"/>
      <dgm:spPr/>
    </dgm:pt>
    <dgm:pt modelId="{1B7456EF-04A5-4BEA-8AA6-ABCE077DDBDB}" type="pres">
      <dgm:prSet presAssocID="{5FCCB1A7-380E-4EF3-8068-B29DC68CD590}" presName="composite" presStyleCnt="0"/>
      <dgm:spPr/>
    </dgm:pt>
    <dgm:pt modelId="{28BFF72D-BB30-431D-BB6A-59A3362CE660}" type="pres">
      <dgm:prSet presAssocID="{5FCCB1A7-380E-4EF3-8068-B29DC68CD590}" presName="background" presStyleLbl="node0" presStyleIdx="1" presStyleCnt="3"/>
      <dgm:spPr/>
    </dgm:pt>
    <dgm:pt modelId="{A25B4B3B-81C0-418F-8F18-49E4EA5E3A7C}" type="pres">
      <dgm:prSet presAssocID="{5FCCB1A7-380E-4EF3-8068-B29DC68CD590}" presName="text" presStyleLbl="fgAcc0" presStyleIdx="1" presStyleCnt="3">
        <dgm:presLayoutVars>
          <dgm:chPref val="3"/>
        </dgm:presLayoutVars>
      </dgm:prSet>
      <dgm:spPr/>
    </dgm:pt>
    <dgm:pt modelId="{8D5D56D0-1881-4ACB-939B-C452161AEF61}" type="pres">
      <dgm:prSet presAssocID="{5FCCB1A7-380E-4EF3-8068-B29DC68CD590}" presName="hierChild2" presStyleCnt="0"/>
      <dgm:spPr/>
    </dgm:pt>
    <dgm:pt modelId="{6DCD0DD7-040F-41B1-B7D3-B2CD9E1480C4}" type="pres">
      <dgm:prSet presAssocID="{9793F1B7-E0EF-4515-9C76-DB22B9FE0B8D}" presName="hierRoot1" presStyleCnt="0"/>
      <dgm:spPr/>
    </dgm:pt>
    <dgm:pt modelId="{71D77593-4129-4E0A-8EFD-4E300C9AA928}" type="pres">
      <dgm:prSet presAssocID="{9793F1B7-E0EF-4515-9C76-DB22B9FE0B8D}" presName="composite" presStyleCnt="0"/>
      <dgm:spPr/>
    </dgm:pt>
    <dgm:pt modelId="{1F924F10-3C54-4334-9A1E-22BC07F9D799}" type="pres">
      <dgm:prSet presAssocID="{9793F1B7-E0EF-4515-9C76-DB22B9FE0B8D}" presName="background" presStyleLbl="node0" presStyleIdx="2" presStyleCnt="3"/>
      <dgm:spPr/>
    </dgm:pt>
    <dgm:pt modelId="{49AF1FCF-FA65-4CD2-9A42-D93A3F5725F9}" type="pres">
      <dgm:prSet presAssocID="{9793F1B7-E0EF-4515-9C76-DB22B9FE0B8D}" presName="text" presStyleLbl="fgAcc0" presStyleIdx="2" presStyleCnt="3">
        <dgm:presLayoutVars>
          <dgm:chPref val="3"/>
        </dgm:presLayoutVars>
      </dgm:prSet>
      <dgm:spPr/>
    </dgm:pt>
    <dgm:pt modelId="{85BF7CC6-C775-443F-85A6-815C586EA1B9}" type="pres">
      <dgm:prSet presAssocID="{9793F1B7-E0EF-4515-9C76-DB22B9FE0B8D}" presName="hierChild2" presStyleCnt="0"/>
      <dgm:spPr/>
    </dgm:pt>
  </dgm:ptLst>
  <dgm:cxnLst>
    <dgm:cxn modelId="{9307B015-1851-46B9-BB7A-1CFC5613D39C}" type="presOf" srcId="{9793F1B7-E0EF-4515-9C76-DB22B9FE0B8D}" destId="{49AF1FCF-FA65-4CD2-9A42-D93A3F5725F9}" srcOrd="0" destOrd="0" presId="urn:microsoft.com/office/officeart/2005/8/layout/hierarchy1"/>
    <dgm:cxn modelId="{07647B1C-7E1E-4BC2-94B6-1213D383727A}" type="presOf" srcId="{5FCCB1A7-380E-4EF3-8068-B29DC68CD590}" destId="{A25B4B3B-81C0-418F-8F18-49E4EA5E3A7C}" srcOrd="0" destOrd="0" presId="urn:microsoft.com/office/officeart/2005/8/layout/hierarchy1"/>
    <dgm:cxn modelId="{9D6AA92E-484C-4B20-9AC5-F874D7A435C4}" type="presOf" srcId="{2D3594CE-22C5-47D7-9D2E-D6616429B508}" destId="{7B30B2E4-C667-4B2D-B905-043B0809A11D}" srcOrd="0" destOrd="0" presId="urn:microsoft.com/office/officeart/2005/8/layout/hierarchy1"/>
    <dgm:cxn modelId="{CAE8B745-F41F-4451-A928-0BF9268C715F}" srcId="{2D3594CE-22C5-47D7-9D2E-D6616429B508}" destId="{5FCCB1A7-380E-4EF3-8068-B29DC68CD590}" srcOrd="1" destOrd="0" parTransId="{6AC977D3-8AEE-4DF0-84D0-4AC53E28ACC5}" sibTransId="{C58BD359-199D-4465-9963-DB2FA5C8E5B8}"/>
    <dgm:cxn modelId="{B595F268-8282-4CF8-88C9-40C51EF772EA}" srcId="{2D3594CE-22C5-47D7-9D2E-D6616429B508}" destId="{9793F1B7-E0EF-4515-9C76-DB22B9FE0B8D}" srcOrd="2" destOrd="0" parTransId="{C17DBEF7-2082-4B08-8C16-94A86E8215E7}" sibTransId="{930C51AA-4030-4C99-9F25-1CB982D50623}"/>
    <dgm:cxn modelId="{2B23AF8B-7B9E-4E25-AA67-9B3788A6F17A}" srcId="{2D3594CE-22C5-47D7-9D2E-D6616429B508}" destId="{A2DE04CF-3178-4719-8D66-B5D90A665970}" srcOrd="0" destOrd="0" parTransId="{21D2F333-E4A7-43FD-BE85-8EE81D6A566C}" sibTransId="{10714205-5D83-4430-867D-60ACFCD43F0F}"/>
    <dgm:cxn modelId="{1F1173DF-3475-4795-94B6-4278E57A5200}" type="presOf" srcId="{A2DE04CF-3178-4719-8D66-B5D90A665970}" destId="{EF21825E-A34E-4A01-8170-8380CD37068C}" srcOrd="0" destOrd="0" presId="urn:microsoft.com/office/officeart/2005/8/layout/hierarchy1"/>
    <dgm:cxn modelId="{513F9F6B-4B5E-4BEB-95E5-D858DAFA950A}" type="presParOf" srcId="{7B30B2E4-C667-4B2D-B905-043B0809A11D}" destId="{B657AE06-1E11-4B78-8049-BD2A02D36AC8}" srcOrd="0" destOrd="0" presId="urn:microsoft.com/office/officeart/2005/8/layout/hierarchy1"/>
    <dgm:cxn modelId="{AFD1C035-FDC3-4D1F-8A0D-926000AA90EE}" type="presParOf" srcId="{B657AE06-1E11-4B78-8049-BD2A02D36AC8}" destId="{1B4E58AF-BB55-4FCB-A443-BAE5BEDD9997}" srcOrd="0" destOrd="0" presId="urn:microsoft.com/office/officeart/2005/8/layout/hierarchy1"/>
    <dgm:cxn modelId="{40EB8721-B3A5-4401-8922-3E0314C21CAE}" type="presParOf" srcId="{1B4E58AF-BB55-4FCB-A443-BAE5BEDD9997}" destId="{15DDF03E-C849-49BD-A446-791B8B13BE80}" srcOrd="0" destOrd="0" presId="urn:microsoft.com/office/officeart/2005/8/layout/hierarchy1"/>
    <dgm:cxn modelId="{FC37C5D0-625E-4867-904F-6B684E8D372B}" type="presParOf" srcId="{1B4E58AF-BB55-4FCB-A443-BAE5BEDD9997}" destId="{EF21825E-A34E-4A01-8170-8380CD37068C}" srcOrd="1" destOrd="0" presId="urn:microsoft.com/office/officeart/2005/8/layout/hierarchy1"/>
    <dgm:cxn modelId="{7B4F8B72-5EE1-4064-8BB4-5D8C8E1E2012}" type="presParOf" srcId="{B657AE06-1E11-4B78-8049-BD2A02D36AC8}" destId="{CE3E3951-D9B5-4B5F-AC32-6DF6D39785CC}" srcOrd="1" destOrd="0" presId="urn:microsoft.com/office/officeart/2005/8/layout/hierarchy1"/>
    <dgm:cxn modelId="{FEBC0C8A-51CD-48C4-95DC-B077E2C3027F}" type="presParOf" srcId="{7B30B2E4-C667-4B2D-B905-043B0809A11D}" destId="{25C2875A-BB15-4B6E-A5F9-093CBA932D30}" srcOrd="1" destOrd="0" presId="urn:microsoft.com/office/officeart/2005/8/layout/hierarchy1"/>
    <dgm:cxn modelId="{47A4B7D9-0E5E-4BB1-8261-1399F3849A4A}" type="presParOf" srcId="{25C2875A-BB15-4B6E-A5F9-093CBA932D30}" destId="{1B7456EF-04A5-4BEA-8AA6-ABCE077DDBDB}" srcOrd="0" destOrd="0" presId="urn:microsoft.com/office/officeart/2005/8/layout/hierarchy1"/>
    <dgm:cxn modelId="{E380AE76-2623-4430-8E2F-B24D767410D8}" type="presParOf" srcId="{1B7456EF-04A5-4BEA-8AA6-ABCE077DDBDB}" destId="{28BFF72D-BB30-431D-BB6A-59A3362CE660}" srcOrd="0" destOrd="0" presId="urn:microsoft.com/office/officeart/2005/8/layout/hierarchy1"/>
    <dgm:cxn modelId="{10AF825B-AFE7-4B1D-BB91-69A7373F233E}" type="presParOf" srcId="{1B7456EF-04A5-4BEA-8AA6-ABCE077DDBDB}" destId="{A25B4B3B-81C0-418F-8F18-49E4EA5E3A7C}" srcOrd="1" destOrd="0" presId="urn:microsoft.com/office/officeart/2005/8/layout/hierarchy1"/>
    <dgm:cxn modelId="{2A6E69AF-5E3F-43FE-B36D-13BDE6F78ED6}" type="presParOf" srcId="{25C2875A-BB15-4B6E-A5F9-093CBA932D30}" destId="{8D5D56D0-1881-4ACB-939B-C452161AEF61}" srcOrd="1" destOrd="0" presId="urn:microsoft.com/office/officeart/2005/8/layout/hierarchy1"/>
    <dgm:cxn modelId="{AF2791C0-4BE4-47E2-9852-8FC4C5ED9D2A}" type="presParOf" srcId="{7B30B2E4-C667-4B2D-B905-043B0809A11D}" destId="{6DCD0DD7-040F-41B1-B7D3-B2CD9E1480C4}" srcOrd="2" destOrd="0" presId="urn:microsoft.com/office/officeart/2005/8/layout/hierarchy1"/>
    <dgm:cxn modelId="{A95BE38B-D464-4262-AADC-69D8804B23B6}" type="presParOf" srcId="{6DCD0DD7-040F-41B1-B7D3-B2CD9E1480C4}" destId="{71D77593-4129-4E0A-8EFD-4E300C9AA928}" srcOrd="0" destOrd="0" presId="urn:microsoft.com/office/officeart/2005/8/layout/hierarchy1"/>
    <dgm:cxn modelId="{B5414F61-512D-4DD9-9811-070493889A00}" type="presParOf" srcId="{71D77593-4129-4E0A-8EFD-4E300C9AA928}" destId="{1F924F10-3C54-4334-9A1E-22BC07F9D799}" srcOrd="0" destOrd="0" presId="urn:microsoft.com/office/officeart/2005/8/layout/hierarchy1"/>
    <dgm:cxn modelId="{FE190767-8A91-408F-B7F1-B4010BEE555E}" type="presParOf" srcId="{71D77593-4129-4E0A-8EFD-4E300C9AA928}" destId="{49AF1FCF-FA65-4CD2-9A42-D93A3F5725F9}" srcOrd="1" destOrd="0" presId="urn:microsoft.com/office/officeart/2005/8/layout/hierarchy1"/>
    <dgm:cxn modelId="{BDC017AD-A56C-41E0-AA60-20A201E1BB29}" type="presParOf" srcId="{6DCD0DD7-040F-41B1-B7D3-B2CD9E1480C4}" destId="{85BF7CC6-C775-443F-85A6-815C586EA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7B48C-BB42-490E-9586-6A8DBF628B32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71BEA4-F97B-46D8-9EF6-EC60BE633E36}">
      <dgm:prSet/>
      <dgm:spPr/>
      <dgm:t>
        <a:bodyPr/>
        <a:lstStyle/>
        <a:p>
          <a:r>
            <a:rPr lang="de-DE"/>
            <a:t>Suchfunktion </a:t>
          </a:r>
          <a:endParaRPr lang="en-US"/>
        </a:p>
      </dgm:t>
    </dgm:pt>
    <dgm:pt modelId="{A0A608A7-8C54-478D-A7FD-1B413596610F}" type="parTrans" cxnId="{A1915EB8-42CF-4CB9-875B-8804ABF3C159}">
      <dgm:prSet/>
      <dgm:spPr/>
      <dgm:t>
        <a:bodyPr/>
        <a:lstStyle/>
        <a:p>
          <a:endParaRPr lang="en-US"/>
        </a:p>
      </dgm:t>
    </dgm:pt>
    <dgm:pt modelId="{90E53B0F-A834-4637-8A3A-9C0D6CF664D0}" type="sibTrans" cxnId="{A1915EB8-42CF-4CB9-875B-8804ABF3C159}">
      <dgm:prSet/>
      <dgm:spPr/>
      <dgm:t>
        <a:bodyPr/>
        <a:lstStyle/>
        <a:p>
          <a:endParaRPr lang="en-US"/>
        </a:p>
      </dgm:t>
    </dgm:pt>
    <dgm:pt modelId="{3E91B408-89D7-4FB8-B2D3-F4A821C0EE3C}">
      <dgm:prSet/>
      <dgm:spPr/>
      <dgm:t>
        <a:bodyPr/>
        <a:lstStyle/>
        <a:p>
          <a:r>
            <a:rPr lang="de-DE"/>
            <a:t>Dreamday </a:t>
          </a:r>
          <a:endParaRPr lang="en-US"/>
        </a:p>
      </dgm:t>
    </dgm:pt>
    <dgm:pt modelId="{0B3A3205-3485-4CFA-8E8C-3A6735355FC3}" type="parTrans" cxnId="{B5652A82-D241-498F-892A-2B9CE5287912}">
      <dgm:prSet/>
      <dgm:spPr/>
      <dgm:t>
        <a:bodyPr/>
        <a:lstStyle/>
        <a:p>
          <a:endParaRPr lang="en-US"/>
        </a:p>
      </dgm:t>
    </dgm:pt>
    <dgm:pt modelId="{F2EABE62-0317-4CAD-9FAC-C322AE95434B}" type="sibTrans" cxnId="{B5652A82-D241-498F-892A-2B9CE5287912}">
      <dgm:prSet/>
      <dgm:spPr/>
      <dgm:t>
        <a:bodyPr/>
        <a:lstStyle/>
        <a:p>
          <a:endParaRPr lang="en-US"/>
        </a:p>
      </dgm:t>
    </dgm:pt>
    <dgm:pt modelId="{63B67F89-9A62-4927-971B-00A91AF54FD5}">
      <dgm:prSet/>
      <dgm:spPr/>
      <dgm:t>
        <a:bodyPr/>
        <a:lstStyle/>
        <a:p>
          <a:r>
            <a:rPr lang="de-DE"/>
            <a:t>Austausch von Aktivität</a:t>
          </a:r>
          <a:endParaRPr lang="en-US"/>
        </a:p>
      </dgm:t>
    </dgm:pt>
    <dgm:pt modelId="{6740EBE1-59D0-4B70-BC69-35FFA0193947}" type="parTrans" cxnId="{C22063C9-8770-4C7A-A6C3-239DC59D3A45}">
      <dgm:prSet/>
      <dgm:spPr/>
      <dgm:t>
        <a:bodyPr/>
        <a:lstStyle/>
        <a:p>
          <a:endParaRPr lang="en-US"/>
        </a:p>
      </dgm:t>
    </dgm:pt>
    <dgm:pt modelId="{02290093-F86E-481E-BCE8-E293151546FB}" type="sibTrans" cxnId="{C22063C9-8770-4C7A-A6C3-239DC59D3A45}">
      <dgm:prSet/>
      <dgm:spPr/>
      <dgm:t>
        <a:bodyPr/>
        <a:lstStyle/>
        <a:p>
          <a:endParaRPr lang="en-US"/>
        </a:p>
      </dgm:t>
    </dgm:pt>
    <dgm:pt modelId="{6BE88B50-E4D4-4F94-910D-3D7A94DD40EE}">
      <dgm:prSet/>
      <dgm:spPr/>
      <dgm:t>
        <a:bodyPr/>
        <a:lstStyle/>
        <a:p>
          <a:r>
            <a:rPr lang="de-DE"/>
            <a:t>Einträge hinzufügen </a:t>
          </a:r>
          <a:endParaRPr lang="en-US"/>
        </a:p>
      </dgm:t>
    </dgm:pt>
    <dgm:pt modelId="{EC02C216-738E-4F7F-BB5A-9C7CD44DE825}" type="parTrans" cxnId="{71A8C89F-9821-4F9C-901E-2DF2DD56680D}">
      <dgm:prSet/>
      <dgm:spPr/>
      <dgm:t>
        <a:bodyPr/>
        <a:lstStyle/>
        <a:p>
          <a:endParaRPr lang="en-US"/>
        </a:p>
      </dgm:t>
    </dgm:pt>
    <dgm:pt modelId="{D209D9C6-7AD7-40F4-B3DF-6F511D7E7955}" type="sibTrans" cxnId="{71A8C89F-9821-4F9C-901E-2DF2DD56680D}">
      <dgm:prSet/>
      <dgm:spPr/>
      <dgm:t>
        <a:bodyPr/>
        <a:lstStyle/>
        <a:p>
          <a:endParaRPr lang="en-US"/>
        </a:p>
      </dgm:t>
    </dgm:pt>
    <dgm:pt modelId="{FDBF5E05-B963-473B-9E54-D8B92BB9F77C}">
      <dgm:prSet/>
      <dgm:spPr/>
      <dgm:t>
        <a:bodyPr/>
        <a:lstStyle/>
        <a:p>
          <a:r>
            <a:rPr lang="de-DE"/>
            <a:t>Zitate</a:t>
          </a:r>
          <a:endParaRPr lang="en-US"/>
        </a:p>
      </dgm:t>
    </dgm:pt>
    <dgm:pt modelId="{C8E62D92-0081-4D71-AE82-CD6CB8F524DE}" type="parTrans" cxnId="{3E21BB0D-C546-4E93-B85D-3F515812070D}">
      <dgm:prSet/>
      <dgm:spPr/>
      <dgm:t>
        <a:bodyPr/>
        <a:lstStyle/>
        <a:p>
          <a:endParaRPr lang="en-US"/>
        </a:p>
      </dgm:t>
    </dgm:pt>
    <dgm:pt modelId="{79DC01F9-AF13-4449-B6AF-048FE012307C}" type="sibTrans" cxnId="{3E21BB0D-C546-4E93-B85D-3F515812070D}">
      <dgm:prSet/>
      <dgm:spPr/>
      <dgm:t>
        <a:bodyPr/>
        <a:lstStyle/>
        <a:p>
          <a:endParaRPr lang="en-US"/>
        </a:p>
      </dgm:t>
    </dgm:pt>
    <dgm:pt modelId="{3BE10C99-6DC6-4E87-953D-C88376258E58}">
      <dgm:prSet/>
      <dgm:spPr/>
      <dgm:t>
        <a:bodyPr/>
        <a:lstStyle/>
        <a:p>
          <a:r>
            <a:rPr lang="de-DE"/>
            <a:t>Dynamische Bilder </a:t>
          </a:r>
          <a:endParaRPr lang="en-US"/>
        </a:p>
      </dgm:t>
    </dgm:pt>
    <dgm:pt modelId="{84B6FA8C-BBAB-4CE1-A80C-B57BE7FD97B6}" type="parTrans" cxnId="{99235586-EA0E-434A-A9A9-B2029AA7D77B}">
      <dgm:prSet/>
      <dgm:spPr/>
      <dgm:t>
        <a:bodyPr/>
        <a:lstStyle/>
        <a:p>
          <a:endParaRPr lang="en-US"/>
        </a:p>
      </dgm:t>
    </dgm:pt>
    <dgm:pt modelId="{00281E7C-A380-428A-88A3-C750096B1F35}" type="sibTrans" cxnId="{99235586-EA0E-434A-A9A9-B2029AA7D77B}">
      <dgm:prSet/>
      <dgm:spPr/>
      <dgm:t>
        <a:bodyPr/>
        <a:lstStyle/>
        <a:p>
          <a:endParaRPr lang="en-US"/>
        </a:p>
      </dgm:t>
    </dgm:pt>
    <dgm:pt modelId="{DFCFE2F8-DAB0-472E-8CC4-CC2FFCBC750A}" type="pres">
      <dgm:prSet presAssocID="{AE17B48C-BB42-490E-9586-6A8DBF628B32}" presName="Name0" presStyleCnt="0">
        <dgm:presLayoutVars>
          <dgm:dir/>
          <dgm:animLvl val="lvl"/>
          <dgm:resizeHandles val="exact"/>
        </dgm:presLayoutVars>
      </dgm:prSet>
      <dgm:spPr/>
    </dgm:pt>
    <dgm:pt modelId="{3390CE8C-BA63-4967-BCD9-CEF234C7EB65}" type="pres">
      <dgm:prSet presAssocID="{4971BEA4-F97B-46D8-9EF6-EC60BE633E36}" presName="composite" presStyleCnt="0"/>
      <dgm:spPr/>
    </dgm:pt>
    <dgm:pt modelId="{66E0282D-838E-4A0F-9CF4-F9F97252A71F}" type="pres">
      <dgm:prSet presAssocID="{4971BEA4-F97B-46D8-9EF6-EC60BE633E3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0BE9E2E-7C01-404C-A391-66C987A35260}" type="pres">
      <dgm:prSet presAssocID="{4971BEA4-F97B-46D8-9EF6-EC60BE633E36}" presName="desTx" presStyleLbl="alignAccFollowNode1" presStyleIdx="0" presStyleCnt="5">
        <dgm:presLayoutVars>
          <dgm:bulletEnabled val="1"/>
        </dgm:presLayoutVars>
      </dgm:prSet>
      <dgm:spPr/>
    </dgm:pt>
    <dgm:pt modelId="{C0423586-114F-4C8C-A9EC-DCCC9CF07732}" type="pres">
      <dgm:prSet presAssocID="{90E53B0F-A834-4637-8A3A-9C0D6CF664D0}" presName="space" presStyleCnt="0"/>
      <dgm:spPr/>
    </dgm:pt>
    <dgm:pt modelId="{4B9C5F36-8191-4726-B5CE-51895654D7D2}" type="pres">
      <dgm:prSet presAssocID="{3E91B408-89D7-4FB8-B2D3-F4A821C0EE3C}" presName="composite" presStyleCnt="0"/>
      <dgm:spPr/>
    </dgm:pt>
    <dgm:pt modelId="{3BF45AF5-4E3D-4DED-93EF-BA25B0FC3A83}" type="pres">
      <dgm:prSet presAssocID="{3E91B408-89D7-4FB8-B2D3-F4A821C0EE3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9654C77-95A1-4EA3-A7EE-042B8506ED1E}" type="pres">
      <dgm:prSet presAssocID="{3E91B408-89D7-4FB8-B2D3-F4A821C0EE3C}" presName="desTx" presStyleLbl="alignAccFollowNode1" presStyleIdx="1" presStyleCnt="5">
        <dgm:presLayoutVars>
          <dgm:bulletEnabled val="1"/>
        </dgm:presLayoutVars>
      </dgm:prSet>
      <dgm:spPr/>
    </dgm:pt>
    <dgm:pt modelId="{28604123-DCC1-4F50-8C88-05688D497F77}" type="pres">
      <dgm:prSet presAssocID="{F2EABE62-0317-4CAD-9FAC-C322AE95434B}" presName="space" presStyleCnt="0"/>
      <dgm:spPr/>
    </dgm:pt>
    <dgm:pt modelId="{B13D6630-C200-4F27-9151-341BF1CEC64A}" type="pres">
      <dgm:prSet presAssocID="{6BE88B50-E4D4-4F94-910D-3D7A94DD40EE}" presName="composite" presStyleCnt="0"/>
      <dgm:spPr/>
    </dgm:pt>
    <dgm:pt modelId="{FF70E67B-6A86-4019-AA7F-1377A4705055}" type="pres">
      <dgm:prSet presAssocID="{6BE88B50-E4D4-4F94-910D-3D7A94DD40E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AAE45F6-E53C-4535-A69F-D4D0DD2A6B3E}" type="pres">
      <dgm:prSet presAssocID="{6BE88B50-E4D4-4F94-910D-3D7A94DD40EE}" presName="desTx" presStyleLbl="alignAccFollowNode1" presStyleIdx="2" presStyleCnt="5">
        <dgm:presLayoutVars>
          <dgm:bulletEnabled val="1"/>
        </dgm:presLayoutVars>
      </dgm:prSet>
      <dgm:spPr/>
    </dgm:pt>
    <dgm:pt modelId="{59EF7130-E9FC-421D-9F43-61495B422131}" type="pres">
      <dgm:prSet presAssocID="{D209D9C6-7AD7-40F4-B3DF-6F511D7E7955}" presName="space" presStyleCnt="0"/>
      <dgm:spPr/>
    </dgm:pt>
    <dgm:pt modelId="{387A8952-3D29-4341-8C2F-9922C9A18F3F}" type="pres">
      <dgm:prSet presAssocID="{FDBF5E05-B963-473B-9E54-D8B92BB9F77C}" presName="composite" presStyleCnt="0"/>
      <dgm:spPr/>
    </dgm:pt>
    <dgm:pt modelId="{E5EB2484-0F2D-49E5-9CB0-93BFA91528BE}" type="pres">
      <dgm:prSet presAssocID="{FDBF5E05-B963-473B-9E54-D8B92BB9F77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AE0EBF9-02B3-4CF5-9400-A4DC8EA773A6}" type="pres">
      <dgm:prSet presAssocID="{FDBF5E05-B963-473B-9E54-D8B92BB9F77C}" presName="desTx" presStyleLbl="alignAccFollowNode1" presStyleIdx="3" presStyleCnt="5">
        <dgm:presLayoutVars>
          <dgm:bulletEnabled val="1"/>
        </dgm:presLayoutVars>
      </dgm:prSet>
      <dgm:spPr/>
    </dgm:pt>
    <dgm:pt modelId="{1C0BC38C-5198-4F34-8335-42B4DC7D12C6}" type="pres">
      <dgm:prSet presAssocID="{79DC01F9-AF13-4449-B6AF-048FE012307C}" presName="space" presStyleCnt="0"/>
      <dgm:spPr/>
    </dgm:pt>
    <dgm:pt modelId="{D1796704-5620-4A5B-9640-C57CD1EF6CA7}" type="pres">
      <dgm:prSet presAssocID="{3BE10C99-6DC6-4E87-953D-C88376258E58}" presName="composite" presStyleCnt="0"/>
      <dgm:spPr/>
    </dgm:pt>
    <dgm:pt modelId="{92E716A3-92CA-487B-877A-4769F079ED8C}" type="pres">
      <dgm:prSet presAssocID="{3BE10C99-6DC6-4E87-953D-C88376258E5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347B0EA-3E00-47C4-AFFF-E06864436BA4}" type="pres">
      <dgm:prSet presAssocID="{3BE10C99-6DC6-4E87-953D-C88376258E5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E21BB0D-C546-4E93-B85D-3F515812070D}" srcId="{AE17B48C-BB42-490E-9586-6A8DBF628B32}" destId="{FDBF5E05-B963-473B-9E54-D8B92BB9F77C}" srcOrd="3" destOrd="0" parTransId="{C8E62D92-0081-4D71-AE82-CD6CB8F524DE}" sibTransId="{79DC01F9-AF13-4449-B6AF-048FE012307C}"/>
    <dgm:cxn modelId="{C0BD091D-826F-4533-ADEB-426785981FE6}" type="presOf" srcId="{AE17B48C-BB42-490E-9586-6A8DBF628B32}" destId="{DFCFE2F8-DAB0-472E-8CC4-CC2FFCBC750A}" srcOrd="0" destOrd="0" presId="urn:microsoft.com/office/officeart/2005/8/layout/hList1"/>
    <dgm:cxn modelId="{8C293B6D-F0D4-4533-8C3A-DA0F1C9F90BF}" type="presOf" srcId="{63B67F89-9A62-4927-971B-00A91AF54FD5}" destId="{59654C77-95A1-4EA3-A7EE-042B8506ED1E}" srcOrd="0" destOrd="0" presId="urn:microsoft.com/office/officeart/2005/8/layout/hList1"/>
    <dgm:cxn modelId="{21F3D253-73AF-4EF5-85A1-B13300CDC4B4}" type="presOf" srcId="{6BE88B50-E4D4-4F94-910D-3D7A94DD40EE}" destId="{FF70E67B-6A86-4019-AA7F-1377A4705055}" srcOrd="0" destOrd="0" presId="urn:microsoft.com/office/officeart/2005/8/layout/hList1"/>
    <dgm:cxn modelId="{B59CB17C-1388-4240-92F6-20A0B1F37E38}" type="presOf" srcId="{3BE10C99-6DC6-4E87-953D-C88376258E58}" destId="{92E716A3-92CA-487B-877A-4769F079ED8C}" srcOrd="0" destOrd="0" presId="urn:microsoft.com/office/officeart/2005/8/layout/hList1"/>
    <dgm:cxn modelId="{509E7780-A3AB-48FC-9128-167CC99C49BA}" type="presOf" srcId="{4971BEA4-F97B-46D8-9EF6-EC60BE633E36}" destId="{66E0282D-838E-4A0F-9CF4-F9F97252A71F}" srcOrd="0" destOrd="0" presId="urn:microsoft.com/office/officeart/2005/8/layout/hList1"/>
    <dgm:cxn modelId="{B5652A82-D241-498F-892A-2B9CE5287912}" srcId="{AE17B48C-BB42-490E-9586-6A8DBF628B32}" destId="{3E91B408-89D7-4FB8-B2D3-F4A821C0EE3C}" srcOrd="1" destOrd="0" parTransId="{0B3A3205-3485-4CFA-8E8C-3A6735355FC3}" sibTransId="{F2EABE62-0317-4CAD-9FAC-C322AE95434B}"/>
    <dgm:cxn modelId="{99235586-EA0E-434A-A9A9-B2029AA7D77B}" srcId="{AE17B48C-BB42-490E-9586-6A8DBF628B32}" destId="{3BE10C99-6DC6-4E87-953D-C88376258E58}" srcOrd="4" destOrd="0" parTransId="{84B6FA8C-BBAB-4CE1-A80C-B57BE7FD97B6}" sibTransId="{00281E7C-A380-428A-88A3-C750096B1F35}"/>
    <dgm:cxn modelId="{9AAB7F9F-345A-458A-8D53-7CF87B9EE1C6}" type="presOf" srcId="{FDBF5E05-B963-473B-9E54-D8B92BB9F77C}" destId="{E5EB2484-0F2D-49E5-9CB0-93BFA91528BE}" srcOrd="0" destOrd="0" presId="urn:microsoft.com/office/officeart/2005/8/layout/hList1"/>
    <dgm:cxn modelId="{71A8C89F-9821-4F9C-901E-2DF2DD56680D}" srcId="{AE17B48C-BB42-490E-9586-6A8DBF628B32}" destId="{6BE88B50-E4D4-4F94-910D-3D7A94DD40EE}" srcOrd="2" destOrd="0" parTransId="{EC02C216-738E-4F7F-BB5A-9C7CD44DE825}" sibTransId="{D209D9C6-7AD7-40F4-B3DF-6F511D7E7955}"/>
    <dgm:cxn modelId="{A1915EB8-42CF-4CB9-875B-8804ABF3C159}" srcId="{AE17B48C-BB42-490E-9586-6A8DBF628B32}" destId="{4971BEA4-F97B-46D8-9EF6-EC60BE633E36}" srcOrd="0" destOrd="0" parTransId="{A0A608A7-8C54-478D-A7FD-1B413596610F}" sibTransId="{90E53B0F-A834-4637-8A3A-9C0D6CF664D0}"/>
    <dgm:cxn modelId="{6466F2C8-0461-4F05-A0AA-D66CA436F89B}" type="presOf" srcId="{3E91B408-89D7-4FB8-B2D3-F4A821C0EE3C}" destId="{3BF45AF5-4E3D-4DED-93EF-BA25B0FC3A83}" srcOrd="0" destOrd="0" presId="urn:microsoft.com/office/officeart/2005/8/layout/hList1"/>
    <dgm:cxn modelId="{C22063C9-8770-4C7A-A6C3-239DC59D3A45}" srcId="{3E91B408-89D7-4FB8-B2D3-F4A821C0EE3C}" destId="{63B67F89-9A62-4927-971B-00A91AF54FD5}" srcOrd="0" destOrd="0" parTransId="{6740EBE1-59D0-4B70-BC69-35FFA0193947}" sibTransId="{02290093-F86E-481E-BCE8-E293151546FB}"/>
    <dgm:cxn modelId="{C24A0086-A4C7-4620-9746-3650D086095C}" type="presParOf" srcId="{DFCFE2F8-DAB0-472E-8CC4-CC2FFCBC750A}" destId="{3390CE8C-BA63-4967-BCD9-CEF234C7EB65}" srcOrd="0" destOrd="0" presId="urn:microsoft.com/office/officeart/2005/8/layout/hList1"/>
    <dgm:cxn modelId="{DC9D20B9-0122-49A3-BED4-8FF7843E51EA}" type="presParOf" srcId="{3390CE8C-BA63-4967-BCD9-CEF234C7EB65}" destId="{66E0282D-838E-4A0F-9CF4-F9F97252A71F}" srcOrd="0" destOrd="0" presId="urn:microsoft.com/office/officeart/2005/8/layout/hList1"/>
    <dgm:cxn modelId="{9E54F637-8CD7-476A-BF0C-8438FFE70D73}" type="presParOf" srcId="{3390CE8C-BA63-4967-BCD9-CEF234C7EB65}" destId="{00BE9E2E-7C01-404C-A391-66C987A35260}" srcOrd="1" destOrd="0" presId="urn:microsoft.com/office/officeart/2005/8/layout/hList1"/>
    <dgm:cxn modelId="{DDA24467-9C31-4EBA-8B1A-CE81CB5D06B8}" type="presParOf" srcId="{DFCFE2F8-DAB0-472E-8CC4-CC2FFCBC750A}" destId="{C0423586-114F-4C8C-A9EC-DCCC9CF07732}" srcOrd="1" destOrd="0" presId="urn:microsoft.com/office/officeart/2005/8/layout/hList1"/>
    <dgm:cxn modelId="{972531EA-4223-4E1A-A6CD-488033BE2972}" type="presParOf" srcId="{DFCFE2F8-DAB0-472E-8CC4-CC2FFCBC750A}" destId="{4B9C5F36-8191-4726-B5CE-51895654D7D2}" srcOrd="2" destOrd="0" presId="urn:microsoft.com/office/officeart/2005/8/layout/hList1"/>
    <dgm:cxn modelId="{C1971822-2CB9-4B06-907D-3C0AB80FB65A}" type="presParOf" srcId="{4B9C5F36-8191-4726-B5CE-51895654D7D2}" destId="{3BF45AF5-4E3D-4DED-93EF-BA25B0FC3A83}" srcOrd="0" destOrd="0" presId="urn:microsoft.com/office/officeart/2005/8/layout/hList1"/>
    <dgm:cxn modelId="{C1FA7D9F-93FF-4772-923C-10F280C34154}" type="presParOf" srcId="{4B9C5F36-8191-4726-B5CE-51895654D7D2}" destId="{59654C77-95A1-4EA3-A7EE-042B8506ED1E}" srcOrd="1" destOrd="0" presId="urn:microsoft.com/office/officeart/2005/8/layout/hList1"/>
    <dgm:cxn modelId="{AE806239-A3F1-4936-947C-3E06E08E6E75}" type="presParOf" srcId="{DFCFE2F8-DAB0-472E-8CC4-CC2FFCBC750A}" destId="{28604123-DCC1-4F50-8C88-05688D497F77}" srcOrd="3" destOrd="0" presId="urn:microsoft.com/office/officeart/2005/8/layout/hList1"/>
    <dgm:cxn modelId="{CCF92AC2-1A10-4419-8F53-22D68FA2FA67}" type="presParOf" srcId="{DFCFE2F8-DAB0-472E-8CC4-CC2FFCBC750A}" destId="{B13D6630-C200-4F27-9151-341BF1CEC64A}" srcOrd="4" destOrd="0" presId="urn:microsoft.com/office/officeart/2005/8/layout/hList1"/>
    <dgm:cxn modelId="{67336332-3602-49E7-8041-756E47745B0A}" type="presParOf" srcId="{B13D6630-C200-4F27-9151-341BF1CEC64A}" destId="{FF70E67B-6A86-4019-AA7F-1377A4705055}" srcOrd="0" destOrd="0" presId="urn:microsoft.com/office/officeart/2005/8/layout/hList1"/>
    <dgm:cxn modelId="{FC0CA16E-92C1-4F2E-B526-A632E8747218}" type="presParOf" srcId="{B13D6630-C200-4F27-9151-341BF1CEC64A}" destId="{CAAE45F6-E53C-4535-A69F-D4D0DD2A6B3E}" srcOrd="1" destOrd="0" presId="urn:microsoft.com/office/officeart/2005/8/layout/hList1"/>
    <dgm:cxn modelId="{774A010A-5E6F-414E-9CA2-4249886CB934}" type="presParOf" srcId="{DFCFE2F8-DAB0-472E-8CC4-CC2FFCBC750A}" destId="{59EF7130-E9FC-421D-9F43-61495B422131}" srcOrd="5" destOrd="0" presId="urn:microsoft.com/office/officeart/2005/8/layout/hList1"/>
    <dgm:cxn modelId="{08C3D966-A6AC-411E-A68F-6E127023D158}" type="presParOf" srcId="{DFCFE2F8-DAB0-472E-8CC4-CC2FFCBC750A}" destId="{387A8952-3D29-4341-8C2F-9922C9A18F3F}" srcOrd="6" destOrd="0" presId="urn:microsoft.com/office/officeart/2005/8/layout/hList1"/>
    <dgm:cxn modelId="{BC20AF28-9B03-40FB-8BD8-29BB150B22D9}" type="presParOf" srcId="{387A8952-3D29-4341-8C2F-9922C9A18F3F}" destId="{E5EB2484-0F2D-49E5-9CB0-93BFA91528BE}" srcOrd="0" destOrd="0" presId="urn:microsoft.com/office/officeart/2005/8/layout/hList1"/>
    <dgm:cxn modelId="{204514FC-2E34-4C5B-A032-9E7688E3741B}" type="presParOf" srcId="{387A8952-3D29-4341-8C2F-9922C9A18F3F}" destId="{7AE0EBF9-02B3-4CF5-9400-A4DC8EA773A6}" srcOrd="1" destOrd="0" presId="urn:microsoft.com/office/officeart/2005/8/layout/hList1"/>
    <dgm:cxn modelId="{313F941E-A01F-4BB9-B11D-C718EF4C2DC1}" type="presParOf" srcId="{DFCFE2F8-DAB0-472E-8CC4-CC2FFCBC750A}" destId="{1C0BC38C-5198-4F34-8335-42B4DC7D12C6}" srcOrd="7" destOrd="0" presId="urn:microsoft.com/office/officeart/2005/8/layout/hList1"/>
    <dgm:cxn modelId="{6E33ADEB-E77C-4369-85DF-77E46D84799D}" type="presParOf" srcId="{DFCFE2F8-DAB0-472E-8CC4-CC2FFCBC750A}" destId="{D1796704-5620-4A5B-9640-C57CD1EF6CA7}" srcOrd="8" destOrd="0" presId="urn:microsoft.com/office/officeart/2005/8/layout/hList1"/>
    <dgm:cxn modelId="{3C26D4FD-524E-4025-AFFB-DEE0B011FCE8}" type="presParOf" srcId="{D1796704-5620-4A5B-9640-C57CD1EF6CA7}" destId="{92E716A3-92CA-487B-877A-4769F079ED8C}" srcOrd="0" destOrd="0" presId="urn:microsoft.com/office/officeart/2005/8/layout/hList1"/>
    <dgm:cxn modelId="{F8B81CC7-ED4F-47BA-B25E-A7DB8F1E0A13}" type="presParOf" srcId="{D1796704-5620-4A5B-9640-C57CD1EF6CA7}" destId="{5347B0EA-3E00-47C4-AFFF-E06864436B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359E0-EA72-43E4-BC43-5AA90693EB57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E793FA-C04D-4E7D-BE90-95D603B65AA8}">
      <dgm:prSet/>
      <dgm:spPr/>
      <dgm:t>
        <a:bodyPr/>
        <a:lstStyle/>
        <a:p>
          <a:r>
            <a:rPr lang="de-DE"/>
            <a:t>Dreamday mit doppelten Funktionen </a:t>
          </a:r>
          <a:endParaRPr lang="en-US"/>
        </a:p>
      </dgm:t>
    </dgm:pt>
    <dgm:pt modelId="{96CAB8FD-0E49-46C7-BC32-BF4606554E69}" type="parTrans" cxnId="{7CD7D7EF-EA4C-4E4D-80BB-0568ABB3BAB6}">
      <dgm:prSet/>
      <dgm:spPr/>
      <dgm:t>
        <a:bodyPr/>
        <a:lstStyle/>
        <a:p>
          <a:endParaRPr lang="en-US"/>
        </a:p>
      </dgm:t>
    </dgm:pt>
    <dgm:pt modelId="{B7F6CA8C-21C3-465C-BF51-B11197D42785}" type="sibTrans" cxnId="{7CD7D7EF-EA4C-4E4D-80BB-0568ABB3BAB6}">
      <dgm:prSet/>
      <dgm:spPr/>
      <dgm:t>
        <a:bodyPr/>
        <a:lstStyle/>
        <a:p>
          <a:endParaRPr lang="en-US"/>
        </a:p>
      </dgm:t>
    </dgm:pt>
    <dgm:pt modelId="{A61B79A4-7250-494D-A803-A9BD8BE8F34E}">
      <dgm:prSet/>
      <dgm:spPr/>
      <dgm:t>
        <a:bodyPr/>
        <a:lstStyle/>
        <a:p>
          <a:r>
            <a:rPr lang="de-DE"/>
            <a:t>Eigene Tagesplanung </a:t>
          </a:r>
          <a:endParaRPr lang="en-US"/>
        </a:p>
      </dgm:t>
    </dgm:pt>
    <dgm:pt modelId="{22A54004-9E48-46A2-A3AF-58D841534593}" type="parTrans" cxnId="{55A6D5C8-67D4-4FD5-97F6-C7BD598C1963}">
      <dgm:prSet/>
      <dgm:spPr/>
      <dgm:t>
        <a:bodyPr/>
        <a:lstStyle/>
        <a:p>
          <a:endParaRPr lang="en-US"/>
        </a:p>
      </dgm:t>
    </dgm:pt>
    <dgm:pt modelId="{2B274A3B-57EF-4984-9539-8EDC1FD8A7F7}" type="sibTrans" cxnId="{55A6D5C8-67D4-4FD5-97F6-C7BD598C1963}">
      <dgm:prSet/>
      <dgm:spPr/>
      <dgm:t>
        <a:bodyPr/>
        <a:lstStyle/>
        <a:p>
          <a:endParaRPr lang="en-US"/>
        </a:p>
      </dgm:t>
    </dgm:pt>
    <dgm:pt modelId="{333AF585-EE80-4F2E-8086-5297BCF6F7E6}" type="pres">
      <dgm:prSet presAssocID="{3B6359E0-EA72-43E4-BC43-5AA90693EB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DB0406-6C89-4BFC-8CD5-40BE3BC134D5}" type="pres">
      <dgm:prSet presAssocID="{EBE793FA-C04D-4E7D-BE90-95D603B65AA8}" presName="hierRoot1" presStyleCnt="0"/>
      <dgm:spPr/>
    </dgm:pt>
    <dgm:pt modelId="{B73D6001-8825-4449-A1AD-C29D59E05AC3}" type="pres">
      <dgm:prSet presAssocID="{EBE793FA-C04D-4E7D-BE90-95D603B65AA8}" presName="composite" presStyleCnt="0"/>
      <dgm:spPr/>
    </dgm:pt>
    <dgm:pt modelId="{B272BC75-857C-469A-8FA4-FC8620CB456D}" type="pres">
      <dgm:prSet presAssocID="{EBE793FA-C04D-4E7D-BE90-95D603B65AA8}" presName="background" presStyleLbl="node0" presStyleIdx="0" presStyleCnt="2"/>
      <dgm:spPr/>
    </dgm:pt>
    <dgm:pt modelId="{D7068975-A126-4CD9-AE48-8B809D1AF4D2}" type="pres">
      <dgm:prSet presAssocID="{EBE793FA-C04D-4E7D-BE90-95D603B65AA8}" presName="text" presStyleLbl="fgAcc0" presStyleIdx="0" presStyleCnt="2">
        <dgm:presLayoutVars>
          <dgm:chPref val="3"/>
        </dgm:presLayoutVars>
      </dgm:prSet>
      <dgm:spPr/>
    </dgm:pt>
    <dgm:pt modelId="{60580C74-4DD4-409C-90C9-59CBC8266DE9}" type="pres">
      <dgm:prSet presAssocID="{EBE793FA-C04D-4E7D-BE90-95D603B65AA8}" presName="hierChild2" presStyleCnt="0"/>
      <dgm:spPr/>
    </dgm:pt>
    <dgm:pt modelId="{D0956D70-4586-4387-95D7-E1CA88B027F9}" type="pres">
      <dgm:prSet presAssocID="{A61B79A4-7250-494D-A803-A9BD8BE8F34E}" presName="hierRoot1" presStyleCnt="0"/>
      <dgm:spPr/>
    </dgm:pt>
    <dgm:pt modelId="{BDC9E3B1-5BAD-4808-9B8A-DE201634ABAE}" type="pres">
      <dgm:prSet presAssocID="{A61B79A4-7250-494D-A803-A9BD8BE8F34E}" presName="composite" presStyleCnt="0"/>
      <dgm:spPr/>
    </dgm:pt>
    <dgm:pt modelId="{DE432EBD-F10E-4F7B-B80A-C8D01F33E6AD}" type="pres">
      <dgm:prSet presAssocID="{A61B79A4-7250-494D-A803-A9BD8BE8F34E}" presName="background" presStyleLbl="node0" presStyleIdx="1" presStyleCnt="2"/>
      <dgm:spPr/>
    </dgm:pt>
    <dgm:pt modelId="{6DE1AAA3-4112-44A1-9BE1-1E3B337B70A0}" type="pres">
      <dgm:prSet presAssocID="{A61B79A4-7250-494D-A803-A9BD8BE8F34E}" presName="text" presStyleLbl="fgAcc0" presStyleIdx="1" presStyleCnt="2">
        <dgm:presLayoutVars>
          <dgm:chPref val="3"/>
        </dgm:presLayoutVars>
      </dgm:prSet>
      <dgm:spPr/>
    </dgm:pt>
    <dgm:pt modelId="{3898B344-DC58-4181-82CE-1DA2F004D743}" type="pres">
      <dgm:prSet presAssocID="{A61B79A4-7250-494D-A803-A9BD8BE8F34E}" presName="hierChild2" presStyleCnt="0"/>
      <dgm:spPr/>
    </dgm:pt>
  </dgm:ptLst>
  <dgm:cxnLst>
    <dgm:cxn modelId="{B6FD2385-6F9E-4BB1-9D0F-4E3492DD91AA}" type="presOf" srcId="{A61B79A4-7250-494D-A803-A9BD8BE8F34E}" destId="{6DE1AAA3-4112-44A1-9BE1-1E3B337B70A0}" srcOrd="0" destOrd="0" presId="urn:microsoft.com/office/officeart/2005/8/layout/hierarchy1"/>
    <dgm:cxn modelId="{55A6D5C8-67D4-4FD5-97F6-C7BD598C1963}" srcId="{3B6359E0-EA72-43E4-BC43-5AA90693EB57}" destId="{A61B79A4-7250-494D-A803-A9BD8BE8F34E}" srcOrd="1" destOrd="0" parTransId="{22A54004-9E48-46A2-A3AF-58D841534593}" sibTransId="{2B274A3B-57EF-4984-9539-8EDC1FD8A7F7}"/>
    <dgm:cxn modelId="{6A9602DD-1E31-4D97-819B-ABE8C63315D9}" type="presOf" srcId="{3B6359E0-EA72-43E4-BC43-5AA90693EB57}" destId="{333AF585-EE80-4F2E-8086-5297BCF6F7E6}" srcOrd="0" destOrd="0" presId="urn:microsoft.com/office/officeart/2005/8/layout/hierarchy1"/>
    <dgm:cxn modelId="{900CC4EA-40C8-4651-984F-7137FCEC9F91}" type="presOf" srcId="{EBE793FA-C04D-4E7D-BE90-95D603B65AA8}" destId="{D7068975-A126-4CD9-AE48-8B809D1AF4D2}" srcOrd="0" destOrd="0" presId="urn:microsoft.com/office/officeart/2005/8/layout/hierarchy1"/>
    <dgm:cxn modelId="{7CD7D7EF-EA4C-4E4D-80BB-0568ABB3BAB6}" srcId="{3B6359E0-EA72-43E4-BC43-5AA90693EB57}" destId="{EBE793FA-C04D-4E7D-BE90-95D603B65AA8}" srcOrd="0" destOrd="0" parTransId="{96CAB8FD-0E49-46C7-BC32-BF4606554E69}" sibTransId="{B7F6CA8C-21C3-465C-BF51-B11197D42785}"/>
    <dgm:cxn modelId="{968BD701-4F50-4FE3-BBAD-3EBD88E241D2}" type="presParOf" srcId="{333AF585-EE80-4F2E-8086-5297BCF6F7E6}" destId="{D6DB0406-6C89-4BFC-8CD5-40BE3BC134D5}" srcOrd="0" destOrd="0" presId="urn:microsoft.com/office/officeart/2005/8/layout/hierarchy1"/>
    <dgm:cxn modelId="{5C3F32E7-E6F6-49B9-8FE4-6001C3B32826}" type="presParOf" srcId="{D6DB0406-6C89-4BFC-8CD5-40BE3BC134D5}" destId="{B73D6001-8825-4449-A1AD-C29D59E05AC3}" srcOrd="0" destOrd="0" presId="urn:microsoft.com/office/officeart/2005/8/layout/hierarchy1"/>
    <dgm:cxn modelId="{FB02393E-8C31-4A0E-8D80-E7F67F2DECB2}" type="presParOf" srcId="{B73D6001-8825-4449-A1AD-C29D59E05AC3}" destId="{B272BC75-857C-469A-8FA4-FC8620CB456D}" srcOrd="0" destOrd="0" presId="urn:microsoft.com/office/officeart/2005/8/layout/hierarchy1"/>
    <dgm:cxn modelId="{9E8A241F-967F-4E1E-8A59-A35F4D40C59D}" type="presParOf" srcId="{B73D6001-8825-4449-A1AD-C29D59E05AC3}" destId="{D7068975-A126-4CD9-AE48-8B809D1AF4D2}" srcOrd="1" destOrd="0" presId="urn:microsoft.com/office/officeart/2005/8/layout/hierarchy1"/>
    <dgm:cxn modelId="{3B5E3673-3789-4330-92B7-3D948F24F541}" type="presParOf" srcId="{D6DB0406-6C89-4BFC-8CD5-40BE3BC134D5}" destId="{60580C74-4DD4-409C-90C9-59CBC8266DE9}" srcOrd="1" destOrd="0" presId="urn:microsoft.com/office/officeart/2005/8/layout/hierarchy1"/>
    <dgm:cxn modelId="{04E5C7B9-C70D-4645-AAB8-FF29A6F4941D}" type="presParOf" srcId="{333AF585-EE80-4F2E-8086-5297BCF6F7E6}" destId="{D0956D70-4586-4387-95D7-E1CA88B027F9}" srcOrd="1" destOrd="0" presId="urn:microsoft.com/office/officeart/2005/8/layout/hierarchy1"/>
    <dgm:cxn modelId="{6944BC1B-0B0B-4224-8145-27C1C4DDB14E}" type="presParOf" srcId="{D0956D70-4586-4387-95D7-E1CA88B027F9}" destId="{BDC9E3B1-5BAD-4808-9B8A-DE201634ABAE}" srcOrd="0" destOrd="0" presId="urn:microsoft.com/office/officeart/2005/8/layout/hierarchy1"/>
    <dgm:cxn modelId="{76CCA1D7-665F-4CD9-9F6C-E076025C779C}" type="presParOf" srcId="{BDC9E3B1-5BAD-4808-9B8A-DE201634ABAE}" destId="{DE432EBD-F10E-4F7B-B80A-C8D01F33E6AD}" srcOrd="0" destOrd="0" presId="urn:microsoft.com/office/officeart/2005/8/layout/hierarchy1"/>
    <dgm:cxn modelId="{A6340DF7-83EA-445F-88E3-F072BE3A774E}" type="presParOf" srcId="{BDC9E3B1-5BAD-4808-9B8A-DE201634ABAE}" destId="{6DE1AAA3-4112-44A1-9BE1-1E3B337B70A0}" srcOrd="1" destOrd="0" presId="urn:microsoft.com/office/officeart/2005/8/layout/hierarchy1"/>
    <dgm:cxn modelId="{9D8D2C65-2281-4826-8717-C8E933034C22}" type="presParOf" srcId="{D0956D70-4586-4387-95D7-E1CA88B027F9}" destId="{3898B344-DC58-4181-82CE-1DA2F004D7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DF03E-C849-49BD-A446-791B8B13BE8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825E-A34E-4A01-8170-8380CD37068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85% erledigt</a:t>
          </a:r>
          <a:endParaRPr lang="en-US" sz="3500" kern="1200"/>
        </a:p>
      </dsp:txBody>
      <dsp:txXfrm>
        <a:off x="383617" y="1447754"/>
        <a:ext cx="2847502" cy="1768010"/>
      </dsp:txXfrm>
    </dsp:sp>
    <dsp:sp modelId="{28BFF72D-BB30-431D-BB6A-59A3362CE66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B4B3B-81C0-418F-8F18-49E4EA5E3A7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Testphase</a:t>
          </a:r>
          <a:endParaRPr lang="en-US" sz="3500" kern="1200"/>
        </a:p>
      </dsp:txBody>
      <dsp:txXfrm>
        <a:off x="3998355" y="1447754"/>
        <a:ext cx="2847502" cy="1768010"/>
      </dsp:txXfrm>
    </dsp:sp>
    <dsp:sp modelId="{1F924F10-3C54-4334-9A1E-22BC07F9D79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F1FCF-FA65-4CD2-9A42-D93A3F5725F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Funktionen soweit vollständig</a:t>
          </a:r>
          <a:endParaRPr lang="en-US" sz="35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0282D-838E-4A0F-9CF4-F9F97252A71F}">
      <dsp:nvSpPr>
        <dsp:cNvPr id="0" name=""/>
        <dsp:cNvSpPr/>
      </dsp:nvSpPr>
      <dsp:spPr>
        <a:xfrm>
          <a:off x="4929" y="1375421"/>
          <a:ext cx="1889521" cy="7220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Suchfunktion </a:t>
          </a:r>
          <a:endParaRPr lang="en-US" sz="2000" kern="1200"/>
        </a:p>
      </dsp:txBody>
      <dsp:txXfrm>
        <a:off x="4929" y="1375421"/>
        <a:ext cx="1889521" cy="722094"/>
      </dsp:txXfrm>
    </dsp:sp>
    <dsp:sp modelId="{00BE9E2E-7C01-404C-A391-66C987A35260}">
      <dsp:nvSpPr>
        <dsp:cNvPr id="0" name=""/>
        <dsp:cNvSpPr/>
      </dsp:nvSpPr>
      <dsp:spPr>
        <a:xfrm>
          <a:off x="4929" y="2097516"/>
          <a:ext cx="1889521" cy="8784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45AF5-4E3D-4DED-93EF-BA25B0FC3A83}">
      <dsp:nvSpPr>
        <dsp:cNvPr id="0" name=""/>
        <dsp:cNvSpPr/>
      </dsp:nvSpPr>
      <dsp:spPr>
        <a:xfrm>
          <a:off x="2158984" y="1375421"/>
          <a:ext cx="1889521" cy="72209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Dreamday </a:t>
          </a:r>
          <a:endParaRPr lang="en-US" sz="2000" kern="1200"/>
        </a:p>
      </dsp:txBody>
      <dsp:txXfrm>
        <a:off x="2158984" y="1375421"/>
        <a:ext cx="1889521" cy="722094"/>
      </dsp:txXfrm>
    </dsp:sp>
    <dsp:sp modelId="{59654C77-95A1-4EA3-A7EE-042B8506ED1E}">
      <dsp:nvSpPr>
        <dsp:cNvPr id="0" name=""/>
        <dsp:cNvSpPr/>
      </dsp:nvSpPr>
      <dsp:spPr>
        <a:xfrm>
          <a:off x="2158984" y="2097516"/>
          <a:ext cx="1889521" cy="878400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Austausch von Aktivität</a:t>
          </a:r>
          <a:endParaRPr lang="en-US" sz="2000" kern="1200"/>
        </a:p>
      </dsp:txBody>
      <dsp:txXfrm>
        <a:off x="2158984" y="2097516"/>
        <a:ext cx="1889521" cy="878400"/>
      </dsp:txXfrm>
    </dsp:sp>
    <dsp:sp modelId="{FF70E67B-6A86-4019-AA7F-1377A4705055}">
      <dsp:nvSpPr>
        <dsp:cNvPr id="0" name=""/>
        <dsp:cNvSpPr/>
      </dsp:nvSpPr>
      <dsp:spPr>
        <a:xfrm>
          <a:off x="4313039" y="1375421"/>
          <a:ext cx="1889521" cy="72209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Einträge hinzufügen </a:t>
          </a:r>
          <a:endParaRPr lang="en-US" sz="2000" kern="1200"/>
        </a:p>
      </dsp:txBody>
      <dsp:txXfrm>
        <a:off x="4313039" y="1375421"/>
        <a:ext cx="1889521" cy="722094"/>
      </dsp:txXfrm>
    </dsp:sp>
    <dsp:sp modelId="{CAAE45F6-E53C-4535-A69F-D4D0DD2A6B3E}">
      <dsp:nvSpPr>
        <dsp:cNvPr id="0" name=""/>
        <dsp:cNvSpPr/>
      </dsp:nvSpPr>
      <dsp:spPr>
        <a:xfrm>
          <a:off x="4313039" y="2097516"/>
          <a:ext cx="1889521" cy="8784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B2484-0F2D-49E5-9CB0-93BFA91528BE}">
      <dsp:nvSpPr>
        <dsp:cNvPr id="0" name=""/>
        <dsp:cNvSpPr/>
      </dsp:nvSpPr>
      <dsp:spPr>
        <a:xfrm>
          <a:off x="6467094" y="1375421"/>
          <a:ext cx="1889521" cy="72209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Zitate</a:t>
          </a:r>
          <a:endParaRPr lang="en-US" sz="2000" kern="1200"/>
        </a:p>
      </dsp:txBody>
      <dsp:txXfrm>
        <a:off x="6467094" y="1375421"/>
        <a:ext cx="1889521" cy="722094"/>
      </dsp:txXfrm>
    </dsp:sp>
    <dsp:sp modelId="{7AE0EBF9-02B3-4CF5-9400-A4DC8EA773A6}">
      <dsp:nvSpPr>
        <dsp:cNvPr id="0" name=""/>
        <dsp:cNvSpPr/>
      </dsp:nvSpPr>
      <dsp:spPr>
        <a:xfrm>
          <a:off x="6467094" y="2097516"/>
          <a:ext cx="1889521" cy="878400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716A3-92CA-487B-877A-4769F079ED8C}">
      <dsp:nvSpPr>
        <dsp:cNvPr id="0" name=""/>
        <dsp:cNvSpPr/>
      </dsp:nvSpPr>
      <dsp:spPr>
        <a:xfrm>
          <a:off x="8621148" y="1375421"/>
          <a:ext cx="1889521" cy="7220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Dynamische Bilder </a:t>
          </a:r>
          <a:endParaRPr lang="en-US" sz="2000" kern="1200"/>
        </a:p>
      </dsp:txBody>
      <dsp:txXfrm>
        <a:off x="8621148" y="1375421"/>
        <a:ext cx="1889521" cy="722094"/>
      </dsp:txXfrm>
    </dsp:sp>
    <dsp:sp modelId="{5347B0EA-3E00-47C4-AFFF-E06864436BA4}">
      <dsp:nvSpPr>
        <dsp:cNvPr id="0" name=""/>
        <dsp:cNvSpPr/>
      </dsp:nvSpPr>
      <dsp:spPr>
        <a:xfrm>
          <a:off x="8621148" y="2097516"/>
          <a:ext cx="1889521" cy="8784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2BC75-857C-469A-8FA4-FC8620CB456D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68975-A126-4CD9-AE48-8B809D1AF4D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Dreamday mit doppelten Funktionen </a:t>
          </a:r>
          <a:endParaRPr lang="en-US" sz="5000" kern="1200"/>
        </a:p>
      </dsp:txBody>
      <dsp:txXfrm>
        <a:off x="678914" y="525899"/>
        <a:ext cx="4067491" cy="2525499"/>
      </dsp:txXfrm>
    </dsp:sp>
    <dsp:sp modelId="{DE432EBD-F10E-4F7B-B80A-C8D01F33E6AD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E1AAA3-4112-44A1-9BE1-1E3B337B70A0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Eigene Tagesplanung </a:t>
          </a:r>
          <a:endParaRPr lang="en-US" sz="50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6E83F-95E9-45BF-A144-772FEF62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CF4BF-8F75-46AD-A96C-A292F18D9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EB8A8-B16B-4C0E-905E-1B1CF5E5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E33A4-48AC-4AEC-AF88-65C61D4C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B8F8A-6916-416C-9C20-0707F961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D6A8A-60B6-402F-AFB8-A1841562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060BBA-A377-479E-AD74-D0A2DCD0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80358-2C42-43EF-B458-65BC3462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44923-11D3-4F6C-B9FA-4D8D6DF1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F3EA7-EABE-45DE-8440-0AA8710C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37D77-1D42-403D-9BF2-FF948E7C7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17EFC8-BD9C-485D-8FC3-A908A27E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AF8F7-E6F3-4333-B225-096F13D2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0F21C-7527-4FF3-8532-3FD087C3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B9A4E-97FD-425D-A131-2E98F70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808D3-0B8E-44FE-907E-3A621FF6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E4EB5-47BF-407E-A03E-E30770D9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E57E0-D30F-42D1-AA6D-DB3C62D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10128-5ADA-4BCC-BD05-3B25642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87B22-0DBE-4C9E-B873-1729C2C4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76841-A263-49DB-AE44-36BDDAB7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FF0C6-B336-4F67-8473-7FE1B763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81D91-1F81-4F4C-A9E8-C46FF9C9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3BC29-86CC-4D29-8183-A459063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6A228-156F-42B0-9CBF-E07325C4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EE6B4-C931-4810-9435-3A6CBEF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1611F-A8B2-4143-9484-F7AB598DB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1101A-D31F-43F4-A655-BF21AA2A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61EB8-D40C-4654-BA07-02B8A73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6FE1D-36B7-4E71-AC7C-D1BE931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01031-6518-40F6-B158-7EA8AB14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3D891-141C-4495-ACE6-1A75908A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AD853-A1F0-4C92-9DE3-80E5C2A8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81D570-BB07-4156-8200-28DE626C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22AC84-16FC-47D1-8C8A-D1504050F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596DC7-A96F-4DC1-9764-B7C8C841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3D3FBA-87A9-43EA-9503-B0DDC10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1125B0-64A8-4BDF-B527-920B97A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8F337-3543-4353-8F8A-B385B64E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2335C-21D8-4115-AF31-7256DD5E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C91D74-274C-45DA-95E9-F895855E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BCD8B-C465-4C2F-AACF-BFD40B0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10336-1934-4193-BE7B-E371C50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362C49-0AFF-4473-BF3B-72F6C16B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245C75-EE1E-4DA8-9D2D-83C5C3C2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054F1-C7F9-441A-8C04-815D427C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33784-0BDF-4F2D-BC94-7505D0A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99F24-8BD9-40EF-9615-362445D1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0E9178-2766-4610-BA60-DA983F54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8B333-2F84-47DC-9D69-C1767303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D3C424-3865-43F5-8A69-F82B5F28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93C95D-A654-4F89-9821-D2FD217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DF4D-70CA-41FD-885C-073AAA81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B48FBB-FDA9-4838-83E2-8E0A9BF05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E04BD9-054D-41F5-A264-4829EB1A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4EFB6-428D-444F-AF4B-26D72CA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D56FE-1296-45CC-A53A-0FA4401B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A4782A-92EF-4E7A-9D6D-F198F26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11213-EF30-41CE-9C3A-828C9B40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CE39E-84C8-48C4-8C8A-00100EE5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22EDE-BD2D-4442-9E06-C4B90ECF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F0D9-3FEF-41AB-BF90-A45329B18C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F5326-C492-4330-B8EA-FACF6DA0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206BA-1CFE-4686-BB01-6B827461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3A0EFE6-E366-4DEC-A6EB-2EA4DE1B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1800">
                <a:solidFill>
                  <a:srgbClr val="000000"/>
                </a:solidFill>
              </a:rPr>
              <a:t>Daniel Wenzl, Niklas Fichtner, Sven Hornung, Salam Al Hamoud, Stefan Roth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0670B0-0296-4D74-9949-315076796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0002" r="18733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07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33024-9E7F-4814-9F16-C63A6464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/>
              <a:t>Agenda 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B06B7A2-B574-4217-9F39-F8DCDC3A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9C7E2-1C7B-4F4E-B5E4-45845A9F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de-DE" sz="2400"/>
              <a:t>Projektfortschritt</a:t>
            </a:r>
          </a:p>
          <a:p>
            <a:r>
              <a:rPr lang="de-DE" sz="2400"/>
              <a:t>Statuspräsentation </a:t>
            </a:r>
          </a:p>
          <a:p>
            <a:r>
              <a:rPr lang="de-DE" sz="2400"/>
              <a:t>Implementierte Funktionen</a:t>
            </a:r>
          </a:p>
          <a:p>
            <a:r>
              <a:rPr lang="de-DE" sz="2400"/>
              <a:t>Defects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995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98F6-7665-4F95-9068-726DA91B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Projektfortschritt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DC9C8C5-1CA2-4DEF-821E-924D0BF2C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74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11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14C46-E97F-4810-A155-E909BC60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Implementierte Funktionen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6500F1-228F-4B3A-AB73-67DC3EB1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396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2D0995-3CC6-42B4-AC77-E6E40C43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Defects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4CCB5FF-A45D-4977-B918-9D839F1FA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9162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09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Agenda </vt:lpstr>
      <vt:lpstr>Projektfortschritt</vt:lpstr>
      <vt:lpstr>Implementierte Funktionen</vt:lpstr>
      <vt:lpstr>Defects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Roth</dc:creator>
  <cp:lastModifiedBy>Stefan Roth</cp:lastModifiedBy>
  <cp:revision>1</cp:revision>
  <dcterms:created xsi:type="dcterms:W3CDTF">2019-03-17T18:20:58Z</dcterms:created>
  <dcterms:modified xsi:type="dcterms:W3CDTF">2019-03-17T18:21:32Z</dcterms:modified>
</cp:coreProperties>
</file>